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69"/>
  </p:notesMasterIdLst>
  <p:sldIdLst>
    <p:sldId id="4464" r:id="rId3"/>
    <p:sldId id="257" r:id="rId4"/>
    <p:sldId id="258" r:id="rId5"/>
    <p:sldId id="298" r:id="rId6"/>
    <p:sldId id="260" r:id="rId7"/>
    <p:sldId id="259" r:id="rId8"/>
    <p:sldId id="4468" r:id="rId9"/>
    <p:sldId id="263" r:id="rId10"/>
    <p:sldId id="262" r:id="rId11"/>
    <p:sldId id="264" r:id="rId12"/>
    <p:sldId id="4444" r:id="rId13"/>
    <p:sldId id="265" r:id="rId14"/>
    <p:sldId id="4445" r:id="rId15"/>
    <p:sldId id="4446" r:id="rId16"/>
    <p:sldId id="4470" r:id="rId17"/>
    <p:sldId id="4463" r:id="rId18"/>
    <p:sldId id="266" r:id="rId19"/>
    <p:sldId id="271" r:id="rId20"/>
    <p:sldId id="270" r:id="rId21"/>
    <p:sldId id="277" r:id="rId22"/>
    <p:sldId id="279" r:id="rId23"/>
    <p:sldId id="278" r:id="rId24"/>
    <p:sldId id="274" r:id="rId25"/>
    <p:sldId id="267" r:id="rId26"/>
    <p:sldId id="275" r:id="rId27"/>
    <p:sldId id="276" r:id="rId28"/>
    <p:sldId id="4466" r:id="rId29"/>
    <p:sldId id="268" r:id="rId30"/>
    <p:sldId id="269" r:id="rId31"/>
    <p:sldId id="4467" r:id="rId32"/>
    <p:sldId id="272" r:id="rId33"/>
    <p:sldId id="273" r:id="rId34"/>
    <p:sldId id="4474" r:id="rId35"/>
    <p:sldId id="4475" r:id="rId36"/>
    <p:sldId id="338" r:id="rId37"/>
    <p:sldId id="339" r:id="rId38"/>
    <p:sldId id="340" r:id="rId39"/>
    <p:sldId id="341" r:id="rId40"/>
    <p:sldId id="342" r:id="rId41"/>
    <p:sldId id="343" r:id="rId42"/>
    <p:sldId id="344" r:id="rId43"/>
    <p:sldId id="345" r:id="rId44"/>
    <p:sldId id="281" r:id="rId45"/>
    <p:sldId id="282" r:id="rId46"/>
    <p:sldId id="283" r:id="rId47"/>
    <p:sldId id="284" r:id="rId48"/>
    <p:sldId id="285" r:id="rId49"/>
    <p:sldId id="286" r:id="rId50"/>
    <p:sldId id="287" r:id="rId51"/>
    <p:sldId id="4453" r:id="rId52"/>
    <p:sldId id="4472" r:id="rId53"/>
    <p:sldId id="4448" r:id="rId54"/>
    <p:sldId id="4473" r:id="rId55"/>
    <p:sldId id="297" r:id="rId56"/>
    <p:sldId id="4469" r:id="rId57"/>
    <p:sldId id="4440" r:id="rId58"/>
    <p:sldId id="288" r:id="rId59"/>
    <p:sldId id="290" r:id="rId60"/>
    <p:sldId id="291" r:id="rId61"/>
    <p:sldId id="4465" r:id="rId62"/>
    <p:sldId id="292" r:id="rId63"/>
    <p:sldId id="293" r:id="rId64"/>
    <p:sldId id="294" r:id="rId65"/>
    <p:sldId id="295" r:id="rId66"/>
    <p:sldId id="296" r:id="rId67"/>
    <p:sldId id="280"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h17XRvzT3oCkXGKhc54JEGmZju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A0A6C2-0E59-48A4-B3F6-4AB54D778262}">
  <a:tblStyle styleId="{42A0A6C2-0E59-48A4-B3F6-4AB54D77826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D618101-D7D1-4844-A784-030138940AC7}"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13" autoAdjust="0"/>
    <p:restoredTop sz="94574"/>
  </p:normalViewPr>
  <p:slideViewPr>
    <p:cSldViewPr snapToGrid="0">
      <p:cViewPr varScale="1">
        <p:scale>
          <a:sx n="91" d="100"/>
          <a:sy n="91" d="100"/>
        </p:scale>
        <p:origin x="21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B5142F-0B7D-40F4-B3DE-51D33EBBA88B}" type="doc">
      <dgm:prSet loTypeId="urn:microsoft.com/office/officeart/2005/8/layout/vList6" loCatId="list" qsTypeId="urn:microsoft.com/office/officeart/2005/8/quickstyle/3d1" qsCatId="3D" csTypeId="urn:microsoft.com/office/officeart/2005/8/colors/accent3_1" csCatId="accent3" phldr="1"/>
      <dgm:spPr/>
      <dgm:t>
        <a:bodyPr/>
        <a:lstStyle/>
        <a:p>
          <a:endParaRPr lang="en-IN"/>
        </a:p>
      </dgm:t>
    </dgm:pt>
    <dgm:pt modelId="{7A524F5B-45DA-4CF6-84DD-E7A26861A4BC}">
      <dgm:prSet phldrT="[Text]"/>
      <dgm:spPr>
        <a:solidFill>
          <a:schemeClr val="accent2">
            <a:lumMod val="40000"/>
            <a:lumOff val="60000"/>
          </a:schemeClr>
        </a:solidFill>
      </dgm:spPr>
      <dgm:t>
        <a:bodyPr/>
        <a:lstStyle/>
        <a:p>
          <a:r>
            <a:rPr lang="en-IN" dirty="0">
              <a:latin typeface="Times New Roman" panose="02020603050405020304" pitchFamily="18" charset="0"/>
              <a:cs typeface="Times New Roman" panose="02020603050405020304" pitchFamily="18" charset="0"/>
            </a:rPr>
            <a:t>Advantages </a:t>
          </a:r>
        </a:p>
      </dgm:t>
    </dgm:pt>
    <dgm:pt modelId="{C647956C-364C-4D96-A8C2-13D3BF8DF701}" type="parTrans" cxnId="{AC459B03-BA6F-4339-950E-29ADC4F1E8D3}">
      <dgm:prSet/>
      <dgm:spPr/>
      <dgm:t>
        <a:bodyPr/>
        <a:lstStyle/>
        <a:p>
          <a:endParaRPr lang="en-IN">
            <a:latin typeface="Times New Roman" panose="02020603050405020304" pitchFamily="18" charset="0"/>
            <a:cs typeface="Times New Roman" panose="02020603050405020304" pitchFamily="18" charset="0"/>
          </a:endParaRPr>
        </a:p>
      </dgm:t>
    </dgm:pt>
    <dgm:pt modelId="{4FFED539-EB08-44FE-92CC-A70DB87C2F23}" type="sibTrans" cxnId="{AC459B03-BA6F-4339-950E-29ADC4F1E8D3}">
      <dgm:prSet/>
      <dgm:spPr/>
      <dgm:t>
        <a:bodyPr/>
        <a:lstStyle/>
        <a:p>
          <a:endParaRPr lang="en-IN">
            <a:latin typeface="Times New Roman" panose="02020603050405020304" pitchFamily="18" charset="0"/>
            <a:cs typeface="Times New Roman" panose="02020603050405020304" pitchFamily="18" charset="0"/>
          </a:endParaRPr>
        </a:p>
      </dgm:t>
    </dgm:pt>
    <dgm:pt modelId="{DDEAEDDE-9CD0-4A5C-AFB6-54F3C2D5E85A}">
      <dgm:prSet phldrT="[Text]"/>
      <dgm:spPr>
        <a:ln>
          <a:solidFill>
            <a:schemeClr val="accent6">
              <a:alpha val="90000"/>
            </a:schemeClr>
          </a:solidFill>
        </a:ln>
      </dgm:spPr>
      <dgm:t>
        <a:bodyPr/>
        <a:lstStyle/>
        <a:p>
          <a:r>
            <a:rPr lang="en-US" dirty="0">
              <a:latin typeface="Times New Roman" panose="02020603050405020304" pitchFamily="18" charset="0"/>
              <a:cs typeface="Times New Roman" panose="02020603050405020304" pitchFamily="18" charset="0"/>
            </a:rPr>
            <a:t>Provides a quantitative measurements of a product’s potential impacts</a:t>
          </a:r>
          <a:endParaRPr lang="en-IN" dirty="0">
            <a:latin typeface="Times New Roman" panose="02020603050405020304" pitchFamily="18" charset="0"/>
            <a:cs typeface="Times New Roman" panose="02020603050405020304" pitchFamily="18" charset="0"/>
          </a:endParaRPr>
        </a:p>
      </dgm:t>
    </dgm:pt>
    <dgm:pt modelId="{B30FCB79-3E57-47E3-9460-714EBA4F92BA}" type="parTrans" cxnId="{758AF4D6-A573-4125-875B-D68E793FEA64}">
      <dgm:prSet/>
      <dgm:spPr/>
      <dgm:t>
        <a:bodyPr/>
        <a:lstStyle/>
        <a:p>
          <a:endParaRPr lang="en-IN">
            <a:latin typeface="Times New Roman" panose="02020603050405020304" pitchFamily="18" charset="0"/>
            <a:cs typeface="Times New Roman" panose="02020603050405020304" pitchFamily="18" charset="0"/>
          </a:endParaRPr>
        </a:p>
      </dgm:t>
    </dgm:pt>
    <dgm:pt modelId="{0BA3EC45-9B95-4146-994E-985331463478}" type="sibTrans" cxnId="{758AF4D6-A573-4125-875B-D68E793FEA64}">
      <dgm:prSet/>
      <dgm:spPr/>
      <dgm:t>
        <a:bodyPr/>
        <a:lstStyle/>
        <a:p>
          <a:endParaRPr lang="en-IN">
            <a:latin typeface="Times New Roman" panose="02020603050405020304" pitchFamily="18" charset="0"/>
            <a:cs typeface="Times New Roman" panose="02020603050405020304" pitchFamily="18" charset="0"/>
          </a:endParaRPr>
        </a:p>
      </dgm:t>
    </dgm:pt>
    <dgm:pt modelId="{68A26940-835B-4C51-81D3-98727625C2B6}">
      <dgm:prSet phldrT="[Text]"/>
      <dgm:spPr>
        <a:solidFill>
          <a:schemeClr val="accent4">
            <a:lumMod val="60000"/>
            <a:lumOff val="40000"/>
          </a:schemeClr>
        </a:solidFill>
      </dgm:spPr>
      <dgm:t>
        <a:bodyPr/>
        <a:lstStyle/>
        <a:p>
          <a:r>
            <a:rPr lang="en-IN" dirty="0">
              <a:latin typeface="Times New Roman" panose="02020603050405020304" pitchFamily="18" charset="0"/>
              <a:cs typeface="Times New Roman" panose="02020603050405020304" pitchFamily="18" charset="0"/>
            </a:rPr>
            <a:t>Disadvantages </a:t>
          </a:r>
        </a:p>
      </dgm:t>
    </dgm:pt>
    <dgm:pt modelId="{FFB971BC-7C21-4081-B713-268869854168}" type="parTrans" cxnId="{24796ABC-798F-4428-BC4F-0AB29A9411DA}">
      <dgm:prSet/>
      <dgm:spPr/>
      <dgm:t>
        <a:bodyPr/>
        <a:lstStyle/>
        <a:p>
          <a:endParaRPr lang="en-IN">
            <a:latin typeface="Times New Roman" panose="02020603050405020304" pitchFamily="18" charset="0"/>
            <a:cs typeface="Times New Roman" panose="02020603050405020304" pitchFamily="18" charset="0"/>
          </a:endParaRPr>
        </a:p>
      </dgm:t>
    </dgm:pt>
    <dgm:pt modelId="{875D511F-D28D-405A-B98B-AE0FBCC0AB7E}" type="sibTrans" cxnId="{24796ABC-798F-4428-BC4F-0AB29A9411DA}">
      <dgm:prSet/>
      <dgm:spPr/>
      <dgm:t>
        <a:bodyPr/>
        <a:lstStyle/>
        <a:p>
          <a:endParaRPr lang="en-IN">
            <a:latin typeface="Times New Roman" panose="02020603050405020304" pitchFamily="18" charset="0"/>
            <a:cs typeface="Times New Roman" panose="02020603050405020304" pitchFamily="18" charset="0"/>
          </a:endParaRPr>
        </a:p>
      </dgm:t>
    </dgm:pt>
    <dgm:pt modelId="{FAFAFF07-87CA-486C-B9F6-BC4A387856B5}">
      <dgm:prSet phldrT="[Text]"/>
      <dgm:spPr>
        <a:ln>
          <a:solidFill>
            <a:schemeClr val="accent2">
              <a:lumMod val="75000"/>
              <a:alpha val="90000"/>
            </a:schemeClr>
          </a:solidFill>
        </a:ln>
      </dgm:spPr>
      <dgm:t>
        <a:bodyPr/>
        <a:lstStyle/>
        <a:p>
          <a:r>
            <a:rPr lang="en-US" dirty="0">
              <a:latin typeface="Times New Roman" panose="02020603050405020304" pitchFamily="18" charset="0"/>
              <a:cs typeface="Times New Roman" panose="02020603050405020304" pitchFamily="18" charset="0"/>
            </a:rPr>
            <a:t>Resource and time consuming</a:t>
          </a:r>
          <a:endParaRPr lang="en-IN" dirty="0">
            <a:latin typeface="Times New Roman" panose="02020603050405020304" pitchFamily="18" charset="0"/>
            <a:cs typeface="Times New Roman" panose="02020603050405020304" pitchFamily="18" charset="0"/>
          </a:endParaRPr>
        </a:p>
      </dgm:t>
    </dgm:pt>
    <dgm:pt modelId="{033E00F6-06A2-4FB4-B645-AD1F77FE7B5A}" type="parTrans" cxnId="{93C17F98-35B9-459B-A0C9-63D0E09CC6AA}">
      <dgm:prSet/>
      <dgm:spPr/>
      <dgm:t>
        <a:bodyPr/>
        <a:lstStyle/>
        <a:p>
          <a:endParaRPr lang="en-IN">
            <a:latin typeface="Times New Roman" panose="02020603050405020304" pitchFamily="18" charset="0"/>
            <a:cs typeface="Times New Roman" panose="02020603050405020304" pitchFamily="18" charset="0"/>
          </a:endParaRPr>
        </a:p>
      </dgm:t>
    </dgm:pt>
    <dgm:pt modelId="{1EF64806-CBAA-48C5-8170-73D4CBDF2C05}" type="sibTrans" cxnId="{93C17F98-35B9-459B-A0C9-63D0E09CC6AA}">
      <dgm:prSet/>
      <dgm:spPr/>
      <dgm:t>
        <a:bodyPr/>
        <a:lstStyle/>
        <a:p>
          <a:endParaRPr lang="en-IN">
            <a:latin typeface="Times New Roman" panose="02020603050405020304" pitchFamily="18" charset="0"/>
            <a:cs typeface="Times New Roman" panose="02020603050405020304" pitchFamily="18" charset="0"/>
          </a:endParaRPr>
        </a:p>
      </dgm:t>
    </dgm:pt>
    <dgm:pt modelId="{016C0423-D799-413E-A206-FB8F3BB3EBDD}">
      <dgm:prSet/>
      <dgm:spPr>
        <a:ln>
          <a:solidFill>
            <a:schemeClr val="accent6">
              <a:alpha val="90000"/>
            </a:schemeClr>
          </a:solidFill>
        </a:ln>
      </dgm:spPr>
      <dgm:t>
        <a:bodyPr/>
        <a:lstStyle/>
        <a:p>
          <a:r>
            <a:rPr lang="en-US" dirty="0">
              <a:latin typeface="Times New Roman" panose="02020603050405020304" pitchFamily="18" charset="0"/>
              <a:cs typeface="Times New Roman" panose="02020603050405020304" pitchFamily="18" charset="0"/>
            </a:rPr>
            <a:t>Allows for an easy identification of most impactful lifecycle stages</a:t>
          </a:r>
          <a:endParaRPr lang="en-IN" dirty="0">
            <a:latin typeface="Times New Roman" panose="02020603050405020304" pitchFamily="18" charset="0"/>
            <a:cs typeface="Times New Roman" panose="02020603050405020304" pitchFamily="18" charset="0"/>
          </a:endParaRPr>
        </a:p>
      </dgm:t>
    </dgm:pt>
    <dgm:pt modelId="{CD242AB1-6E12-40A6-94EC-C4128E0E853F}" type="parTrans" cxnId="{DB8D6473-510A-40B9-9454-63ADF201C3EC}">
      <dgm:prSet/>
      <dgm:spPr/>
      <dgm:t>
        <a:bodyPr/>
        <a:lstStyle/>
        <a:p>
          <a:endParaRPr lang="en-IN">
            <a:latin typeface="Times New Roman" panose="02020603050405020304" pitchFamily="18" charset="0"/>
            <a:cs typeface="Times New Roman" panose="02020603050405020304" pitchFamily="18" charset="0"/>
          </a:endParaRPr>
        </a:p>
      </dgm:t>
    </dgm:pt>
    <dgm:pt modelId="{90AA7F3B-CD4B-4286-B795-94F9F6382063}" type="sibTrans" cxnId="{DB8D6473-510A-40B9-9454-63ADF201C3EC}">
      <dgm:prSet/>
      <dgm:spPr/>
      <dgm:t>
        <a:bodyPr/>
        <a:lstStyle/>
        <a:p>
          <a:endParaRPr lang="en-IN">
            <a:latin typeface="Times New Roman" panose="02020603050405020304" pitchFamily="18" charset="0"/>
            <a:cs typeface="Times New Roman" panose="02020603050405020304" pitchFamily="18" charset="0"/>
          </a:endParaRPr>
        </a:p>
      </dgm:t>
    </dgm:pt>
    <dgm:pt modelId="{2D82836C-2D05-4A5E-A55D-5162E2A5C941}">
      <dgm:prSet/>
      <dgm:spPr>
        <a:ln>
          <a:solidFill>
            <a:schemeClr val="accent6">
              <a:alpha val="90000"/>
            </a:schemeClr>
          </a:solidFill>
        </a:ln>
      </dgm:spPr>
      <dgm:t>
        <a:bodyPr/>
        <a:lstStyle/>
        <a:p>
          <a:r>
            <a:rPr lang="en-US" dirty="0">
              <a:latin typeface="Times New Roman" panose="02020603050405020304" pitchFamily="18" charset="0"/>
              <a:cs typeface="Times New Roman" panose="02020603050405020304" pitchFamily="18" charset="0"/>
            </a:rPr>
            <a:t>Application can capture a wide range of different impacts (GWP, </a:t>
          </a:r>
          <a:r>
            <a:rPr lang="en-US" dirty="0" err="1">
              <a:latin typeface="Times New Roman" panose="02020603050405020304" pitchFamily="18" charset="0"/>
              <a:cs typeface="Times New Roman" panose="02020603050405020304" pitchFamily="18" charset="0"/>
            </a:rPr>
            <a:t>HumToxCan</a:t>
          </a:r>
          <a:r>
            <a:rPr lang="en-US" dirty="0">
              <a:latin typeface="Times New Roman" panose="02020603050405020304" pitchFamily="18" charset="0"/>
              <a:cs typeface="Times New Roman" panose="02020603050405020304" pitchFamily="18" charset="0"/>
            </a:rPr>
            <a:t>, ODP etc.)</a:t>
          </a:r>
          <a:endParaRPr lang="en-IN" dirty="0">
            <a:latin typeface="Times New Roman" panose="02020603050405020304" pitchFamily="18" charset="0"/>
            <a:cs typeface="Times New Roman" panose="02020603050405020304" pitchFamily="18" charset="0"/>
          </a:endParaRPr>
        </a:p>
      </dgm:t>
    </dgm:pt>
    <dgm:pt modelId="{69A4ACFD-05E8-4095-81DD-81AD0185C52C}" type="parTrans" cxnId="{DADE4C3E-4155-4729-90A4-374C88BC04AD}">
      <dgm:prSet/>
      <dgm:spPr/>
      <dgm:t>
        <a:bodyPr/>
        <a:lstStyle/>
        <a:p>
          <a:endParaRPr lang="en-IN">
            <a:latin typeface="Times New Roman" panose="02020603050405020304" pitchFamily="18" charset="0"/>
            <a:cs typeface="Times New Roman" panose="02020603050405020304" pitchFamily="18" charset="0"/>
          </a:endParaRPr>
        </a:p>
      </dgm:t>
    </dgm:pt>
    <dgm:pt modelId="{E68211CF-0C6B-4FC4-8996-F8BC66BDDDE7}" type="sibTrans" cxnId="{DADE4C3E-4155-4729-90A4-374C88BC04AD}">
      <dgm:prSet/>
      <dgm:spPr/>
      <dgm:t>
        <a:bodyPr/>
        <a:lstStyle/>
        <a:p>
          <a:endParaRPr lang="en-IN">
            <a:latin typeface="Times New Roman" panose="02020603050405020304" pitchFamily="18" charset="0"/>
            <a:cs typeface="Times New Roman" panose="02020603050405020304" pitchFamily="18" charset="0"/>
          </a:endParaRPr>
        </a:p>
      </dgm:t>
    </dgm:pt>
    <dgm:pt modelId="{327655F0-093C-4F62-AF11-2D106B264554}">
      <dgm:prSet/>
      <dgm:spPr>
        <a:ln>
          <a:solidFill>
            <a:schemeClr val="accent6">
              <a:alpha val="90000"/>
            </a:schemeClr>
          </a:solidFill>
        </a:ln>
      </dgm:spPr>
      <dgm:t>
        <a:bodyPr/>
        <a:lstStyle/>
        <a:p>
          <a:r>
            <a:rPr lang="en-US" dirty="0">
              <a:latin typeface="Times New Roman" panose="02020603050405020304" pitchFamily="18" charset="0"/>
              <a:cs typeface="Times New Roman" panose="02020603050405020304" pitchFamily="18" charset="0"/>
            </a:rPr>
            <a:t>Standardized process in accordance with ISO 14044 creates maximum of transparency and reproducibility</a:t>
          </a:r>
          <a:endParaRPr lang="en-IN" dirty="0">
            <a:latin typeface="Times New Roman" panose="02020603050405020304" pitchFamily="18" charset="0"/>
            <a:cs typeface="Times New Roman" panose="02020603050405020304" pitchFamily="18" charset="0"/>
          </a:endParaRPr>
        </a:p>
      </dgm:t>
    </dgm:pt>
    <dgm:pt modelId="{29E6099F-C0F9-474A-B269-429412983C79}" type="parTrans" cxnId="{6D5EEAF8-E74C-4FB7-A1A8-6EEE8EB5C219}">
      <dgm:prSet/>
      <dgm:spPr/>
      <dgm:t>
        <a:bodyPr/>
        <a:lstStyle/>
        <a:p>
          <a:endParaRPr lang="en-IN">
            <a:latin typeface="Times New Roman" panose="02020603050405020304" pitchFamily="18" charset="0"/>
            <a:cs typeface="Times New Roman" panose="02020603050405020304" pitchFamily="18" charset="0"/>
          </a:endParaRPr>
        </a:p>
      </dgm:t>
    </dgm:pt>
    <dgm:pt modelId="{2547CD36-B6A9-46B0-8577-8FBA6F85AD5A}" type="sibTrans" cxnId="{6D5EEAF8-E74C-4FB7-A1A8-6EEE8EB5C219}">
      <dgm:prSet/>
      <dgm:spPr/>
      <dgm:t>
        <a:bodyPr/>
        <a:lstStyle/>
        <a:p>
          <a:endParaRPr lang="en-IN">
            <a:latin typeface="Times New Roman" panose="02020603050405020304" pitchFamily="18" charset="0"/>
            <a:cs typeface="Times New Roman" panose="02020603050405020304" pitchFamily="18" charset="0"/>
          </a:endParaRPr>
        </a:p>
      </dgm:t>
    </dgm:pt>
    <dgm:pt modelId="{B16382EC-B568-47A7-9665-0C6897DB524B}">
      <dgm:prSet/>
      <dgm:spPr>
        <a:ln>
          <a:solidFill>
            <a:schemeClr val="accent2">
              <a:lumMod val="75000"/>
              <a:alpha val="90000"/>
            </a:schemeClr>
          </a:solidFill>
        </a:ln>
      </dgm:spPr>
      <dgm:t>
        <a:bodyPr/>
        <a:lstStyle/>
        <a:p>
          <a:r>
            <a:rPr lang="en-US" dirty="0">
              <a:latin typeface="Times New Roman" panose="02020603050405020304" pitchFamily="18" charset="0"/>
              <a:cs typeface="Times New Roman" panose="02020603050405020304" pitchFamily="18" charset="0"/>
            </a:rPr>
            <a:t>LCA is dependent on consistent, high-quality data (expensive!)</a:t>
          </a:r>
          <a:endParaRPr lang="en-IN" dirty="0">
            <a:latin typeface="Times New Roman" panose="02020603050405020304" pitchFamily="18" charset="0"/>
            <a:cs typeface="Times New Roman" panose="02020603050405020304" pitchFamily="18" charset="0"/>
          </a:endParaRPr>
        </a:p>
      </dgm:t>
    </dgm:pt>
    <dgm:pt modelId="{947E6456-503D-46F0-8DB7-35772009106E}" type="parTrans" cxnId="{E8390D95-8029-4781-9CA5-9CEBC3A4CF5E}">
      <dgm:prSet/>
      <dgm:spPr/>
      <dgm:t>
        <a:bodyPr/>
        <a:lstStyle/>
        <a:p>
          <a:endParaRPr lang="en-IN">
            <a:latin typeface="Times New Roman" panose="02020603050405020304" pitchFamily="18" charset="0"/>
            <a:cs typeface="Times New Roman" panose="02020603050405020304" pitchFamily="18" charset="0"/>
          </a:endParaRPr>
        </a:p>
      </dgm:t>
    </dgm:pt>
    <dgm:pt modelId="{E5EC7B75-7991-489C-930E-14FBC6F958B8}" type="sibTrans" cxnId="{E8390D95-8029-4781-9CA5-9CEBC3A4CF5E}">
      <dgm:prSet/>
      <dgm:spPr/>
      <dgm:t>
        <a:bodyPr/>
        <a:lstStyle/>
        <a:p>
          <a:endParaRPr lang="en-IN">
            <a:latin typeface="Times New Roman" panose="02020603050405020304" pitchFamily="18" charset="0"/>
            <a:cs typeface="Times New Roman" panose="02020603050405020304" pitchFamily="18" charset="0"/>
          </a:endParaRPr>
        </a:p>
      </dgm:t>
    </dgm:pt>
    <dgm:pt modelId="{6EA9085D-5FA0-4EFE-9F1A-C54DED7C0FA8}">
      <dgm:prSet/>
      <dgm:spPr>
        <a:ln>
          <a:solidFill>
            <a:schemeClr val="accent2">
              <a:lumMod val="75000"/>
              <a:alpha val="90000"/>
            </a:schemeClr>
          </a:solidFill>
        </a:ln>
      </dgm:spPr>
      <dgm:t>
        <a:bodyPr/>
        <a:lstStyle/>
        <a:p>
          <a:r>
            <a:rPr lang="en-US" dirty="0">
              <a:latin typeface="Times New Roman" panose="02020603050405020304" pitchFamily="18" charset="0"/>
              <a:cs typeface="Times New Roman" panose="02020603050405020304" pitchFamily="18" charset="0"/>
            </a:rPr>
            <a:t>Fast changing innovation cycles (emergence of new technologies) can lead to outdated LCAs</a:t>
          </a:r>
          <a:endParaRPr lang="en-IN" dirty="0">
            <a:latin typeface="Times New Roman" panose="02020603050405020304" pitchFamily="18" charset="0"/>
            <a:cs typeface="Times New Roman" panose="02020603050405020304" pitchFamily="18" charset="0"/>
          </a:endParaRPr>
        </a:p>
      </dgm:t>
    </dgm:pt>
    <dgm:pt modelId="{66898E42-CB13-4C11-8F61-BC4E3A936646}" type="parTrans" cxnId="{F3B286B6-443C-4768-AA3D-BCA2552AC019}">
      <dgm:prSet/>
      <dgm:spPr/>
      <dgm:t>
        <a:bodyPr/>
        <a:lstStyle/>
        <a:p>
          <a:endParaRPr lang="en-IN">
            <a:latin typeface="Times New Roman" panose="02020603050405020304" pitchFamily="18" charset="0"/>
            <a:cs typeface="Times New Roman" panose="02020603050405020304" pitchFamily="18" charset="0"/>
          </a:endParaRPr>
        </a:p>
      </dgm:t>
    </dgm:pt>
    <dgm:pt modelId="{24201C17-DB3C-41C5-B7D8-73640DCFE4EB}" type="sibTrans" cxnId="{F3B286B6-443C-4768-AA3D-BCA2552AC019}">
      <dgm:prSet/>
      <dgm:spPr/>
      <dgm:t>
        <a:bodyPr/>
        <a:lstStyle/>
        <a:p>
          <a:endParaRPr lang="en-IN">
            <a:latin typeface="Times New Roman" panose="02020603050405020304" pitchFamily="18" charset="0"/>
            <a:cs typeface="Times New Roman" panose="02020603050405020304" pitchFamily="18" charset="0"/>
          </a:endParaRPr>
        </a:p>
      </dgm:t>
    </dgm:pt>
    <dgm:pt modelId="{F6F5505A-0DB0-43E6-BA77-8BB9592511F5}">
      <dgm:prSet phldrT="[Text]"/>
      <dgm:spPr>
        <a:ln>
          <a:solidFill>
            <a:schemeClr val="accent2">
              <a:lumMod val="75000"/>
              <a:alpha val="90000"/>
            </a:schemeClr>
          </a:solidFill>
        </a:ln>
      </dgm:spPr>
      <dgm:t>
        <a:bodyPr/>
        <a:lstStyle/>
        <a:p>
          <a:r>
            <a:rPr lang="en-US" dirty="0">
              <a:latin typeface="Times New Roman" panose="02020603050405020304" pitchFamily="18" charset="0"/>
              <a:cs typeface="Times New Roman" panose="02020603050405020304" pitchFamily="18" charset="0"/>
            </a:rPr>
            <a:t>Definition of scope substantially impacts the quality of the LCA</a:t>
          </a:r>
          <a:endParaRPr lang="en-IN" dirty="0">
            <a:latin typeface="Times New Roman" panose="02020603050405020304" pitchFamily="18" charset="0"/>
            <a:cs typeface="Times New Roman" panose="02020603050405020304" pitchFamily="18" charset="0"/>
          </a:endParaRPr>
        </a:p>
      </dgm:t>
    </dgm:pt>
    <dgm:pt modelId="{9CD8ABAA-2303-4A39-9273-CCC2F1626ACC}" type="parTrans" cxnId="{0CBB10DB-7068-43F5-B5AF-DAFBCF8B0A90}">
      <dgm:prSet/>
      <dgm:spPr/>
      <dgm:t>
        <a:bodyPr/>
        <a:lstStyle/>
        <a:p>
          <a:endParaRPr lang="en-US"/>
        </a:p>
      </dgm:t>
    </dgm:pt>
    <dgm:pt modelId="{B95E85D0-8E24-437B-9191-19C89A103FF9}" type="sibTrans" cxnId="{0CBB10DB-7068-43F5-B5AF-DAFBCF8B0A90}">
      <dgm:prSet/>
      <dgm:spPr/>
      <dgm:t>
        <a:bodyPr/>
        <a:lstStyle/>
        <a:p>
          <a:endParaRPr lang="en-US"/>
        </a:p>
      </dgm:t>
    </dgm:pt>
    <dgm:pt modelId="{1AA904DE-872A-4CA4-8B61-B0BFD628D74D}" type="pres">
      <dgm:prSet presAssocID="{BEB5142F-0B7D-40F4-B3DE-51D33EBBA88B}" presName="Name0" presStyleCnt="0">
        <dgm:presLayoutVars>
          <dgm:dir/>
          <dgm:animLvl val="lvl"/>
          <dgm:resizeHandles/>
        </dgm:presLayoutVars>
      </dgm:prSet>
      <dgm:spPr/>
    </dgm:pt>
    <dgm:pt modelId="{CB4A2E8F-356F-4F33-AF5A-10ED067935C9}" type="pres">
      <dgm:prSet presAssocID="{7A524F5B-45DA-4CF6-84DD-E7A26861A4BC}" presName="linNode" presStyleCnt="0"/>
      <dgm:spPr/>
    </dgm:pt>
    <dgm:pt modelId="{53E71410-6762-4EF2-BA50-0D828C1D2F5A}" type="pres">
      <dgm:prSet presAssocID="{7A524F5B-45DA-4CF6-84DD-E7A26861A4BC}" presName="parentShp" presStyleLbl="node1" presStyleIdx="0" presStyleCnt="2" custScaleY="62231" custLinFactNeighborY="10597">
        <dgm:presLayoutVars>
          <dgm:bulletEnabled val="1"/>
        </dgm:presLayoutVars>
      </dgm:prSet>
      <dgm:spPr/>
    </dgm:pt>
    <dgm:pt modelId="{42CC0815-FC7D-4EC0-9D51-42926CCAB967}" type="pres">
      <dgm:prSet presAssocID="{7A524F5B-45DA-4CF6-84DD-E7A26861A4BC}" presName="childShp" presStyleLbl="bgAccFollowNode1" presStyleIdx="0" presStyleCnt="2" custLinFactNeighborY="10597">
        <dgm:presLayoutVars>
          <dgm:bulletEnabled val="1"/>
        </dgm:presLayoutVars>
      </dgm:prSet>
      <dgm:spPr/>
    </dgm:pt>
    <dgm:pt modelId="{CE5DF135-D914-4FEA-8CD9-D65C249BD9A7}" type="pres">
      <dgm:prSet presAssocID="{4FFED539-EB08-44FE-92CC-A70DB87C2F23}" presName="spacing" presStyleCnt="0"/>
      <dgm:spPr/>
    </dgm:pt>
    <dgm:pt modelId="{B2A3019E-A39E-4884-8201-652736C5A88E}" type="pres">
      <dgm:prSet presAssocID="{68A26940-835B-4C51-81D3-98727625C2B6}" presName="linNode" presStyleCnt="0"/>
      <dgm:spPr/>
    </dgm:pt>
    <dgm:pt modelId="{5046166E-45B2-475E-8402-3ACCBCB3BBF5}" type="pres">
      <dgm:prSet presAssocID="{68A26940-835B-4C51-81D3-98727625C2B6}" presName="parentShp" presStyleLbl="node1" presStyleIdx="1" presStyleCnt="2" custScaleY="58994">
        <dgm:presLayoutVars>
          <dgm:bulletEnabled val="1"/>
        </dgm:presLayoutVars>
      </dgm:prSet>
      <dgm:spPr/>
    </dgm:pt>
    <dgm:pt modelId="{EE52EFEA-E7B3-4035-8671-63DFED303CFC}" type="pres">
      <dgm:prSet presAssocID="{68A26940-835B-4C51-81D3-98727625C2B6}" presName="childShp" presStyleLbl="bgAccFollowNode1" presStyleIdx="1" presStyleCnt="2" custScaleY="91170" custLinFactNeighborY="2192">
        <dgm:presLayoutVars>
          <dgm:bulletEnabled val="1"/>
        </dgm:presLayoutVars>
      </dgm:prSet>
      <dgm:spPr/>
    </dgm:pt>
  </dgm:ptLst>
  <dgm:cxnLst>
    <dgm:cxn modelId="{AC459B03-BA6F-4339-950E-29ADC4F1E8D3}" srcId="{BEB5142F-0B7D-40F4-B3DE-51D33EBBA88B}" destId="{7A524F5B-45DA-4CF6-84DD-E7A26861A4BC}" srcOrd="0" destOrd="0" parTransId="{C647956C-364C-4D96-A8C2-13D3BF8DF701}" sibTransId="{4FFED539-EB08-44FE-92CC-A70DB87C2F23}"/>
    <dgm:cxn modelId="{98900F05-E174-497C-B8E2-FADE1BCB66CC}" type="presOf" srcId="{DDEAEDDE-9CD0-4A5C-AFB6-54F3C2D5E85A}" destId="{42CC0815-FC7D-4EC0-9D51-42926CCAB967}" srcOrd="0" destOrd="0" presId="urn:microsoft.com/office/officeart/2005/8/layout/vList6"/>
    <dgm:cxn modelId="{087A2A0B-217A-4765-BCD9-A222EC851147}" type="presOf" srcId="{BEB5142F-0B7D-40F4-B3DE-51D33EBBA88B}" destId="{1AA904DE-872A-4CA4-8B61-B0BFD628D74D}" srcOrd="0" destOrd="0" presId="urn:microsoft.com/office/officeart/2005/8/layout/vList6"/>
    <dgm:cxn modelId="{216BAF0C-1C56-48E9-A817-F64EB1095C31}" type="presOf" srcId="{016C0423-D799-413E-A206-FB8F3BB3EBDD}" destId="{42CC0815-FC7D-4EC0-9D51-42926CCAB967}" srcOrd="0" destOrd="1" presId="urn:microsoft.com/office/officeart/2005/8/layout/vList6"/>
    <dgm:cxn modelId="{6C52C734-64F4-4B7B-B446-0E10FDEE2B3C}" type="presOf" srcId="{7A524F5B-45DA-4CF6-84DD-E7A26861A4BC}" destId="{53E71410-6762-4EF2-BA50-0D828C1D2F5A}" srcOrd="0" destOrd="0" presId="urn:microsoft.com/office/officeart/2005/8/layout/vList6"/>
    <dgm:cxn modelId="{DADE4C3E-4155-4729-90A4-374C88BC04AD}" srcId="{7A524F5B-45DA-4CF6-84DD-E7A26861A4BC}" destId="{2D82836C-2D05-4A5E-A55D-5162E2A5C941}" srcOrd="2" destOrd="0" parTransId="{69A4ACFD-05E8-4095-81DD-81AD0185C52C}" sibTransId="{E68211CF-0C6B-4FC4-8996-F8BC66BDDDE7}"/>
    <dgm:cxn modelId="{6204DF72-1F57-49CC-8CB2-89580C32ABCB}" type="presOf" srcId="{FAFAFF07-87CA-486C-B9F6-BC4A387856B5}" destId="{EE52EFEA-E7B3-4035-8671-63DFED303CFC}" srcOrd="0" destOrd="0" presId="urn:microsoft.com/office/officeart/2005/8/layout/vList6"/>
    <dgm:cxn modelId="{DB8D6473-510A-40B9-9454-63ADF201C3EC}" srcId="{7A524F5B-45DA-4CF6-84DD-E7A26861A4BC}" destId="{016C0423-D799-413E-A206-FB8F3BB3EBDD}" srcOrd="1" destOrd="0" parTransId="{CD242AB1-6E12-40A6-94EC-C4128E0E853F}" sibTransId="{90AA7F3B-CD4B-4286-B795-94F9F6382063}"/>
    <dgm:cxn modelId="{FA0D6158-FFB7-4EC6-B8C9-69AAF0AE2F4F}" type="presOf" srcId="{68A26940-835B-4C51-81D3-98727625C2B6}" destId="{5046166E-45B2-475E-8402-3ACCBCB3BBF5}" srcOrd="0" destOrd="0" presId="urn:microsoft.com/office/officeart/2005/8/layout/vList6"/>
    <dgm:cxn modelId="{2FF8737D-4CDC-4C45-8262-2F9C11D78544}" type="presOf" srcId="{6EA9085D-5FA0-4EFE-9F1A-C54DED7C0FA8}" destId="{EE52EFEA-E7B3-4035-8671-63DFED303CFC}" srcOrd="0" destOrd="3" presId="urn:microsoft.com/office/officeart/2005/8/layout/vList6"/>
    <dgm:cxn modelId="{E8390D95-8029-4781-9CA5-9CEBC3A4CF5E}" srcId="{68A26940-835B-4C51-81D3-98727625C2B6}" destId="{B16382EC-B568-47A7-9665-0C6897DB524B}" srcOrd="2" destOrd="0" parTransId="{947E6456-503D-46F0-8DB7-35772009106E}" sibTransId="{E5EC7B75-7991-489C-930E-14FBC6F958B8}"/>
    <dgm:cxn modelId="{93C17F98-35B9-459B-A0C9-63D0E09CC6AA}" srcId="{68A26940-835B-4C51-81D3-98727625C2B6}" destId="{FAFAFF07-87CA-486C-B9F6-BC4A387856B5}" srcOrd="0" destOrd="0" parTransId="{033E00F6-06A2-4FB4-B645-AD1F77FE7B5A}" sibTransId="{1EF64806-CBAA-48C5-8170-73D4CBDF2C05}"/>
    <dgm:cxn modelId="{B4DBF9B0-E499-493F-A5D3-A4861689D5F3}" type="presOf" srcId="{2D82836C-2D05-4A5E-A55D-5162E2A5C941}" destId="{42CC0815-FC7D-4EC0-9D51-42926CCAB967}" srcOrd="0" destOrd="2" presId="urn:microsoft.com/office/officeart/2005/8/layout/vList6"/>
    <dgm:cxn modelId="{F3B286B6-443C-4768-AA3D-BCA2552AC019}" srcId="{68A26940-835B-4C51-81D3-98727625C2B6}" destId="{6EA9085D-5FA0-4EFE-9F1A-C54DED7C0FA8}" srcOrd="3" destOrd="0" parTransId="{66898E42-CB13-4C11-8F61-BC4E3A936646}" sibTransId="{24201C17-DB3C-41C5-B7D8-73640DCFE4EB}"/>
    <dgm:cxn modelId="{24796ABC-798F-4428-BC4F-0AB29A9411DA}" srcId="{BEB5142F-0B7D-40F4-B3DE-51D33EBBA88B}" destId="{68A26940-835B-4C51-81D3-98727625C2B6}" srcOrd="1" destOrd="0" parTransId="{FFB971BC-7C21-4081-B713-268869854168}" sibTransId="{875D511F-D28D-405A-B98B-AE0FBCC0AB7E}"/>
    <dgm:cxn modelId="{0B1EACC8-DEDA-4E1B-A9D1-A6D3E42380D6}" type="presOf" srcId="{F6F5505A-0DB0-43E6-BA77-8BB9592511F5}" destId="{EE52EFEA-E7B3-4035-8671-63DFED303CFC}" srcOrd="0" destOrd="1" presId="urn:microsoft.com/office/officeart/2005/8/layout/vList6"/>
    <dgm:cxn modelId="{7CE161D6-AA6F-4BA1-837F-FBA7312DFACB}" type="presOf" srcId="{B16382EC-B568-47A7-9665-0C6897DB524B}" destId="{EE52EFEA-E7B3-4035-8671-63DFED303CFC}" srcOrd="0" destOrd="2" presId="urn:microsoft.com/office/officeart/2005/8/layout/vList6"/>
    <dgm:cxn modelId="{758AF4D6-A573-4125-875B-D68E793FEA64}" srcId="{7A524F5B-45DA-4CF6-84DD-E7A26861A4BC}" destId="{DDEAEDDE-9CD0-4A5C-AFB6-54F3C2D5E85A}" srcOrd="0" destOrd="0" parTransId="{B30FCB79-3E57-47E3-9460-714EBA4F92BA}" sibTransId="{0BA3EC45-9B95-4146-994E-985331463478}"/>
    <dgm:cxn modelId="{0CBB10DB-7068-43F5-B5AF-DAFBCF8B0A90}" srcId="{68A26940-835B-4C51-81D3-98727625C2B6}" destId="{F6F5505A-0DB0-43E6-BA77-8BB9592511F5}" srcOrd="1" destOrd="0" parTransId="{9CD8ABAA-2303-4A39-9273-CCC2F1626ACC}" sibTransId="{B95E85D0-8E24-437B-9191-19C89A103FF9}"/>
    <dgm:cxn modelId="{6D5EEAF8-E74C-4FB7-A1A8-6EEE8EB5C219}" srcId="{7A524F5B-45DA-4CF6-84DD-E7A26861A4BC}" destId="{327655F0-093C-4F62-AF11-2D106B264554}" srcOrd="3" destOrd="0" parTransId="{29E6099F-C0F9-474A-B269-429412983C79}" sibTransId="{2547CD36-B6A9-46B0-8577-8FBA6F85AD5A}"/>
    <dgm:cxn modelId="{0E88C0FC-8D05-4903-B2C0-C55556E508D9}" type="presOf" srcId="{327655F0-093C-4F62-AF11-2D106B264554}" destId="{42CC0815-FC7D-4EC0-9D51-42926CCAB967}" srcOrd="0" destOrd="3" presId="urn:microsoft.com/office/officeart/2005/8/layout/vList6"/>
    <dgm:cxn modelId="{4BEC6587-E891-4CE6-BADD-4568721DF9BA}" type="presParOf" srcId="{1AA904DE-872A-4CA4-8B61-B0BFD628D74D}" destId="{CB4A2E8F-356F-4F33-AF5A-10ED067935C9}" srcOrd="0" destOrd="0" presId="urn:microsoft.com/office/officeart/2005/8/layout/vList6"/>
    <dgm:cxn modelId="{4913E50D-8F3B-444E-915D-D76431E44026}" type="presParOf" srcId="{CB4A2E8F-356F-4F33-AF5A-10ED067935C9}" destId="{53E71410-6762-4EF2-BA50-0D828C1D2F5A}" srcOrd="0" destOrd="0" presId="urn:microsoft.com/office/officeart/2005/8/layout/vList6"/>
    <dgm:cxn modelId="{B72B2185-27CE-49A5-B722-5C4FEB4829CD}" type="presParOf" srcId="{CB4A2E8F-356F-4F33-AF5A-10ED067935C9}" destId="{42CC0815-FC7D-4EC0-9D51-42926CCAB967}" srcOrd="1" destOrd="0" presId="urn:microsoft.com/office/officeart/2005/8/layout/vList6"/>
    <dgm:cxn modelId="{B3087889-0960-42D8-A5FF-E195065F0C37}" type="presParOf" srcId="{1AA904DE-872A-4CA4-8B61-B0BFD628D74D}" destId="{CE5DF135-D914-4FEA-8CD9-D65C249BD9A7}" srcOrd="1" destOrd="0" presId="urn:microsoft.com/office/officeart/2005/8/layout/vList6"/>
    <dgm:cxn modelId="{01F10DAD-BB66-4908-8BFE-C04A59252860}" type="presParOf" srcId="{1AA904DE-872A-4CA4-8B61-B0BFD628D74D}" destId="{B2A3019E-A39E-4884-8201-652736C5A88E}" srcOrd="2" destOrd="0" presId="urn:microsoft.com/office/officeart/2005/8/layout/vList6"/>
    <dgm:cxn modelId="{4E85EE7F-6E7D-422C-B805-8EE298E4A92E}" type="presParOf" srcId="{B2A3019E-A39E-4884-8201-652736C5A88E}" destId="{5046166E-45B2-475E-8402-3ACCBCB3BBF5}" srcOrd="0" destOrd="0" presId="urn:microsoft.com/office/officeart/2005/8/layout/vList6"/>
    <dgm:cxn modelId="{AE1BCDD6-F707-4701-9BE0-CF82E5AE6985}" type="presParOf" srcId="{B2A3019E-A39E-4884-8201-652736C5A88E}" destId="{EE52EFEA-E7B3-4035-8671-63DFED303CF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C0815-FC7D-4EC0-9D51-42926CCAB967}">
      <dsp:nvSpPr>
        <dsp:cNvPr id="0" name=""/>
        <dsp:cNvSpPr/>
      </dsp:nvSpPr>
      <dsp:spPr>
        <a:xfrm>
          <a:off x="4292757" y="285544"/>
          <a:ext cx="6439135" cy="2693458"/>
        </a:xfrm>
        <a:prstGeom prst="rightArrow">
          <a:avLst>
            <a:gd name="adj1" fmla="val 75000"/>
            <a:gd name="adj2" fmla="val 50000"/>
          </a:avLst>
        </a:prstGeom>
        <a:solidFill>
          <a:schemeClr val="lt1">
            <a:alpha val="90000"/>
            <a:tint val="40000"/>
            <a:hueOff val="0"/>
            <a:satOff val="0"/>
            <a:lumOff val="0"/>
            <a:alphaOff val="0"/>
          </a:schemeClr>
        </a:solidFill>
        <a:ln w="9525" cap="flat" cmpd="sng" algn="ctr">
          <a:solidFill>
            <a:schemeClr val="accent6">
              <a:alpha val="9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Provides a quantitative measurements of a product’s potential impacts</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Allows for an easy identification of most impactful lifecycle stages</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Application can capture a wide range of different impacts (GWP, </a:t>
          </a:r>
          <a:r>
            <a:rPr lang="en-US" sz="1700" kern="1200" dirty="0" err="1">
              <a:latin typeface="Times New Roman" panose="02020603050405020304" pitchFamily="18" charset="0"/>
              <a:cs typeface="Times New Roman" panose="02020603050405020304" pitchFamily="18" charset="0"/>
            </a:rPr>
            <a:t>HumToxCan</a:t>
          </a:r>
          <a:r>
            <a:rPr lang="en-US" sz="1700" kern="1200" dirty="0">
              <a:latin typeface="Times New Roman" panose="02020603050405020304" pitchFamily="18" charset="0"/>
              <a:cs typeface="Times New Roman" panose="02020603050405020304" pitchFamily="18" charset="0"/>
            </a:rPr>
            <a:t>, ODP etc.)</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Standardized process in accordance with ISO 14044 creates maximum of transparency and reproducibility</a:t>
          </a:r>
          <a:endParaRPr lang="en-IN" sz="1700" kern="1200" dirty="0">
            <a:latin typeface="Times New Roman" panose="02020603050405020304" pitchFamily="18" charset="0"/>
            <a:cs typeface="Times New Roman" panose="02020603050405020304" pitchFamily="18" charset="0"/>
          </a:endParaRPr>
        </a:p>
      </dsp:txBody>
      <dsp:txXfrm>
        <a:off x="4292757" y="622226"/>
        <a:ext cx="5429088" cy="2020094"/>
      </dsp:txXfrm>
    </dsp:sp>
    <dsp:sp modelId="{53E71410-6762-4EF2-BA50-0D828C1D2F5A}">
      <dsp:nvSpPr>
        <dsp:cNvPr id="0" name=""/>
        <dsp:cNvSpPr/>
      </dsp:nvSpPr>
      <dsp:spPr>
        <a:xfrm>
          <a:off x="0" y="794190"/>
          <a:ext cx="4292757" cy="1676166"/>
        </a:xfrm>
        <a:prstGeom prst="roundRect">
          <a:avLst/>
        </a:prstGeom>
        <a:solidFill>
          <a:schemeClr val="accent2">
            <a:lumMod val="40000"/>
            <a:lumOff val="6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IN" sz="4800" kern="1200" dirty="0">
              <a:latin typeface="Times New Roman" panose="02020603050405020304" pitchFamily="18" charset="0"/>
              <a:cs typeface="Times New Roman" panose="02020603050405020304" pitchFamily="18" charset="0"/>
            </a:rPr>
            <a:t>Advantages </a:t>
          </a:r>
        </a:p>
      </dsp:txBody>
      <dsp:txXfrm>
        <a:off x="81824" y="876014"/>
        <a:ext cx="4129109" cy="1512518"/>
      </dsp:txXfrm>
    </dsp:sp>
    <dsp:sp modelId="{EE52EFEA-E7B3-4035-8671-63DFED303CFC}">
      <dsp:nvSpPr>
        <dsp:cNvPr id="0" name=""/>
        <dsp:cNvSpPr/>
      </dsp:nvSpPr>
      <dsp:spPr>
        <a:xfrm>
          <a:off x="4292757" y="2963040"/>
          <a:ext cx="6439135" cy="2455626"/>
        </a:xfrm>
        <a:prstGeom prst="rightArrow">
          <a:avLst>
            <a:gd name="adj1" fmla="val 75000"/>
            <a:gd name="adj2" fmla="val 50000"/>
          </a:avLst>
        </a:prstGeom>
        <a:solidFill>
          <a:schemeClr val="lt1">
            <a:alpha val="90000"/>
            <a:tint val="40000"/>
            <a:hueOff val="0"/>
            <a:satOff val="0"/>
            <a:lumOff val="0"/>
            <a:alphaOff val="0"/>
          </a:schemeClr>
        </a:solidFill>
        <a:ln w="9525" cap="flat" cmpd="sng" algn="ctr">
          <a:solidFill>
            <a:schemeClr val="accent2">
              <a:lumMod val="75000"/>
              <a:alpha val="9000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Resource and time consuming</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Definition of scope substantially impacts the quality of the LCA</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LCA is dependent on consistent, high-quality data (expensive!)</a:t>
          </a:r>
          <a:endParaRPr lang="en-IN"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Fast changing innovation cycles (emergence of new technologies) can lead to outdated LCAs</a:t>
          </a:r>
          <a:endParaRPr lang="en-IN" sz="1700" kern="1200" dirty="0">
            <a:latin typeface="Times New Roman" panose="02020603050405020304" pitchFamily="18" charset="0"/>
            <a:cs typeface="Times New Roman" panose="02020603050405020304" pitchFamily="18" charset="0"/>
          </a:endParaRPr>
        </a:p>
      </dsp:txBody>
      <dsp:txXfrm>
        <a:off x="4292757" y="3269993"/>
        <a:ext cx="5518275" cy="1841720"/>
      </dsp:txXfrm>
    </dsp:sp>
    <dsp:sp modelId="{5046166E-45B2-475E-8402-3ACCBCB3BBF5}">
      <dsp:nvSpPr>
        <dsp:cNvPr id="0" name=""/>
        <dsp:cNvSpPr/>
      </dsp:nvSpPr>
      <dsp:spPr>
        <a:xfrm>
          <a:off x="0" y="3396246"/>
          <a:ext cx="4292757" cy="1588978"/>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IN" sz="4800" kern="1200" dirty="0">
              <a:latin typeface="Times New Roman" panose="02020603050405020304" pitchFamily="18" charset="0"/>
              <a:cs typeface="Times New Roman" panose="02020603050405020304" pitchFamily="18" charset="0"/>
            </a:rPr>
            <a:t>Disadvantages </a:t>
          </a:r>
        </a:p>
      </dsp:txBody>
      <dsp:txXfrm>
        <a:off x="77568" y="3473814"/>
        <a:ext cx="4137621" cy="143384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3653d0e31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3653d0e316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13653d0e316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119691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Adopted from Ecochai, URL: https://ecochain.com/ </a:t>
            </a:r>
            <a:endParaRPr/>
          </a:p>
        </p:txBody>
      </p:sp>
      <p:sp>
        <p:nvSpPr>
          <p:cNvPr id="170" name="Google Shape;1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68287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https://www.sciencedirect.com/topics/earth-and-planetary-sciences/life-cycle-assessment</a:t>
            </a:r>
            <a:endParaRPr/>
          </a:p>
        </p:txBody>
      </p:sp>
      <p:sp>
        <p:nvSpPr>
          <p:cNvPr id="178" name="Google Shape;17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Adopted Life Cycle Assessment Best Practices of ISO 14040 Series</a:t>
            </a:r>
            <a:endParaRPr/>
          </a:p>
        </p:txBody>
      </p:sp>
      <p:sp>
        <p:nvSpPr>
          <p:cNvPr id="224" name="Google Shape;22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653d0e316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653d0e316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3653d0e316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Paperboard, Pratibha Goyal Degree Thesis Material Processing Technology 2021</a:t>
            </a:r>
            <a:endParaRPr/>
          </a:p>
        </p:txBody>
      </p:sp>
      <p:sp>
        <p:nvSpPr>
          <p:cNvPr id="266" name="Google Shape;26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770536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65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Paperboard, Pratibha Goyal Degree Thesis Material Processing Technology 2021</a:t>
            </a:r>
            <a:endParaRPr/>
          </a:p>
        </p:txBody>
      </p:sp>
      <p:sp>
        <p:nvSpPr>
          <p:cNvPr id="318" name="Google Shape;3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794672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653d0e316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653d0e316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3653d0e316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Adopted from TAPPI PAPERCON MAY 2-5, 2010</a:t>
            </a:r>
            <a:endParaRPr/>
          </a:p>
        </p:txBody>
      </p:sp>
      <p:sp>
        <p:nvSpPr>
          <p:cNvPr id="187" name="Google Shape;18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https://www.eea.europa.eu/help/glossary/eea-glossary/life-cycle-assessment#:~:text=Life%2Dcycle%20assessment%20(LCA),use%20efficiency%20and%20decreasing%20liabilities.</a:t>
            </a:r>
            <a:endParaRPr/>
          </a:p>
        </p:txBody>
      </p:sp>
      <p:sp>
        <p:nvSpPr>
          <p:cNvPr id="106" name="Google Shape;10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3653d0e316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3653d0e316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3653d0e316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3653d0e31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3653d0e316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3653d0e316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Adopted from Ecochai, URL: https://ecochain.com/ </a:t>
            </a:r>
            <a:endParaRPr/>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Adopted from Ecochai, URL: https://ecochain.com/ </a:t>
            </a:r>
            <a:endParaRPr/>
          </a:p>
          <a:p>
            <a:pPr marL="0" lvl="0" indent="0" algn="l" rtl="0">
              <a:lnSpc>
                <a:spcPct val="100000"/>
              </a:lnSpc>
              <a:spcBef>
                <a:spcPts val="0"/>
              </a:spcBef>
              <a:spcAft>
                <a:spcPts val="0"/>
              </a:spcAft>
              <a:buSzPts val="1400"/>
              <a:buNone/>
            </a:pPr>
            <a:endParaRPr/>
          </a:p>
        </p:txBody>
      </p:sp>
      <p:sp>
        <p:nvSpPr>
          <p:cNvPr id="210" name="Google Shape;21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Adopted from TAPPI PAPERCON MAY 2-5, 2010</a:t>
            </a:r>
            <a:endParaRPr/>
          </a:p>
          <a:p>
            <a:pPr marL="0" lvl="0" indent="0" algn="l" rtl="0">
              <a:lnSpc>
                <a:spcPct val="100000"/>
              </a:lnSpc>
              <a:spcBef>
                <a:spcPts val="0"/>
              </a:spcBef>
              <a:spcAft>
                <a:spcPts val="0"/>
              </a:spcAft>
              <a:buSzPts val="1400"/>
              <a:buNone/>
            </a:pPr>
            <a:endParaRPr/>
          </a:p>
        </p:txBody>
      </p:sp>
      <p:sp>
        <p:nvSpPr>
          <p:cNvPr id="232" name="Google Shape;23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Adopted from TAPPI PAPERCON MAY 2-5, 2010</a:t>
            </a:r>
            <a:endParaRPr/>
          </a:p>
          <a:p>
            <a:pPr marL="0" lvl="0" indent="0" algn="l" rtl="0">
              <a:lnSpc>
                <a:spcPct val="100000"/>
              </a:lnSpc>
              <a:spcBef>
                <a:spcPts val="0"/>
              </a:spcBef>
              <a:spcAft>
                <a:spcPts val="0"/>
              </a:spcAft>
              <a:buSzPts val="1400"/>
              <a:buNone/>
            </a:pPr>
            <a:endParaRPr/>
          </a:p>
        </p:txBody>
      </p:sp>
      <p:sp>
        <p:nvSpPr>
          <p:cNvPr id="240" name="Google Shape;24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LCA comparison of the single-use takeaway packaging using PP, paper, and PLA materials Shuangqi Wu a , Meihan Liu b , Yajing Ma c , Minghao Liud</a:t>
            </a:r>
            <a:endParaRPr/>
          </a:p>
        </p:txBody>
      </p:sp>
      <p:sp>
        <p:nvSpPr>
          <p:cNvPr id="422" name="Google Shape;42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LCA comparison of the single-use takeaway packaging using PP, paper, and PLA materials Shuangqi Wu a , Meihan Liu b , Yajing Ma c , Minghao Liud</a:t>
            </a:r>
            <a:endParaRPr/>
          </a:p>
        </p:txBody>
      </p:sp>
      <p:sp>
        <p:nvSpPr>
          <p:cNvPr id="430" name="Google Shape;43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carrier bags and development of a littering indicator Didem Civancik-Uslu a, ⁎, Rita Puig a,b , Michael Hauschild c , Pere Fullana-i-Palmer</a:t>
            </a:r>
            <a:endParaRPr/>
          </a:p>
        </p:txBody>
      </p:sp>
      <p:sp>
        <p:nvSpPr>
          <p:cNvPr id="438" name="Google Shape;43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carrier bags and development of a littering indicator Didem Civancik-Uslu a, ⁎, Rita Puig a,b , Michael Hauschild c , Pere Fullana-i-Palmer</a:t>
            </a:r>
            <a:endParaRPr/>
          </a:p>
        </p:txBody>
      </p:sp>
      <p:sp>
        <p:nvSpPr>
          <p:cNvPr id="447" name="Google Shape;4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pPr marL="0" marR="0" lvl="0" indent="0" algn="r" defTabSz="914400" rtl="0" eaLnBrk="1" fontAlgn="auto" latinLnBrk="0" hangingPunct="1">
              <a:lnSpc>
                <a:spcPct val="93000"/>
              </a:lnSpc>
              <a:spcBef>
                <a:spcPts val="0"/>
              </a:spcBef>
              <a:spcAft>
                <a:spcPts val="0"/>
              </a:spcAft>
              <a:buClr>
                <a:srgbClr val="000000"/>
              </a:buClr>
              <a:buSzPct val="100000"/>
              <a:buFont typeface="Times New Roman" charset="0"/>
              <a:buNone/>
              <a:tabLst>
                <a:tab pos="723900" algn="l"/>
                <a:tab pos="1447800" algn="l"/>
                <a:tab pos="2171700" algn="l"/>
                <a:tab pos="2895600" algn="l"/>
              </a:tabLst>
              <a:defRPr/>
            </a:pPr>
            <a:fld id="{B10E75A7-B0F9-5642-96AB-06237E68FE07}" type="slidenum">
              <a:rPr kumimoji="0" lang="en-US" altLang="en-US" sz="1200" b="0" i="0" u="none" strike="noStrike" kern="1200" cap="none" spc="0" normalizeH="0" baseline="0" noProof="0">
                <a:ln>
                  <a:noFill/>
                </a:ln>
                <a:solidFill>
                  <a:srgbClr val="000000"/>
                </a:solidFill>
                <a:effectLst/>
                <a:uLnTx/>
                <a:uFillTx/>
                <a:latin typeface="Times New Roman" charset="0"/>
                <a:cs typeface="+mn-cs"/>
              </a:rPr>
              <a:pPr marL="0" marR="0" lvl="0" indent="0" algn="r" defTabSz="914400" rtl="0" eaLnBrk="1" fontAlgn="auto" latinLnBrk="0" hangingPunct="1">
                <a:lnSpc>
                  <a:spcPct val="93000"/>
                </a:lnSpc>
                <a:spcBef>
                  <a:spcPts val="0"/>
                </a:spcBef>
                <a:spcAft>
                  <a:spcPts val="0"/>
                </a:spcAft>
                <a:buClr>
                  <a:srgbClr val="000000"/>
                </a:buClr>
                <a:buSzPct val="100000"/>
                <a:buFont typeface="Times New Roman" charset="0"/>
                <a:buNone/>
                <a:tabLst>
                  <a:tab pos="723900" algn="l"/>
                  <a:tab pos="1447800" algn="l"/>
                  <a:tab pos="2171700" algn="l"/>
                  <a:tab pos="2895600" algn="l"/>
                </a:tabLst>
                <a:defRPr/>
              </a:pPr>
              <a:t>4</a:t>
            </a:fld>
            <a:endParaRPr kumimoji="0" lang="en-US" altLang="en-US" sz="1200" b="0" i="0" u="none" strike="noStrike" kern="1200" cap="none" spc="0" normalizeH="0" baseline="0" noProof="0">
              <a:ln>
                <a:noFill/>
              </a:ln>
              <a:solidFill>
                <a:srgbClr val="000000"/>
              </a:solidFill>
              <a:effectLst/>
              <a:uLnTx/>
              <a:uFillTx/>
              <a:latin typeface="Times New Roman" charset="0"/>
              <a:cs typeface="+mn-cs"/>
            </a:endParaRPr>
          </a:p>
        </p:txBody>
      </p:sp>
      <p:sp>
        <p:nvSpPr>
          <p:cNvPr id="4099" name="Text Box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44895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carrier bags and development of a littering indicator Didem Civancik-Uslu a, ⁎, Rita Puig a,b , Michael Hauschild c , Pere Fullana-i-Palmer</a:t>
            </a:r>
            <a:endParaRPr/>
          </a:p>
        </p:txBody>
      </p:sp>
      <p:sp>
        <p:nvSpPr>
          <p:cNvPr id="455" name="Google Shape;4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carrier bags and development of a littering indicator Didem Civancik-Uslu a, ⁎, Rita Puig a,b , Michael Hauschild c , Pere Fullana-i-Palmer</a:t>
            </a:r>
            <a:endParaRPr/>
          </a:p>
        </p:txBody>
      </p:sp>
      <p:sp>
        <p:nvSpPr>
          <p:cNvPr id="463" name="Google Shape;46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of carrier bags and development of a littering indicator Didem Civancik-Uslu a, ⁎, Rita Puig a,b , Michael Hauschild c , Pere Fullana-i-Palmer</a:t>
            </a:r>
            <a:endParaRPr/>
          </a:p>
        </p:txBody>
      </p:sp>
      <p:sp>
        <p:nvSpPr>
          <p:cNvPr id="471" name="Google Shape;47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3653d0e316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3653d0e316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13653d0e316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3" name="Google Shape;493;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1pPr>
            <a:lvl2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2pPr>
            <a:lvl3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3pPr>
            <a:lvl4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4pPr>
            <a:lvl5pPr>
              <a:lnSpc>
                <a:spcPct val="93000"/>
              </a:lnSpc>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chemeClr val="tx1"/>
                </a:solidFill>
                <a:latin typeface="Arial" charset="0"/>
                <a:ea typeface="Arial Unicode MS" charset="0"/>
              </a:defRPr>
            </a:lvl9pPr>
          </a:lstStyle>
          <a:p>
            <a:fld id="{B10E75A7-B0F9-5642-96AB-06237E68FE07}" type="slidenum">
              <a:rPr lang="en-US" altLang="en-US">
                <a:solidFill>
                  <a:srgbClr val="000000"/>
                </a:solidFill>
                <a:latin typeface="Times New Roman" charset="0"/>
              </a:rPr>
              <a:pPr/>
              <a:t>60</a:t>
            </a:fld>
            <a:endParaRPr lang="en-US" altLang="en-US">
              <a:solidFill>
                <a:srgbClr val="000000"/>
              </a:solidFill>
              <a:latin typeface="Times New Roman" charset="0"/>
            </a:endParaRPr>
          </a:p>
        </p:txBody>
      </p:sp>
      <p:sp>
        <p:nvSpPr>
          <p:cNvPr id="4099" name="Text Box 1"/>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Text Box 2"/>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370454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653d0e316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653d0e316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13653d0e316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3653d0e316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3653d0e316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13653d0e316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653d0e316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653d0e316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13653d0e316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653d0e316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653d0e316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3653d0e316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3653d0e316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3653d0e316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3653d0e316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Life Cycle Assessment and Forest Products: A White Paper September 2010 </a:t>
            </a:r>
            <a:endParaRPr/>
          </a:p>
        </p:txBody>
      </p:sp>
      <p:sp>
        <p:nvSpPr>
          <p:cNvPr id="413" name="Google Shape;41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112372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3653d0e316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3653d0e316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3653d0e316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https://www.youtube.com/watch?v=BiSYoeqb_VY&amp;feature=emb_logo</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365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653d0e316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653d0e316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13653d0e316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5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030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A9A4-DB9A-8DFE-3531-9FE024B64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CD275C-1410-D298-23BD-6025A014F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427671-68C0-52F3-1929-170663F2AD26}"/>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6079125C-765A-DCCC-6D92-F0458A8508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0B0BAB-B5B8-96DD-EC66-EC4A6CED3E37}"/>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1399152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B86B-AAC3-F9B4-EAB2-13430ADBAD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2F14C6-0F81-6498-5493-49EA55CF63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EF064-3E2F-CB4D-644C-32A4C299CE0B}"/>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65F49E15-189F-9B6D-27E2-270F270E8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D3D992-2681-2868-0398-367FF6D1E765}"/>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2530769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3117-C9B6-0A2F-10D4-8FD1AF65F7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268CDD-D2C9-AA90-9464-CD8E64E60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0AC21-348B-698B-55DF-49B27A298B6D}"/>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FD6AEC0B-70BF-313F-711B-9F82859FE6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9F6EA3-E33C-03E1-D732-CAB1B9DB536E}"/>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77746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5374-0C6F-2B29-F6E4-C3DD0140F6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878455-C8B3-2B4B-697C-B8A71EA390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A2EEE37-B1D0-85E1-1F02-AFB4EF3178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8B4187-18BF-7E9D-9FA1-1208A2BA5570}"/>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6" name="Footer Placeholder 5">
            <a:extLst>
              <a:ext uri="{FF2B5EF4-FFF2-40B4-BE49-F238E27FC236}">
                <a16:creationId xmlns:a16="http://schemas.microsoft.com/office/drawing/2014/main" id="{76E29BB3-ED5D-DE8C-31DE-7C37176EC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ED5797-01E5-4ECD-7413-EB75841B914D}"/>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3706105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73CF-F14B-8D2B-DC6D-9A66754F34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90AB7E-3F58-C81F-1656-7EFA0D868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EE0C15-1852-96B5-FBB2-3F0729A50C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FE799A-8984-1AF7-3116-96A9E299FA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E43A38-8537-9387-F2E5-44EBC648CA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5E37A6-A4E3-62E5-52AC-6B7B5A8D626F}"/>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8" name="Footer Placeholder 7">
            <a:extLst>
              <a:ext uri="{FF2B5EF4-FFF2-40B4-BE49-F238E27FC236}">
                <a16:creationId xmlns:a16="http://schemas.microsoft.com/office/drawing/2014/main" id="{50ADA7A6-87B6-5AD2-3656-FFEA9CA8D0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DB9D27-997C-02A4-6554-1686F02F3AFA}"/>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1439962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72E9-E6F1-DD32-4628-DB92FCF91D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AF51FA-FA37-5E0A-3E06-E4C3F7383F02}"/>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4" name="Footer Placeholder 3">
            <a:extLst>
              <a:ext uri="{FF2B5EF4-FFF2-40B4-BE49-F238E27FC236}">
                <a16:creationId xmlns:a16="http://schemas.microsoft.com/office/drawing/2014/main" id="{F5636A5F-A9A5-6910-C589-F0C617AEFD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76B8F8-C973-6817-8F6C-5D16544A92F6}"/>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812985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B1B842-B55F-E2FA-9380-5681DF535C8E}"/>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3" name="Footer Placeholder 2">
            <a:extLst>
              <a:ext uri="{FF2B5EF4-FFF2-40B4-BE49-F238E27FC236}">
                <a16:creationId xmlns:a16="http://schemas.microsoft.com/office/drawing/2014/main" id="{B3709DE0-7114-EA84-AA67-DC335F3CCC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0C56D6-FD98-0277-22B1-07BADF2DB7E6}"/>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378574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43A4-7FDE-B42F-6517-C91DC0EAB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AC4156-898C-D8A4-87E2-42FB58F56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66EB2E-A887-98EC-E044-D282525E4D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A3463-61CC-152E-9FC2-7E448D6BD3EA}"/>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6" name="Footer Placeholder 5">
            <a:extLst>
              <a:ext uri="{FF2B5EF4-FFF2-40B4-BE49-F238E27FC236}">
                <a16:creationId xmlns:a16="http://schemas.microsoft.com/office/drawing/2014/main" id="{C8547B59-0C12-144E-D7E2-8F9A5314D2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4551C7-3028-5551-3736-7A9193DF36A8}"/>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3323318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7462-FFAB-8CC1-B507-C563B7705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0F3187-E1A1-C42F-3B79-D9E710BE2A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C78E3FE-C34B-2761-2A07-75C3E4608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B09FB-4A0A-3FA5-51C4-33FAA41CDD6B}"/>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6" name="Footer Placeholder 5">
            <a:extLst>
              <a:ext uri="{FF2B5EF4-FFF2-40B4-BE49-F238E27FC236}">
                <a16:creationId xmlns:a16="http://schemas.microsoft.com/office/drawing/2014/main" id="{A638A538-5AAB-0EDF-B754-51468F24B3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DE6714-E405-5818-41CD-B5DBA9ED23EB}"/>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2034998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ABA3-8516-B815-7327-A38CF95031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2A917D-ADF9-A666-8596-BD27AE68E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46FBE7-858F-AEBA-6866-B33B3ACDE7B4}"/>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330D6B80-B1DC-00AC-3B11-100B9E7F58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FF5F0A-54DD-3EE5-63A2-AF3B99034A3A}"/>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3203674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90473-8C90-3F7D-5FB7-2C2B66FBE9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EFE364-51A2-46FA-7781-784D45E0F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E2C4A2-1E98-BBFF-75FC-CBBBEA02B6D8}"/>
              </a:ext>
            </a:extLst>
          </p:cNvPr>
          <p:cNvSpPr>
            <a:spLocks noGrp="1"/>
          </p:cNvSpPr>
          <p:nvPr>
            <p:ph type="dt" sz="half" idx="10"/>
          </p:nvPr>
        </p:nvSpPr>
        <p:spPr/>
        <p:txBody>
          <a:body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6FB1BFB3-CA4B-58C9-3CD8-2E26CAE7A6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DD7044-1567-0311-74E0-B0CC23D667D5}"/>
              </a:ext>
            </a:extLst>
          </p:cNvPr>
          <p:cNvSpPr>
            <a:spLocks noGrp="1"/>
          </p:cNvSpPr>
          <p:nvPr>
            <p:ph type="sldNum" sz="quarter" idx="12"/>
          </p:nvPr>
        </p:nvSpPr>
        <p:spPr/>
        <p:txBody>
          <a:bodyPr/>
          <a:lstStyle/>
          <a:p>
            <a:fld id="{65595EC0-94DF-402E-9DC0-175069179969}" type="slidenum">
              <a:rPr lang="en-IN" smtClean="0"/>
              <a:t>‹#›</a:t>
            </a:fld>
            <a:endParaRPr lang="en-IN"/>
          </a:p>
        </p:txBody>
      </p:sp>
    </p:spTree>
    <p:extLst>
      <p:ext uri="{BB962C8B-B14F-4D97-AF65-F5344CB8AC3E}">
        <p14:creationId xmlns:p14="http://schemas.microsoft.com/office/powerpoint/2010/main" val="930187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73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2C583-5C72-F251-B755-2A9E9BCD2D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A1B3C3-EA10-1B86-5070-FF9E7F4D90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439335-0EE6-B706-A11D-1D9220DA1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B93D2-A2ED-4A87-8E6D-D9EFA402D2CB}" type="datetimeFigureOut">
              <a:rPr lang="en-IN" smtClean="0"/>
              <a:t>11-05-2023</a:t>
            </a:fld>
            <a:endParaRPr lang="en-IN"/>
          </a:p>
        </p:txBody>
      </p:sp>
      <p:sp>
        <p:nvSpPr>
          <p:cNvPr id="5" name="Footer Placeholder 4">
            <a:extLst>
              <a:ext uri="{FF2B5EF4-FFF2-40B4-BE49-F238E27FC236}">
                <a16:creationId xmlns:a16="http://schemas.microsoft.com/office/drawing/2014/main" id="{E90A880A-C6B8-7AFB-AD83-6AD29C84D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4A39C6-EB55-8F2D-38CE-D56C23C50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95EC0-94DF-402E-9DC0-175069179969}" type="slidenum">
              <a:rPr lang="en-IN" smtClean="0"/>
              <a:t>‹#›</a:t>
            </a:fld>
            <a:endParaRPr lang="en-IN"/>
          </a:p>
        </p:txBody>
      </p:sp>
    </p:spTree>
    <p:extLst>
      <p:ext uri="{BB962C8B-B14F-4D97-AF65-F5344CB8AC3E}">
        <p14:creationId xmlns:p14="http://schemas.microsoft.com/office/powerpoint/2010/main" val="25628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sv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2" Type="http://schemas.openxmlformats.org/officeDocument/2006/relationships/notesSlide" Target="../notesSlides/notesSlide11.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9.xml"/><Relationship Id="rId6" Type="http://schemas.openxmlformats.org/officeDocument/2006/relationships/image" Target="../media/image23.svg"/><Relationship Id="rId11" Type="http://schemas.openxmlformats.org/officeDocument/2006/relationships/image" Target="../media/image28.jpe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svg"/><Relationship Id="rId23" Type="http://schemas.openxmlformats.org/officeDocument/2006/relationships/image" Target="../media/image40.svg"/><Relationship Id="rId10" Type="http://schemas.openxmlformats.org/officeDocument/2006/relationships/image" Target="../media/image27.svg"/><Relationship Id="rId19" Type="http://schemas.openxmlformats.org/officeDocument/2006/relationships/image" Target="../media/image36.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4.xml"/><Relationship Id="rId4" Type="http://schemas.openxmlformats.org/officeDocument/2006/relationships/image" Target="../media/image62.emf"/></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8.jp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BiSYoeqb_VY"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71D51-B1A8-40F2-4F4B-CFBA5535C9B4}"/>
              </a:ext>
            </a:extLst>
          </p:cNvPr>
          <p:cNvSpPr>
            <a:spLocks noGrp="1"/>
          </p:cNvSpPr>
          <p:nvPr>
            <p:ph type="title"/>
          </p:nvPr>
        </p:nvSpPr>
        <p:spPr>
          <a:xfrm>
            <a:off x="1043631" y="809898"/>
            <a:ext cx="9942716" cy="1554480"/>
          </a:xfrm>
        </p:spPr>
        <p:txBody>
          <a:bodyPr vert="horz" lIns="91440" tIns="45720" rIns="91440" bIns="45720" rtlCol="0" anchor="ctr">
            <a:normAutofit/>
          </a:bodyPr>
          <a:lstStyle/>
          <a:p>
            <a:pPr algn="ctr">
              <a:spcBef>
                <a:spcPct val="0"/>
              </a:spcBef>
            </a:pPr>
            <a:r>
              <a:rPr lang="en-US" sz="4800" kern="1200" dirty="0">
                <a:solidFill>
                  <a:schemeClr val="tx1"/>
                </a:solidFill>
                <a:latin typeface="Aharoni" panose="02010803020104030203" pitchFamily="2" charset="-79"/>
                <a:ea typeface="+mj-ea"/>
                <a:cs typeface="Aharoni" panose="02010803020104030203" pitchFamily="2" charset="-79"/>
              </a:rPr>
              <a:t>Tools for RE and CE:</a:t>
            </a:r>
            <a:br>
              <a:rPr lang="en-US" sz="4800" kern="1200" dirty="0">
                <a:solidFill>
                  <a:schemeClr val="tx1"/>
                </a:solidFill>
                <a:latin typeface="Aharoni" panose="02010803020104030203" pitchFamily="2" charset="-79"/>
                <a:ea typeface="+mj-ea"/>
                <a:cs typeface="Aharoni" panose="02010803020104030203" pitchFamily="2" charset="-79"/>
              </a:rPr>
            </a:br>
            <a:r>
              <a:rPr lang="en-US" sz="4800" kern="1200" dirty="0">
                <a:solidFill>
                  <a:schemeClr val="tx1"/>
                </a:solidFill>
                <a:latin typeface="Aharoni" panose="02010803020104030203" pitchFamily="2" charset="-79"/>
                <a:ea typeface="+mj-ea"/>
                <a:cs typeface="Aharoni" panose="02010803020104030203" pitchFamily="2" charset="-79"/>
              </a:rPr>
              <a:t>Life Cycle Assessment </a:t>
            </a:r>
          </a:p>
        </p:txBody>
      </p:sp>
      <p:sp>
        <p:nvSpPr>
          <p:cNvPr id="50" name="Google Shape;90;p1">
            <a:extLst>
              <a:ext uri="{FF2B5EF4-FFF2-40B4-BE49-F238E27FC236}">
                <a16:creationId xmlns:a16="http://schemas.microsoft.com/office/drawing/2014/main" id="{59FCDA69-5783-1646-3FB9-2381D48C3A89}"/>
              </a:ext>
            </a:extLst>
          </p:cNvPr>
          <p:cNvSpPr txBox="1">
            <a:spLocks/>
          </p:cNvSpPr>
          <p:nvPr/>
        </p:nvSpPr>
        <p:spPr>
          <a:xfrm>
            <a:off x="1045028" y="3017522"/>
            <a:ext cx="9941319" cy="3124658"/>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228600">
              <a:spcBef>
                <a:spcPts val="0"/>
              </a:spcBef>
              <a:buSzPts val="2400"/>
              <a:buFont typeface="Arial" panose="020B0604020202020204" pitchFamily="34" charset="0"/>
              <a:buChar char="•"/>
            </a:pPr>
            <a:endParaRPr lang="en-US" sz="2400" kern="1200" dirty="0">
              <a:solidFill>
                <a:schemeClr val="tx1"/>
              </a:solidFill>
              <a:latin typeface="+mn-lt"/>
              <a:ea typeface="+mn-ea"/>
              <a:cs typeface="+mn-cs"/>
            </a:endParaRPr>
          </a:p>
          <a:p>
            <a:pPr marL="0" indent="-228600">
              <a:buClr>
                <a:schemeClr val="lt1"/>
              </a:buClr>
              <a:buSzPts val="2400"/>
              <a:buFont typeface="Arial" panose="020B0604020202020204" pitchFamily="34" charset="0"/>
              <a:buChar char="•"/>
            </a:pPr>
            <a:r>
              <a:rPr lang="en-US" sz="2400" kern="1200" dirty="0">
                <a:solidFill>
                  <a:schemeClr val="tx1"/>
                </a:solidFill>
                <a:latin typeface="+mn-lt"/>
                <a:ea typeface="+mn-ea"/>
                <a:cs typeface="+mn-cs"/>
              </a:rPr>
              <a:t>Pratishtha</a:t>
            </a:r>
          </a:p>
          <a:p>
            <a:pPr marL="0" indent="-228600">
              <a:buClr>
                <a:schemeClr val="lt1"/>
              </a:buClr>
              <a:buSzPts val="2400"/>
              <a:buFont typeface="Arial" panose="020B0604020202020204" pitchFamily="34" charset="0"/>
              <a:buChar char="•"/>
            </a:pPr>
            <a:r>
              <a:rPr lang="en-US" sz="2400" kern="1200" dirty="0">
                <a:solidFill>
                  <a:schemeClr val="tx1"/>
                </a:solidFill>
                <a:latin typeface="+mn-lt"/>
                <a:ea typeface="+mn-ea"/>
                <a:cs typeface="+mn-cs"/>
              </a:rPr>
              <a:t>Research Scholar</a:t>
            </a:r>
          </a:p>
          <a:p>
            <a:pPr marL="0" indent="-228600">
              <a:buClr>
                <a:schemeClr val="lt1"/>
              </a:buClr>
              <a:buSzPts val="2400"/>
              <a:buFont typeface="Arial" panose="020B0604020202020204" pitchFamily="34" charset="0"/>
              <a:buChar char="•"/>
            </a:pPr>
            <a:r>
              <a:rPr lang="en-US" sz="2400" kern="1200" dirty="0">
                <a:solidFill>
                  <a:schemeClr val="tx1"/>
                </a:solidFill>
                <a:latin typeface="+mn-lt"/>
                <a:ea typeface="+mn-ea"/>
                <a:cs typeface="+mn-cs"/>
              </a:rPr>
              <a:t>Indian Institute of Technology  Delhi</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Google Shape;93;p1" descr="A picture containing shape&#10;&#10;Description automatically generated">
            <a:extLst>
              <a:ext uri="{FF2B5EF4-FFF2-40B4-BE49-F238E27FC236}">
                <a16:creationId xmlns:a16="http://schemas.microsoft.com/office/drawing/2014/main" id="{16503335-3211-121D-865D-713178CCC753}"/>
              </a:ext>
            </a:extLst>
          </p:cNvPr>
          <p:cNvPicPr preferRelativeResize="0"/>
          <p:nvPr/>
        </p:nvPicPr>
        <p:blipFill rotWithShape="1">
          <a:blip r:embed="rId2"/>
          <a:srcRect r="2" b="147"/>
          <a:stretch/>
        </p:blipFill>
        <p:spPr>
          <a:xfrm>
            <a:off x="10664681" y="155080"/>
            <a:ext cx="1228574" cy="1113692"/>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Tree>
    <p:extLst>
      <p:ext uri="{BB962C8B-B14F-4D97-AF65-F5344CB8AC3E}">
        <p14:creationId xmlns:p14="http://schemas.microsoft.com/office/powerpoint/2010/main" val="298478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5"/>
          <p:cNvSpPr txBox="1">
            <a:spLocks noGrp="1"/>
          </p:cNvSpPr>
          <p:nvPr>
            <p:ph type="title"/>
          </p:nvPr>
        </p:nvSpPr>
        <p:spPr>
          <a:xfrm>
            <a:off x="0" y="411379"/>
            <a:ext cx="12192000" cy="549300"/>
          </a:xfrm>
          <a:prstGeom prst="rect">
            <a:avLst/>
          </a:prstGeom>
          <a:solidFill>
            <a:schemeClr val="accent1">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a:t>ISO Codes</a:t>
            </a:r>
            <a:endParaRPr b="1"/>
          </a:p>
        </p:txBody>
      </p:sp>
      <p:sp>
        <p:nvSpPr>
          <p:cNvPr id="166" name="Google Shape;166;p5"/>
          <p:cNvSpPr txBox="1">
            <a:spLocks noGrp="1"/>
          </p:cNvSpPr>
          <p:nvPr>
            <p:ph type="body" idx="1"/>
          </p:nvPr>
        </p:nvSpPr>
        <p:spPr>
          <a:xfrm>
            <a:off x="924233" y="1268361"/>
            <a:ext cx="10429568" cy="5380551"/>
          </a:xfrm>
          <a:prstGeom prst="rect">
            <a:avLst/>
          </a:prstGeom>
          <a:noFill/>
          <a:ln>
            <a:noFill/>
          </a:ln>
        </p:spPr>
        <p:txBody>
          <a:bodyPr spcFirstLastPara="1" wrap="square" lIns="91425" tIns="45700" rIns="91425" bIns="45700" anchor="t" anchorCtr="0">
            <a:noAutofit/>
          </a:bodyPr>
          <a:lstStyle/>
          <a:p>
            <a:pPr marL="0" lvl="0" indent="0" algn="just" rtl="0">
              <a:lnSpc>
                <a:spcPct val="145000"/>
              </a:lnSpc>
              <a:spcBef>
                <a:spcPts val="0"/>
              </a:spcBef>
              <a:spcAft>
                <a:spcPts val="0"/>
              </a:spcAft>
              <a:buClr>
                <a:schemeClr val="dk1"/>
              </a:buClr>
              <a:buSzPts val="2200"/>
              <a:buNone/>
            </a:pPr>
            <a:r>
              <a:rPr lang="en-US" sz="2500" dirty="0">
                <a:latin typeface="Times New Roman"/>
                <a:ea typeface="Times New Roman"/>
                <a:cs typeface="Times New Roman"/>
                <a:sym typeface="Times New Roman"/>
              </a:rPr>
              <a:t>Four standards: </a:t>
            </a:r>
            <a:endParaRPr sz="3100" dirty="0"/>
          </a:p>
          <a:p>
            <a:pPr marL="228600" lvl="0" indent="-247650" algn="just" rtl="0">
              <a:lnSpc>
                <a:spcPct val="145000"/>
              </a:lnSpc>
              <a:spcBef>
                <a:spcPts val="0"/>
              </a:spcBef>
              <a:spcAft>
                <a:spcPts val="0"/>
              </a:spcAft>
              <a:buClr>
                <a:schemeClr val="dk1"/>
              </a:buClr>
              <a:buSzPts val="2500"/>
              <a:buChar char="•"/>
            </a:pPr>
            <a:r>
              <a:rPr lang="en-US" sz="2500" dirty="0">
                <a:latin typeface="Times New Roman"/>
                <a:ea typeface="Times New Roman"/>
                <a:cs typeface="Times New Roman"/>
                <a:sym typeface="Times New Roman"/>
              </a:rPr>
              <a:t>Principal and framework (ISO 14040), </a:t>
            </a:r>
            <a:endParaRPr sz="3100" dirty="0"/>
          </a:p>
          <a:p>
            <a:pPr marL="228600" lvl="0" indent="-247650" algn="just" rtl="0">
              <a:lnSpc>
                <a:spcPct val="145000"/>
              </a:lnSpc>
              <a:spcBef>
                <a:spcPts val="0"/>
              </a:spcBef>
              <a:spcAft>
                <a:spcPts val="0"/>
              </a:spcAft>
              <a:buClr>
                <a:schemeClr val="dk1"/>
              </a:buClr>
              <a:buSzPts val="2500"/>
              <a:buChar char="•"/>
            </a:pPr>
            <a:r>
              <a:rPr lang="en-US" sz="2500" dirty="0">
                <a:latin typeface="Times New Roman"/>
                <a:ea typeface="Times New Roman"/>
                <a:cs typeface="Times New Roman"/>
                <a:sym typeface="Times New Roman"/>
              </a:rPr>
              <a:t>Goal and scope (ISO 14041)</a:t>
            </a:r>
            <a:endParaRPr sz="3100" dirty="0"/>
          </a:p>
          <a:p>
            <a:pPr marL="228600" lvl="0" indent="-247650" algn="just" rtl="0">
              <a:lnSpc>
                <a:spcPct val="145000"/>
              </a:lnSpc>
              <a:spcBef>
                <a:spcPts val="0"/>
              </a:spcBef>
              <a:spcAft>
                <a:spcPts val="0"/>
              </a:spcAft>
              <a:buClr>
                <a:schemeClr val="dk1"/>
              </a:buClr>
              <a:buSzPts val="2500"/>
              <a:buChar char="•"/>
            </a:pPr>
            <a:r>
              <a:rPr lang="en-US" sz="2500" dirty="0">
                <a:latin typeface="Times New Roman"/>
                <a:ea typeface="Times New Roman"/>
                <a:cs typeface="Times New Roman"/>
                <a:sym typeface="Times New Roman"/>
              </a:rPr>
              <a:t>Life cycle impact analysis (ISO 14042)</a:t>
            </a:r>
            <a:endParaRPr sz="3100" dirty="0"/>
          </a:p>
          <a:p>
            <a:pPr marL="228600" lvl="0" indent="-247650" algn="just" rtl="0">
              <a:lnSpc>
                <a:spcPct val="145000"/>
              </a:lnSpc>
              <a:spcBef>
                <a:spcPts val="0"/>
              </a:spcBef>
              <a:spcAft>
                <a:spcPts val="0"/>
              </a:spcAft>
              <a:buClr>
                <a:schemeClr val="dk1"/>
              </a:buClr>
              <a:buSzPts val="2500"/>
              <a:buChar char="•"/>
            </a:pPr>
            <a:r>
              <a:rPr lang="en-US" sz="2500" dirty="0">
                <a:latin typeface="Times New Roman"/>
                <a:ea typeface="Times New Roman"/>
                <a:cs typeface="Times New Roman"/>
                <a:sym typeface="Times New Roman"/>
              </a:rPr>
              <a:t>Life cycle interpretation (ISO 14043). </a:t>
            </a:r>
            <a:endParaRPr sz="3100" dirty="0"/>
          </a:p>
          <a:p>
            <a:pPr marL="0" lvl="0" indent="0" algn="just" rtl="0">
              <a:lnSpc>
                <a:spcPct val="145000"/>
              </a:lnSpc>
              <a:spcBef>
                <a:spcPts val="0"/>
              </a:spcBef>
              <a:spcAft>
                <a:spcPts val="0"/>
              </a:spcAft>
              <a:buNone/>
            </a:pPr>
            <a:r>
              <a:rPr lang="en-US" sz="2500" dirty="0">
                <a:latin typeface="Times New Roman"/>
                <a:ea typeface="Times New Roman"/>
                <a:cs typeface="Times New Roman"/>
                <a:sym typeface="Times New Roman"/>
              </a:rPr>
              <a:t>In 2006 besides ISO 14040 the other three were gathered and included in ISO 14044 without making any change. (Bjorn et al. 2018).</a:t>
            </a:r>
            <a:endParaRPr sz="2500" dirty="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04BEFF-C6E3-9ECF-FBD6-C3DD13CB052D}"/>
              </a:ext>
            </a:extLst>
          </p:cNvPr>
          <p:cNvSpPr txBox="1"/>
          <p:nvPr/>
        </p:nvSpPr>
        <p:spPr>
          <a:xfrm>
            <a:off x="737647" y="1423179"/>
            <a:ext cx="10367127"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application of LCAs requires both tools (software) and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Application guided by </a:t>
            </a: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ISO14044:2006</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Environmental management — Life cycle assessment — Requirements and guidelines </a:t>
            </a:r>
          </a:p>
        </p:txBody>
      </p:sp>
      <p:sp>
        <p:nvSpPr>
          <p:cNvPr id="6" name="TextBox 5">
            <a:extLst>
              <a:ext uri="{FF2B5EF4-FFF2-40B4-BE49-F238E27FC236}">
                <a16:creationId xmlns:a16="http://schemas.microsoft.com/office/drawing/2014/main" id="{467FC8FF-5E85-1208-78BA-90E91CB2BBF3}"/>
              </a:ext>
            </a:extLst>
          </p:cNvPr>
          <p:cNvSpPr txBox="1"/>
          <p:nvPr/>
        </p:nvSpPr>
        <p:spPr>
          <a:xfrm>
            <a:off x="1152428" y="3598683"/>
            <a:ext cx="2420331" cy="2369880"/>
          </a:xfrm>
          <a:prstGeom prst="rect">
            <a:avLst/>
          </a:prstGeom>
          <a:solidFill>
            <a:schemeClr val="tx2">
              <a:lumMod val="20000"/>
              <a:lumOff val="80000"/>
            </a:schemeClr>
          </a:solid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Software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Ecochain</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Umberto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GaBi</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Software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SimaPro</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openLCA</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 name="TextBox 6">
            <a:extLst>
              <a:ext uri="{FF2B5EF4-FFF2-40B4-BE49-F238E27FC236}">
                <a16:creationId xmlns:a16="http://schemas.microsoft.com/office/drawing/2014/main" id="{CC3403E0-D0C6-C79B-3F28-50E5B025A386}"/>
              </a:ext>
            </a:extLst>
          </p:cNvPr>
          <p:cNvSpPr txBox="1"/>
          <p:nvPr/>
        </p:nvSpPr>
        <p:spPr>
          <a:xfrm>
            <a:off x="3923526" y="3598682"/>
            <a:ext cx="2420332" cy="2369880"/>
          </a:xfrm>
          <a:prstGeom prst="rect">
            <a:avLst/>
          </a:prstGeom>
          <a:solidFill>
            <a:schemeClr val="tx2">
              <a:lumMod val="20000"/>
              <a:lumOff val="80000"/>
            </a:schemeClr>
          </a:solid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Database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GaBi</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Ecoinvent</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ProBas</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ELCD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8" name="Picture 7" descr="Logo, company name&#10;&#10;Description automatically generated">
            <a:extLst>
              <a:ext uri="{FF2B5EF4-FFF2-40B4-BE49-F238E27FC236}">
                <a16:creationId xmlns:a16="http://schemas.microsoft.com/office/drawing/2014/main" id="{E153019E-DE91-0E7A-9854-5635E9840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770" y="3598682"/>
            <a:ext cx="1348769" cy="1159000"/>
          </a:xfrm>
          <a:prstGeom prst="rect">
            <a:avLst/>
          </a:prstGeom>
        </p:spPr>
      </p:pic>
      <p:pic>
        <p:nvPicPr>
          <p:cNvPr id="10" name="Picture 9" descr="Text, letter&#10;&#10;Description automatically generated">
            <a:extLst>
              <a:ext uri="{FF2B5EF4-FFF2-40B4-BE49-F238E27FC236}">
                <a16:creationId xmlns:a16="http://schemas.microsoft.com/office/drawing/2014/main" id="{10CC53B0-0780-D993-930C-06B30624DEA3}"/>
              </a:ext>
            </a:extLst>
          </p:cNvPr>
          <p:cNvPicPr>
            <a:picLocks noChangeAspect="1"/>
          </p:cNvPicPr>
          <p:nvPr/>
        </p:nvPicPr>
        <p:blipFill rotWithShape="1">
          <a:blip r:embed="rId3">
            <a:extLst>
              <a:ext uri="{28A0092B-C50C-407E-A947-70E740481C1C}">
                <a14:useLocalDpi xmlns:a14="http://schemas.microsoft.com/office/drawing/2010/main" val="0"/>
              </a:ext>
            </a:extLst>
          </a:blip>
          <a:srcRect b="53704"/>
          <a:stretch/>
        </p:blipFill>
        <p:spPr>
          <a:xfrm>
            <a:off x="8806539" y="3598682"/>
            <a:ext cx="1933575" cy="2121081"/>
          </a:xfrm>
          <a:prstGeom prst="rect">
            <a:avLst/>
          </a:prstGeom>
        </p:spPr>
      </p:pic>
      <p:sp>
        <p:nvSpPr>
          <p:cNvPr id="2" name="CuadroTexto 350">
            <a:extLst>
              <a:ext uri="{FF2B5EF4-FFF2-40B4-BE49-F238E27FC236}">
                <a16:creationId xmlns:a16="http://schemas.microsoft.com/office/drawing/2014/main" id="{0EB8FBFF-8666-0FDA-79FD-22825D0FAAB6}"/>
              </a:ext>
            </a:extLst>
          </p:cNvPr>
          <p:cNvSpPr txBox="1"/>
          <p:nvPr/>
        </p:nvSpPr>
        <p:spPr>
          <a:xfrm>
            <a:off x="0" y="412371"/>
            <a:ext cx="12192000" cy="707886"/>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320752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0" y="329223"/>
            <a:ext cx="12192000" cy="519778"/>
          </a:xfrm>
          <a:prstGeom prst="rect">
            <a:avLst/>
          </a:prstGeom>
          <a:solidFill>
            <a:schemeClr val="accent1">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dirty="0" err="1"/>
              <a:t>Softwares</a:t>
            </a:r>
            <a:r>
              <a:rPr lang="en-US" b="1" dirty="0"/>
              <a:t> to Perform LCA</a:t>
            </a:r>
            <a:endParaRPr b="1" dirty="0"/>
          </a:p>
        </p:txBody>
      </p:sp>
      <p:graphicFrame>
        <p:nvGraphicFramePr>
          <p:cNvPr id="173" name="Google Shape;173;p6"/>
          <p:cNvGraphicFramePr/>
          <p:nvPr>
            <p:extLst>
              <p:ext uri="{D42A27DB-BD31-4B8C-83A1-F6EECF244321}">
                <p14:modId xmlns:p14="http://schemas.microsoft.com/office/powerpoint/2010/main" val="1000169367"/>
              </p:ext>
            </p:extLst>
          </p:nvPr>
        </p:nvGraphicFramePr>
        <p:xfrm>
          <a:off x="1012722" y="1131657"/>
          <a:ext cx="10628672" cy="5311477"/>
        </p:xfrm>
        <a:graphic>
          <a:graphicData uri="http://schemas.openxmlformats.org/drawingml/2006/table">
            <a:tbl>
              <a:tblPr firstRow="1" bandRow="1">
                <a:noFill/>
                <a:tableStyleId>{42A0A6C2-0E59-48A4-B3F6-4AB54D778262}</a:tableStyleId>
              </a:tblPr>
              <a:tblGrid>
                <a:gridCol w="2551570">
                  <a:extLst>
                    <a:ext uri="{9D8B030D-6E8A-4147-A177-3AD203B41FA5}">
                      <a16:colId xmlns:a16="http://schemas.microsoft.com/office/drawing/2014/main" val="20000"/>
                    </a:ext>
                  </a:extLst>
                </a:gridCol>
                <a:gridCol w="1575481">
                  <a:extLst>
                    <a:ext uri="{9D8B030D-6E8A-4147-A177-3AD203B41FA5}">
                      <a16:colId xmlns:a16="http://schemas.microsoft.com/office/drawing/2014/main" val="20001"/>
                    </a:ext>
                  </a:extLst>
                </a:gridCol>
                <a:gridCol w="2225371">
                  <a:extLst>
                    <a:ext uri="{9D8B030D-6E8A-4147-A177-3AD203B41FA5}">
                      <a16:colId xmlns:a16="http://schemas.microsoft.com/office/drawing/2014/main" val="20002"/>
                    </a:ext>
                  </a:extLst>
                </a:gridCol>
                <a:gridCol w="4276250">
                  <a:extLst>
                    <a:ext uri="{9D8B030D-6E8A-4147-A177-3AD203B41FA5}">
                      <a16:colId xmlns:a16="http://schemas.microsoft.com/office/drawing/2014/main" val="20003"/>
                    </a:ext>
                  </a:extLst>
                </a:gridCol>
              </a:tblGrid>
              <a:tr h="489819">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dirty="0">
                          <a:solidFill>
                            <a:schemeClr val="dk1"/>
                          </a:solidFill>
                          <a:latin typeface="Times New Roman"/>
                          <a:ea typeface="Times New Roman"/>
                          <a:cs typeface="Times New Roman"/>
                          <a:sym typeface="Times New Roman"/>
                        </a:rPr>
                        <a:t>Software</a:t>
                      </a:r>
                      <a:endParaRPr sz="1800" u="none" strike="noStrike" cap="none"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tx2"/>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Free version</a:t>
                      </a:r>
                      <a:endParaRPr sz="1800" u="none" strike="noStrike" cap="none"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tx2"/>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a:ea typeface="Times New Roman"/>
                          <a:cs typeface="Times New Roman"/>
                          <a:sym typeface="Times New Roman"/>
                        </a:rPr>
                        <a:t>Software or Online</a:t>
                      </a:r>
                      <a:endParaRPr sz="1400" u="none" strike="noStrike" cap="none" dirty="0"/>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tx2"/>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dirty="0">
                          <a:solidFill>
                            <a:schemeClr val="dk1"/>
                          </a:solidFill>
                          <a:latin typeface="Times New Roman"/>
                          <a:ea typeface="Times New Roman"/>
                          <a:cs typeface="Times New Roman"/>
                          <a:sym typeface="Times New Roman"/>
                        </a:rPr>
                        <a:t>URL</a:t>
                      </a:r>
                      <a:endParaRPr sz="1800" u="none" strike="noStrike" cap="none"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521683">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dirty="0" err="1">
                          <a:solidFill>
                            <a:schemeClr val="dk1"/>
                          </a:solidFill>
                          <a:latin typeface="Times New Roman"/>
                          <a:ea typeface="Times New Roman"/>
                          <a:cs typeface="Times New Roman"/>
                          <a:sym typeface="Times New Roman"/>
                        </a:rPr>
                        <a:t>Ecochain</a:t>
                      </a:r>
                      <a:endParaRPr sz="1800" u="none" strike="noStrike" cap="none"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Yes</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Online</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https://ecochain.com/</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6111">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Mobius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Free trial</a:t>
                      </a:r>
                      <a:endParaRPr sz="1400" u="none" strike="noStrike" cap="none" dirty="0"/>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Online</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https://ecochain.com/knowledge/product-environmental-footprint/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851750">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openLCA	</a:t>
                      </a:r>
                      <a:endParaRPr sz="1400" u="none" strike="noStrike" cap="none"/>
                    </a:p>
                    <a:p>
                      <a:pPr marL="0" marR="0" lvl="0" indent="0" algn="l" rtl="0">
                        <a:lnSpc>
                          <a:spcPct val="125000"/>
                        </a:lnSpc>
                        <a:spcBef>
                          <a:spcPts val="1200"/>
                        </a:spcBef>
                        <a:spcAft>
                          <a:spcPts val="0"/>
                        </a:spcAft>
                        <a:buClr>
                          <a:srgbClr val="000000"/>
                        </a:buClr>
                        <a:buSzPts val="1800"/>
                        <a:buFont typeface="Arial"/>
                        <a:buNone/>
                      </a:pPr>
                      <a:endParaRPr sz="1800" u="none" strike="noStrike" cap="none">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Yes</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Software</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https://www.openlca.org/</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851750">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SimaPro	</a:t>
                      </a:r>
                      <a:endParaRPr sz="1400" u="none" strike="noStrike" cap="none"/>
                    </a:p>
                    <a:p>
                      <a:pPr marL="0" marR="0" lvl="0" indent="0" algn="ctr" rtl="0">
                        <a:lnSpc>
                          <a:spcPct val="125000"/>
                        </a:lnSpc>
                        <a:spcBef>
                          <a:spcPts val="1200"/>
                        </a:spcBef>
                        <a:spcAft>
                          <a:spcPts val="0"/>
                        </a:spcAft>
                        <a:buClr>
                          <a:srgbClr val="000000"/>
                        </a:buClr>
                        <a:buSzPts val="1800"/>
                        <a:buFont typeface="Arial"/>
                        <a:buNone/>
                      </a:pPr>
                      <a:endParaRPr sz="1800" u="none" strike="noStrike" cap="none">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No</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Download</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https://pre-sustainability.com/solutions/tools/simapro/</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05205">
                <a:tc>
                  <a:txBody>
                    <a:bodyPr/>
                    <a:lstStyle/>
                    <a:p>
                      <a:pPr marL="0" marR="0" lvl="0" indent="0" algn="ctr"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GaBi	</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No</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Download</a:t>
                      </a:r>
                      <a:endParaRPr sz="1400" u="none" strike="noStrike" cap="none"/>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https://gabi.sphera.com/international/index/</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1133621">
                <a:tc>
                  <a:txBody>
                    <a:bodyPr/>
                    <a:lstStyle/>
                    <a:p>
                      <a:pPr marL="0" marR="0" lvl="0" indent="0" algn="ctr" rtl="0">
                        <a:lnSpc>
                          <a:spcPct val="125000"/>
                        </a:lnSpc>
                        <a:spcBef>
                          <a:spcPts val="0"/>
                        </a:spcBef>
                        <a:spcAft>
                          <a:spcPts val="0"/>
                        </a:spcAft>
                        <a:buClr>
                          <a:schemeClr val="dk1"/>
                        </a:buClr>
                        <a:buSzPts val="1800"/>
                        <a:buFont typeface="Times New Roman"/>
                        <a:buNone/>
                      </a:pPr>
                      <a:r>
                        <a:rPr lang="en-US" sz="1800" u="none" strike="noStrike" cap="none" dirty="0" err="1">
                          <a:solidFill>
                            <a:schemeClr val="dk1"/>
                          </a:solidFill>
                          <a:latin typeface="Times New Roman"/>
                          <a:ea typeface="Times New Roman"/>
                          <a:cs typeface="Times New Roman"/>
                          <a:sym typeface="Times New Roman"/>
                        </a:rPr>
                        <a:t>Oneclicklca</a:t>
                      </a:r>
                      <a:endParaRPr sz="1800" u="none" strike="noStrike" cap="none" dirty="0">
                        <a:solidFill>
                          <a:schemeClr val="dk1"/>
                        </a:solidFill>
                        <a:latin typeface="Times New Roman"/>
                        <a:ea typeface="Times New Roman"/>
                        <a:cs typeface="Times New Roman"/>
                        <a:sym typeface="Times New Roman"/>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Free trial</a:t>
                      </a:r>
                      <a:endParaRPr sz="1400" u="none" strike="noStrike" cap="none" dirty="0"/>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25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Online</a:t>
                      </a:r>
                      <a:endParaRPr sz="1400" u="none" strike="noStrike" cap="none" dirty="0"/>
                    </a:p>
                  </a:txBody>
                  <a:tcPr marL="6350" marR="6350" marT="635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25000"/>
                        </a:lnSpc>
                        <a:spcBef>
                          <a:spcPts val="0"/>
                        </a:spcBef>
                        <a:spcAft>
                          <a:spcPts val="0"/>
                        </a:spcAft>
                        <a:buClr>
                          <a:srgbClr val="000000"/>
                        </a:buClr>
                        <a:buSzPts val="1800"/>
                        <a:buFont typeface="Arial"/>
                        <a:buNone/>
                      </a:pPr>
                      <a:r>
                        <a:rPr lang="en-US" sz="1800" u="none" strike="noStrike" cap="none" dirty="0">
                          <a:solidFill>
                            <a:schemeClr val="dk1"/>
                          </a:solidFill>
                          <a:latin typeface="Times New Roman"/>
                          <a:ea typeface="Times New Roman"/>
                          <a:cs typeface="Times New Roman"/>
                          <a:sym typeface="Times New Roman"/>
                        </a:rPr>
                        <a:t>https://www.oneclicklca.com/</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74" name="Google Shape;174;p6"/>
          <p:cNvSpPr txBox="1"/>
          <p:nvPr/>
        </p:nvSpPr>
        <p:spPr>
          <a:xfrm>
            <a:off x="7394825" y="6488668"/>
            <a:ext cx="39589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Adopted from </a:t>
            </a:r>
            <a:r>
              <a:rPr lang="en-US" sz="1800" b="0" i="0" u="none" strike="noStrike" cap="none" dirty="0" err="1">
                <a:solidFill>
                  <a:schemeClr val="dk1"/>
                </a:solidFill>
                <a:latin typeface="Calibri"/>
                <a:ea typeface="Calibri"/>
                <a:cs typeface="Calibri"/>
                <a:sym typeface="Calibri"/>
              </a:rPr>
              <a:t>Ecochai</a:t>
            </a:r>
            <a:r>
              <a:rPr lang="en-US" sz="1800" dirty="0" err="1">
                <a:solidFill>
                  <a:schemeClr val="dk1"/>
                </a:solidFill>
                <a:latin typeface="Calibri"/>
                <a:ea typeface="Calibri"/>
                <a:cs typeface="Calibri"/>
                <a:sym typeface="Calibri"/>
              </a:rPr>
              <a:t>n</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350">
            <a:extLst>
              <a:ext uri="{FF2B5EF4-FFF2-40B4-BE49-F238E27FC236}">
                <a16:creationId xmlns:a16="http://schemas.microsoft.com/office/drawing/2014/main" id="{854FE8A8-1D33-4BB1-73F7-69A21B01EA40}"/>
              </a:ext>
            </a:extLst>
          </p:cNvPr>
          <p:cNvSpPr txBox="1"/>
          <p:nvPr/>
        </p:nvSpPr>
        <p:spPr>
          <a:xfrm>
            <a:off x="1148339" y="1284721"/>
            <a:ext cx="277191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Poppins" pitchFamily="2" charset="77"/>
                <a:ea typeface="Lato Heavy" charset="0"/>
                <a:cs typeface="Poppins" pitchFamily="2" charset="77"/>
              </a:rPr>
              <a:t>Types of LCA</a:t>
            </a:r>
          </a:p>
        </p:txBody>
      </p:sp>
      <p:grpSp>
        <p:nvGrpSpPr>
          <p:cNvPr id="20" name="Group 19">
            <a:extLst>
              <a:ext uri="{FF2B5EF4-FFF2-40B4-BE49-F238E27FC236}">
                <a16:creationId xmlns:a16="http://schemas.microsoft.com/office/drawing/2014/main" id="{8F2C037A-2CF7-5B33-6909-16A6228A81FE}"/>
              </a:ext>
            </a:extLst>
          </p:cNvPr>
          <p:cNvGrpSpPr/>
          <p:nvPr/>
        </p:nvGrpSpPr>
        <p:grpSpPr>
          <a:xfrm>
            <a:off x="854696" y="2209556"/>
            <a:ext cx="10482607" cy="4200672"/>
            <a:chOff x="2526384" y="2573517"/>
            <a:chExt cx="8182466" cy="4200672"/>
          </a:xfrm>
        </p:grpSpPr>
        <p:grpSp>
          <p:nvGrpSpPr>
            <p:cNvPr id="14" name="Group 13">
              <a:extLst>
                <a:ext uri="{FF2B5EF4-FFF2-40B4-BE49-F238E27FC236}">
                  <a16:creationId xmlns:a16="http://schemas.microsoft.com/office/drawing/2014/main" id="{9FDBA347-CDF4-300C-8F6B-E74486EB7459}"/>
                </a:ext>
              </a:extLst>
            </p:cNvPr>
            <p:cNvGrpSpPr/>
            <p:nvPr/>
          </p:nvGrpSpPr>
          <p:grpSpPr>
            <a:xfrm>
              <a:off x="2526384" y="2573517"/>
              <a:ext cx="8182466" cy="4200672"/>
              <a:chOff x="1675375" y="2020325"/>
              <a:chExt cx="9033475" cy="4786201"/>
            </a:xfrm>
          </p:grpSpPr>
          <p:grpSp>
            <p:nvGrpSpPr>
              <p:cNvPr id="8" name="Group 7">
                <a:extLst>
                  <a:ext uri="{FF2B5EF4-FFF2-40B4-BE49-F238E27FC236}">
                    <a16:creationId xmlns:a16="http://schemas.microsoft.com/office/drawing/2014/main" id="{A3720456-D659-8253-09FC-680AFAF3CDFC}"/>
                  </a:ext>
                </a:extLst>
              </p:cNvPr>
              <p:cNvGrpSpPr/>
              <p:nvPr/>
            </p:nvGrpSpPr>
            <p:grpSpPr>
              <a:xfrm>
                <a:off x="1676240" y="2020325"/>
                <a:ext cx="9032609" cy="4786201"/>
                <a:chOff x="2253006" y="2042629"/>
                <a:chExt cx="6617616" cy="4270516"/>
              </a:xfrm>
            </p:grpSpPr>
            <p:sp>
              <p:nvSpPr>
                <p:cNvPr id="4" name="Rectangle 3">
                  <a:extLst>
                    <a:ext uri="{FF2B5EF4-FFF2-40B4-BE49-F238E27FC236}">
                      <a16:creationId xmlns:a16="http://schemas.microsoft.com/office/drawing/2014/main" id="{DB4E4B36-0590-58D6-F39B-76C399A3C687}"/>
                    </a:ext>
                  </a:extLst>
                </p:cNvPr>
                <p:cNvSpPr/>
                <p:nvPr/>
              </p:nvSpPr>
              <p:spPr>
                <a:xfrm>
                  <a:off x="2253006" y="2042629"/>
                  <a:ext cx="3308808" cy="2017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7AF39312-C923-BFC0-6096-948CEFFFF6D8}"/>
                    </a:ext>
                  </a:extLst>
                </p:cNvPr>
                <p:cNvSpPr/>
                <p:nvPr/>
              </p:nvSpPr>
              <p:spPr>
                <a:xfrm>
                  <a:off x="2253006" y="4059965"/>
                  <a:ext cx="3308808" cy="22531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395C0E4B-08FA-C6D9-D8DB-A9C22B0CC83F}"/>
                    </a:ext>
                  </a:extLst>
                </p:cNvPr>
                <p:cNvSpPr/>
                <p:nvPr/>
              </p:nvSpPr>
              <p:spPr>
                <a:xfrm>
                  <a:off x="5561814" y="4059966"/>
                  <a:ext cx="3308808" cy="22531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a:extLst>
                    <a:ext uri="{FF2B5EF4-FFF2-40B4-BE49-F238E27FC236}">
                      <a16:creationId xmlns:a16="http://schemas.microsoft.com/office/drawing/2014/main" id="{7C13D2C0-9A4E-C0D2-E9E9-A04AB8659117}"/>
                    </a:ext>
                  </a:extLst>
                </p:cNvPr>
                <p:cNvSpPr/>
                <p:nvPr/>
              </p:nvSpPr>
              <p:spPr>
                <a:xfrm>
                  <a:off x="5561814" y="2042629"/>
                  <a:ext cx="3308808" cy="2017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10" name="Straight Connector 9">
                <a:extLst>
                  <a:ext uri="{FF2B5EF4-FFF2-40B4-BE49-F238E27FC236}">
                    <a16:creationId xmlns:a16="http://schemas.microsoft.com/office/drawing/2014/main" id="{F1E0FE39-B15A-6635-353F-DE4AA700E61F}"/>
                  </a:ext>
                </a:extLst>
              </p:cNvPr>
              <p:cNvCxnSpPr>
                <a:cxnSpLocks/>
              </p:cNvCxnSpPr>
              <p:nvPr/>
            </p:nvCxnSpPr>
            <p:spPr>
              <a:xfrm flipH="1">
                <a:off x="6191679" y="2046931"/>
                <a:ext cx="1730" cy="4759594"/>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5409168-6023-E05E-9C4A-276574C37CE4}"/>
                  </a:ext>
                </a:extLst>
              </p:cNvPr>
              <p:cNvCxnSpPr>
                <a:cxnSpLocks/>
              </p:cNvCxnSpPr>
              <p:nvPr/>
            </p:nvCxnSpPr>
            <p:spPr>
              <a:xfrm flipH="1">
                <a:off x="1675375" y="4279769"/>
                <a:ext cx="9033475" cy="17360"/>
              </a:xfrm>
              <a:prstGeom prst="line">
                <a:avLst/>
              </a:prstGeom>
              <a:ln w="28575"/>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93051EBF-D949-1FBB-55F2-CD982581AE9C}"/>
                </a:ext>
              </a:extLst>
            </p:cNvPr>
            <p:cNvSpPr txBox="1"/>
            <p:nvPr/>
          </p:nvSpPr>
          <p:spPr>
            <a:xfrm>
              <a:off x="6617225" y="4564165"/>
              <a:ext cx="3843779"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Consequential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Describes how environmentally relevant physical flows will change in response to possible decisions in the analyzed life cycle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 name="TextBox 16">
              <a:extLst>
                <a:ext uri="{FF2B5EF4-FFF2-40B4-BE49-F238E27FC236}">
                  <a16:creationId xmlns:a16="http://schemas.microsoft.com/office/drawing/2014/main" id="{D806F9F8-92CE-1703-2048-70D1C47BCE86}"/>
                </a:ext>
              </a:extLst>
            </p:cNvPr>
            <p:cNvSpPr txBox="1"/>
            <p:nvPr/>
          </p:nvSpPr>
          <p:spPr>
            <a:xfrm>
              <a:off x="2526384" y="2573517"/>
              <a:ext cx="384377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Singular </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Analyzes the environmental impacts of a single product over all lifecycle stages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5CB85E54-8DEE-A9C9-089F-BA78D8C99937}"/>
                </a:ext>
              </a:extLst>
            </p:cNvPr>
            <p:cNvSpPr txBox="1"/>
            <p:nvPr/>
          </p:nvSpPr>
          <p:spPr>
            <a:xfrm>
              <a:off x="2526384" y="4593920"/>
              <a:ext cx="3843779"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Attributional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Describes the environmentally relevant physical flows to and from a lifecycle system embedded into a static background system</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a:extLst>
                <a:ext uri="{FF2B5EF4-FFF2-40B4-BE49-F238E27FC236}">
                  <a16:creationId xmlns:a16="http://schemas.microsoft.com/office/drawing/2014/main" id="{B95E2C40-4A63-6C9B-A7EC-B50B8C2DAE74}"/>
                </a:ext>
              </a:extLst>
            </p:cNvPr>
            <p:cNvSpPr txBox="1"/>
            <p:nvPr/>
          </p:nvSpPr>
          <p:spPr>
            <a:xfrm>
              <a:off x="6617225" y="2602676"/>
              <a:ext cx="384377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Comparative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Compares the environmental impacts of different products across all stages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2" name="CuadroTexto 350">
            <a:extLst>
              <a:ext uri="{FF2B5EF4-FFF2-40B4-BE49-F238E27FC236}">
                <a16:creationId xmlns:a16="http://schemas.microsoft.com/office/drawing/2014/main" id="{860DDC3F-9E67-BF26-A52B-A72113D97379}"/>
              </a:ext>
            </a:extLst>
          </p:cNvPr>
          <p:cNvSpPr txBox="1"/>
          <p:nvPr/>
        </p:nvSpPr>
        <p:spPr>
          <a:xfrm>
            <a:off x="0" y="236775"/>
            <a:ext cx="12192000" cy="707886"/>
          </a:xfrm>
          <a:prstGeom prst="rect">
            <a:avLst/>
          </a:prstGeom>
          <a:solidFill>
            <a:schemeClr val="accent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222518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uadroTexto 350">
            <a:extLst>
              <a:ext uri="{FF2B5EF4-FFF2-40B4-BE49-F238E27FC236}">
                <a16:creationId xmlns:a16="http://schemas.microsoft.com/office/drawing/2014/main" id="{854FE8A8-1D33-4BB1-73F7-69A21B01EA40}"/>
              </a:ext>
            </a:extLst>
          </p:cNvPr>
          <p:cNvSpPr txBox="1"/>
          <p:nvPr/>
        </p:nvSpPr>
        <p:spPr>
          <a:xfrm>
            <a:off x="854695" y="1284721"/>
            <a:ext cx="492428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4546A"/>
                </a:solidFill>
                <a:effectLst/>
                <a:uLnTx/>
                <a:uFillTx/>
                <a:latin typeface="Poppins" pitchFamily="2" charset="77"/>
                <a:ea typeface="Lato Heavy" charset="0"/>
                <a:cs typeface="Poppins" pitchFamily="2" charset="77"/>
              </a:rPr>
              <a:t>Examples of LCA Types</a:t>
            </a:r>
          </a:p>
        </p:txBody>
      </p:sp>
      <p:grpSp>
        <p:nvGrpSpPr>
          <p:cNvPr id="20" name="Group 19">
            <a:extLst>
              <a:ext uri="{FF2B5EF4-FFF2-40B4-BE49-F238E27FC236}">
                <a16:creationId xmlns:a16="http://schemas.microsoft.com/office/drawing/2014/main" id="{8F2C037A-2CF7-5B33-6909-16A6228A81FE}"/>
              </a:ext>
            </a:extLst>
          </p:cNvPr>
          <p:cNvGrpSpPr/>
          <p:nvPr/>
        </p:nvGrpSpPr>
        <p:grpSpPr>
          <a:xfrm>
            <a:off x="628554" y="2189891"/>
            <a:ext cx="11130827" cy="4200672"/>
            <a:chOff x="2526384" y="2573517"/>
            <a:chExt cx="8182466" cy="4200672"/>
          </a:xfrm>
        </p:grpSpPr>
        <p:grpSp>
          <p:nvGrpSpPr>
            <p:cNvPr id="14" name="Group 13">
              <a:extLst>
                <a:ext uri="{FF2B5EF4-FFF2-40B4-BE49-F238E27FC236}">
                  <a16:creationId xmlns:a16="http://schemas.microsoft.com/office/drawing/2014/main" id="{9FDBA347-CDF4-300C-8F6B-E74486EB7459}"/>
                </a:ext>
              </a:extLst>
            </p:cNvPr>
            <p:cNvGrpSpPr/>
            <p:nvPr/>
          </p:nvGrpSpPr>
          <p:grpSpPr>
            <a:xfrm>
              <a:off x="2526384" y="2573517"/>
              <a:ext cx="8182466" cy="4200672"/>
              <a:chOff x="1675375" y="2020325"/>
              <a:chExt cx="9033475" cy="4786201"/>
            </a:xfrm>
          </p:grpSpPr>
          <p:grpSp>
            <p:nvGrpSpPr>
              <p:cNvPr id="8" name="Group 7">
                <a:extLst>
                  <a:ext uri="{FF2B5EF4-FFF2-40B4-BE49-F238E27FC236}">
                    <a16:creationId xmlns:a16="http://schemas.microsoft.com/office/drawing/2014/main" id="{A3720456-D659-8253-09FC-680AFAF3CDFC}"/>
                  </a:ext>
                </a:extLst>
              </p:cNvPr>
              <p:cNvGrpSpPr/>
              <p:nvPr/>
            </p:nvGrpSpPr>
            <p:grpSpPr>
              <a:xfrm>
                <a:off x="1676240" y="2020325"/>
                <a:ext cx="9032609" cy="4786201"/>
                <a:chOff x="2253006" y="2042629"/>
                <a:chExt cx="6617616" cy="4270516"/>
              </a:xfrm>
            </p:grpSpPr>
            <p:sp>
              <p:nvSpPr>
                <p:cNvPr id="4" name="Rectangle 3">
                  <a:extLst>
                    <a:ext uri="{FF2B5EF4-FFF2-40B4-BE49-F238E27FC236}">
                      <a16:creationId xmlns:a16="http://schemas.microsoft.com/office/drawing/2014/main" id="{DB4E4B36-0590-58D6-F39B-76C399A3C687}"/>
                    </a:ext>
                  </a:extLst>
                </p:cNvPr>
                <p:cNvSpPr/>
                <p:nvPr/>
              </p:nvSpPr>
              <p:spPr>
                <a:xfrm>
                  <a:off x="2253006" y="2042629"/>
                  <a:ext cx="3308808" cy="2017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7AF39312-C923-BFC0-6096-948CEFFFF6D8}"/>
                    </a:ext>
                  </a:extLst>
                </p:cNvPr>
                <p:cNvSpPr/>
                <p:nvPr/>
              </p:nvSpPr>
              <p:spPr>
                <a:xfrm>
                  <a:off x="2253006" y="4059965"/>
                  <a:ext cx="3308808" cy="22531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a:extLst>
                    <a:ext uri="{FF2B5EF4-FFF2-40B4-BE49-F238E27FC236}">
                      <a16:creationId xmlns:a16="http://schemas.microsoft.com/office/drawing/2014/main" id="{395C0E4B-08FA-C6D9-D8DB-A9C22B0CC83F}"/>
                    </a:ext>
                  </a:extLst>
                </p:cNvPr>
                <p:cNvSpPr/>
                <p:nvPr/>
              </p:nvSpPr>
              <p:spPr>
                <a:xfrm>
                  <a:off x="5561814" y="4059966"/>
                  <a:ext cx="3308808" cy="225317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Rectangle 6">
                  <a:extLst>
                    <a:ext uri="{FF2B5EF4-FFF2-40B4-BE49-F238E27FC236}">
                      <a16:creationId xmlns:a16="http://schemas.microsoft.com/office/drawing/2014/main" id="{7C13D2C0-9A4E-C0D2-E9E9-A04AB8659117}"/>
                    </a:ext>
                  </a:extLst>
                </p:cNvPr>
                <p:cNvSpPr/>
                <p:nvPr/>
              </p:nvSpPr>
              <p:spPr>
                <a:xfrm>
                  <a:off x="5561814" y="2042629"/>
                  <a:ext cx="3308808" cy="20173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10" name="Straight Connector 9">
                <a:extLst>
                  <a:ext uri="{FF2B5EF4-FFF2-40B4-BE49-F238E27FC236}">
                    <a16:creationId xmlns:a16="http://schemas.microsoft.com/office/drawing/2014/main" id="{F1E0FE39-B15A-6635-353F-DE4AA700E61F}"/>
                  </a:ext>
                </a:extLst>
              </p:cNvPr>
              <p:cNvCxnSpPr>
                <a:cxnSpLocks/>
              </p:cNvCxnSpPr>
              <p:nvPr/>
            </p:nvCxnSpPr>
            <p:spPr>
              <a:xfrm flipH="1">
                <a:off x="6191679" y="2046931"/>
                <a:ext cx="1730" cy="4759594"/>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5409168-6023-E05E-9C4A-276574C37CE4}"/>
                  </a:ext>
                </a:extLst>
              </p:cNvPr>
              <p:cNvCxnSpPr>
                <a:cxnSpLocks/>
              </p:cNvCxnSpPr>
              <p:nvPr/>
            </p:nvCxnSpPr>
            <p:spPr>
              <a:xfrm flipH="1">
                <a:off x="1675375" y="4279769"/>
                <a:ext cx="9033475" cy="17360"/>
              </a:xfrm>
              <a:prstGeom prst="line">
                <a:avLst/>
              </a:prstGeom>
              <a:ln w="28575"/>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93051EBF-D949-1FBB-55F2-CD982581AE9C}"/>
                </a:ext>
              </a:extLst>
            </p:cNvPr>
            <p:cNvSpPr txBox="1"/>
            <p:nvPr/>
          </p:nvSpPr>
          <p:spPr>
            <a:xfrm>
              <a:off x="6617225" y="4564165"/>
              <a:ext cx="3843779"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Consequential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How much GHG could be avoided by switching from incandescent to LED lightbulbs in context of a dynamic system?</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7" name="TextBox 16">
              <a:extLst>
                <a:ext uri="{FF2B5EF4-FFF2-40B4-BE49-F238E27FC236}">
                  <a16:creationId xmlns:a16="http://schemas.microsoft.com/office/drawing/2014/main" id="{D806F9F8-92CE-1703-2048-70D1C47BCE86}"/>
                </a:ext>
              </a:extLst>
            </p:cNvPr>
            <p:cNvSpPr txBox="1"/>
            <p:nvPr/>
          </p:nvSpPr>
          <p:spPr>
            <a:xfrm>
              <a:off x="2526384" y="2573517"/>
              <a:ext cx="384377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Singular </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(e.g.) greenhouse gas (GHG) emissions of an LED light bulb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5CB85E54-8DEE-A9C9-089F-BA78D8C99937}"/>
                </a:ext>
              </a:extLst>
            </p:cNvPr>
            <p:cNvSpPr txBox="1"/>
            <p:nvPr/>
          </p:nvSpPr>
          <p:spPr>
            <a:xfrm>
              <a:off x="2526384" y="4593920"/>
              <a:ext cx="384377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Attributional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latin typeface="Times New Roman" panose="02020603050405020304" pitchFamily="18" charset="0"/>
                  <a:ea typeface="+mn-ea"/>
                  <a:cs typeface="Times New Roman" panose="02020603050405020304" pitchFamily="18" charset="0"/>
                </a:rPr>
                <a:t>How much input or output attributed to functional unit</a:t>
              </a:r>
              <a:endParaRPr kumimoji="0" lang="en-US" sz="200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9" name="TextBox 18">
              <a:extLst>
                <a:ext uri="{FF2B5EF4-FFF2-40B4-BE49-F238E27FC236}">
                  <a16:creationId xmlns:a16="http://schemas.microsoft.com/office/drawing/2014/main" id="{B95E2C40-4A63-6C9B-A7EC-B50B8C2DAE74}"/>
                </a:ext>
              </a:extLst>
            </p:cNvPr>
            <p:cNvSpPr txBox="1"/>
            <p:nvPr/>
          </p:nvSpPr>
          <p:spPr>
            <a:xfrm>
              <a:off x="6617225" y="2602676"/>
              <a:ext cx="384377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Comparative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Comparison between GHG emissions of an LED and incandescent light bulbs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pic>
        <p:nvPicPr>
          <p:cNvPr id="12" name="Graphic 11" descr="Lightbulb with solid fill">
            <a:extLst>
              <a:ext uri="{FF2B5EF4-FFF2-40B4-BE49-F238E27FC236}">
                <a16:creationId xmlns:a16="http://schemas.microsoft.com/office/drawing/2014/main" id="{70D478E5-B3C1-5715-CBA9-52DB21282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3906" y="3178046"/>
            <a:ext cx="914400" cy="914400"/>
          </a:xfrm>
          <a:prstGeom prst="rect">
            <a:avLst/>
          </a:prstGeom>
        </p:spPr>
      </p:pic>
      <p:pic>
        <p:nvPicPr>
          <p:cNvPr id="15" name="Graphic 14" descr="Lightbulb outline">
            <a:extLst>
              <a:ext uri="{FF2B5EF4-FFF2-40B4-BE49-F238E27FC236}">
                <a16:creationId xmlns:a16="http://schemas.microsoft.com/office/drawing/2014/main" id="{936869AC-ADD7-65C3-BABD-1D90001B8A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98" y="3201727"/>
            <a:ext cx="914400" cy="914400"/>
          </a:xfrm>
          <a:prstGeom prst="rect">
            <a:avLst/>
          </a:prstGeom>
        </p:spPr>
      </p:pic>
      <p:pic>
        <p:nvPicPr>
          <p:cNvPr id="21" name="Graphic 20" descr="Lightbulb outline">
            <a:extLst>
              <a:ext uri="{FF2B5EF4-FFF2-40B4-BE49-F238E27FC236}">
                <a16:creationId xmlns:a16="http://schemas.microsoft.com/office/drawing/2014/main" id="{99104483-8159-74CC-96F1-3B98BBD1E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3548" y="3184698"/>
            <a:ext cx="914400" cy="914400"/>
          </a:xfrm>
          <a:prstGeom prst="rect">
            <a:avLst/>
          </a:prstGeom>
        </p:spPr>
      </p:pic>
      <p:pic>
        <p:nvPicPr>
          <p:cNvPr id="22" name="Graphic 21" descr="Lightbulb with solid fill">
            <a:extLst>
              <a:ext uri="{FF2B5EF4-FFF2-40B4-BE49-F238E27FC236}">
                <a16:creationId xmlns:a16="http://schemas.microsoft.com/office/drawing/2014/main" id="{06021C6A-C88D-353F-8777-923A221B26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5052" y="5400533"/>
            <a:ext cx="914400" cy="914400"/>
          </a:xfrm>
          <a:prstGeom prst="rect">
            <a:avLst/>
          </a:prstGeom>
        </p:spPr>
      </p:pic>
      <p:pic>
        <p:nvPicPr>
          <p:cNvPr id="23" name="Graphic 22" descr="Lightbulb outline">
            <a:extLst>
              <a:ext uri="{FF2B5EF4-FFF2-40B4-BE49-F238E27FC236}">
                <a16:creationId xmlns:a16="http://schemas.microsoft.com/office/drawing/2014/main" id="{A0FCAEDB-BF13-C00E-FBAA-F465D5DED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4694" y="5407185"/>
            <a:ext cx="914400" cy="914400"/>
          </a:xfrm>
          <a:prstGeom prst="rect">
            <a:avLst/>
          </a:prstGeom>
        </p:spPr>
      </p:pic>
      <p:sp>
        <p:nvSpPr>
          <p:cNvPr id="24" name="TextBox 23">
            <a:extLst>
              <a:ext uri="{FF2B5EF4-FFF2-40B4-BE49-F238E27FC236}">
                <a16:creationId xmlns:a16="http://schemas.microsoft.com/office/drawing/2014/main" id="{6AB8883A-1635-376D-A180-181F53CFE3B1}"/>
              </a:ext>
            </a:extLst>
          </p:cNvPr>
          <p:cNvSpPr txBox="1"/>
          <p:nvPr/>
        </p:nvSpPr>
        <p:spPr>
          <a:xfrm>
            <a:off x="3100022" y="5673067"/>
            <a:ext cx="4747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33B759E-DD41-C10E-19D7-11113B41AA9F}"/>
              </a:ext>
            </a:extLst>
          </p:cNvPr>
          <p:cNvSpPr txBox="1"/>
          <p:nvPr/>
        </p:nvSpPr>
        <p:spPr>
          <a:xfrm>
            <a:off x="8658174" y="3379345"/>
            <a:ext cx="4747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 name="Graphic 41" descr="Lightbulb with solid fill">
            <a:extLst>
              <a:ext uri="{FF2B5EF4-FFF2-40B4-BE49-F238E27FC236}">
                <a16:creationId xmlns:a16="http://schemas.microsoft.com/office/drawing/2014/main" id="{EB16E68C-5732-B291-DA3C-D249955C1F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1221" y="5393881"/>
            <a:ext cx="914400" cy="914400"/>
          </a:xfrm>
          <a:prstGeom prst="rect">
            <a:avLst/>
          </a:prstGeom>
        </p:spPr>
      </p:pic>
      <p:pic>
        <p:nvPicPr>
          <p:cNvPr id="43" name="Graphic 42" descr="Lightbulb outline">
            <a:extLst>
              <a:ext uri="{FF2B5EF4-FFF2-40B4-BE49-F238E27FC236}">
                <a16:creationId xmlns:a16="http://schemas.microsoft.com/office/drawing/2014/main" id="{06FDF73E-81E1-72FA-8538-D013010B05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0863" y="5400533"/>
            <a:ext cx="914400" cy="914400"/>
          </a:xfrm>
          <a:prstGeom prst="rect">
            <a:avLst/>
          </a:prstGeom>
        </p:spPr>
      </p:pic>
      <p:sp>
        <p:nvSpPr>
          <p:cNvPr id="44" name="TextBox 43">
            <a:extLst>
              <a:ext uri="{FF2B5EF4-FFF2-40B4-BE49-F238E27FC236}">
                <a16:creationId xmlns:a16="http://schemas.microsoft.com/office/drawing/2014/main" id="{D77A0443-CADF-72C8-9202-88961B330FD6}"/>
              </a:ext>
            </a:extLst>
          </p:cNvPr>
          <p:cNvSpPr txBox="1"/>
          <p:nvPr/>
        </p:nvSpPr>
        <p:spPr>
          <a:xfrm>
            <a:off x="7475489" y="5595180"/>
            <a:ext cx="4747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6" name="Graphic 45" descr="Bank check outline">
            <a:extLst>
              <a:ext uri="{FF2B5EF4-FFF2-40B4-BE49-F238E27FC236}">
                <a16:creationId xmlns:a16="http://schemas.microsoft.com/office/drawing/2014/main" id="{C9E14734-CFE5-0910-8C43-7BE1ADCFED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81579" y="5322646"/>
            <a:ext cx="914400" cy="914400"/>
          </a:xfrm>
          <a:prstGeom prst="rect">
            <a:avLst/>
          </a:prstGeom>
        </p:spPr>
      </p:pic>
      <p:sp>
        <p:nvSpPr>
          <p:cNvPr id="47" name="Arrow: Right 46">
            <a:extLst>
              <a:ext uri="{FF2B5EF4-FFF2-40B4-BE49-F238E27FC236}">
                <a16:creationId xmlns:a16="http://schemas.microsoft.com/office/drawing/2014/main" id="{EC50E7F1-5F0D-31E8-B58E-95B8D30480EC}"/>
              </a:ext>
            </a:extLst>
          </p:cNvPr>
          <p:cNvSpPr/>
          <p:nvPr/>
        </p:nvSpPr>
        <p:spPr>
          <a:xfrm>
            <a:off x="8814547" y="5673067"/>
            <a:ext cx="565123" cy="291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350">
            <a:extLst>
              <a:ext uri="{FF2B5EF4-FFF2-40B4-BE49-F238E27FC236}">
                <a16:creationId xmlns:a16="http://schemas.microsoft.com/office/drawing/2014/main" id="{7E725135-2036-90CE-21A7-D8083CD1EC0A}"/>
              </a:ext>
            </a:extLst>
          </p:cNvPr>
          <p:cNvSpPr txBox="1"/>
          <p:nvPr/>
        </p:nvSpPr>
        <p:spPr>
          <a:xfrm>
            <a:off x="0" y="235702"/>
            <a:ext cx="12192000" cy="707886"/>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1007196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9595C41-403B-40F8-AB8A-1978DC4055F7}"/>
              </a:ext>
            </a:extLst>
          </p:cNvPr>
          <p:cNvGrpSpPr/>
          <p:nvPr/>
        </p:nvGrpSpPr>
        <p:grpSpPr>
          <a:xfrm>
            <a:off x="570523" y="1311411"/>
            <a:ext cx="11690035" cy="5367943"/>
            <a:chOff x="-245249" y="687516"/>
            <a:chExt cx="13097004" cy="6142427"/>
          </a:xfrm>
        </p:grpSpPr>
        <p:grpSp>
          <p:nvGrpSpPr>
            <p:cNvPr id="4" name="Group 3">
              <a:extLst>
                <a:ext uri="{FF2B5EF4-FFF2-40B4-BE49-F238E27FC236}">
                  <a16:creationId xmlns:a16="http://schemas.microsoft.com/office/drawing/2014/main" id="{0D8C9FA8-DB6B-9395-6175-25619B08582A}"/>
                </a:ext>
              </a:extLst>
            </p:cNvPr>
            <p:cNvGrpSpPr>
              <a:grpSpLocks noChangeAspect="1"/>
            </p:cNvGrpSpPr>
            <p:nvPr/>
          </p:nvGrpSpPr>
          <p:grpSpPr>
            <a:xfrm>
              <a:off x="2490956" y="995217"/>
              <a:ext cx="6893852" cy="4867567"/>
              <a:chOff x="6389245" y="4825844"/>
              <a:chExt cx="11090414" cy="7830644"/>
            </a:xfrm>
          </p:grpSpPr>
          <p:sp>
            <p:nvSpPr>
              <p:cNvPr id="5" name="Freeform 28">
                <a:extLst>
                  <a:ext uri="{FF2B5EF4-FFF2-40B4-BE49-F238E27FC236}">
                    <a16:creationId xmlns:a16="http://schemas.microsoft.com/office/drawing/2014/main" id="{09DD2DF9-16FB-6187-54F1-9A7844DA4219}"/>
                  </a:ext>
                </a:extLst>
              </p:cNvPr>
              <p:cNvSpPr/>
              <p:nvPr/>
            </p:nvSpPr>
            <p:spPr>
              <a:xfrm>
                <a:off x="8657426" y="4846866"/>
                <a:ext cx="2221686" cy="2009836"/>
              </a:xfrm>
              <a:custGeom>
                <a:avLst/>
                <a:gdLst>
                  <a:gd name="connsiteX0" fmla="*/ -172 w 884698"/>
                  <a:gd name="connsiteY0" fmla="*/ 799769 h 800337"/>
                  <a:gd name="connsiteX1" fmla="*/ 626129 w 884698"/>
                  <a:gd name="connsiteY1" fmla="*/ -407 h 800337"/>
                  <a:gd name="connsiteX2" fmla="*/ 884527 w 884698"/>
                  <a:gd name="connsiteY2" fmla="*/ 560645 h 800337"/>
                  <a:gd name="connsiteX3" fmla="*/ 807324 w 884698"/>
                  <a:gd name="connsiteY3" fmla="*/ 687085 h 800337"/>
                  <a:gd name="connsiteX4" fmla="*/ 574642 w 884698"/>
                  <a:gd name="connsiteY4" fmla="*/ 181971 h 800337"/>
                  <a:gd name="connsiteX5" fmla="*/ -172 w 884698"/>
                  <a:gd name="connsiteY5" fmla="*/ 799930 h 8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698" h="800337">
                    <a:moveTo>
                      <a:pt x="-172" y="799769"/>
                    </a:moveTo>
                    <a:cubicBezTo>
                      <a:pt x="68271" y="445571"/>
                      <a:pt x="299368" y="150535"/>
                      <a:pt x="626129" y="-407"/>
                    </a:cubicBezTo>
                    <a:lnTo>
                      <a:pt x="884527" y="560645"/>
                    </a:lnTo>
                    <a:cubicBezTo>
                      <a:pt x="856016" y="601027"/>
                      <a:pt x="830219" y="643264"/>
                      <a:pt x="807324" y="687085"/>
                    </a:cubicBezTo>
                    <a:lnTo>
                      <a:pt x="574642" y="181971"/>
                    </a:lnTo>
                    <a:cubicBezTo>
                      <a:pt x="307886" y="305214"/>
                      <a:pt x="103312" y="524615"/>
                      <a:pt x="-172" y="799930"/>
                    </a:cubicBezTo>
                    <a:close/>
                  </a:path>
                </a:pathLst>
              </a:custGeom>
              <a:solidFill>
                <a:schemeClr val="accent4">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6" name="Freeform 29">
                <a:extLst>
                  <a:ext uri="{FF2B5EF4-FFF2-40B4-BE49-F238E27FC236}">
                    <a16:creationId xmlns:a16="http://schemas.microsoft.com/office/drawing/2014/main" id="{929E4900-3FCA-9AD9-FA8B-A8528C9E6B7C}"/>
                  </a:ext>
                </a:extLst>
              </p:cNvPr>
              <p:cNvSpPr/>
              <p:nvPr/>
            </p:nvSpPr>
            <p:spPr>
              <a:xfrm>
                <a:off x="8476768" y="5285795"/>
                <a:ext cx="3635500" cy="5332802"/>
              </a:xfrm>
              <a:custGeom>
                <a:avLst/>
                <a:gdLst>
                  <a:gd name="connsiteX0" fmla="*/ 1447522 w 1447693"/>
                  <a:gd name="connsiteY0" fmla="*/ 2071985 h 2123576"/>
                  <a:gd name="connsiteX1" fmla="*/ 690651 w 1447693"/>
                  <a:gd name="connsiteY1" fmla="*/ 2038857 h 2123576"/>
                  <a:gd name="connsiteX2" fmla="*/ 84882 w 1447693"/>
                  <a:gd name="connsiteY2" fmla="*/ 1438416 h 2123576"/>
                  <a:gd name="connsiteX3" fmla="*/ 309557 w 1447693"/>
                  <a:gd name="connsiteY3" fmla="*/ 239362 h 2123576"/>
                  <a:gd name="connsiteX4" fmla="*/ 646582 w 1447693"/>
                  <a:gd name="connsiteY4" fmla="*/ -407 h 2123576"/>
                  <a:gd name="connsiteX5" fmla="*/ 879264 w 1447693"/>
                  <a:gd name="connsiteY5" fmla="*/ 504707 h 2123576"/>
                  <a:gd name="connsiteX6" fmla="*/ 834766 w 1447693"/>
                  <a:gd name="connsiteY6" fmla="*/ 600088 h 2123576"/>
                  <a:gd name="connsiteX7" fmla="*/ 796876 w 1447693"/>
                  <a:gd name="connsiteY7" fmla="*/ 1341639 h 2123576"/>
                  <a:gd name="connsiteX8" fmla="*/ 796876 w 1447693"/>
                  <a:gd name="connsiteY8" fmla="*/ 1340188 h 2123576"/>
                  <a:gd name="connsiteX9" fmla="*/ 801390 w 1447693"/>
                  <a:gd name="connsiteY9" fmla="*/ 1479228 h 2123576"/>
                  <a:gd name="connsiteX10" fmla="*/ 1447414 w 1447693"/>
                  <a:gd name="connsiteY10" fmla="*/ 2071878 h 212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693" h="2123576">
                    <a:moveTo>
                      <a:pt x="1447522" y="2071985"/>
                    </a:moveTo>
                    <a:cubicBezTo>
                      <a:pt x="1199173" y="2150197"/>
                      <a:pt x="931207" y="2138483"/>
                      <a:pt x="690651" y="2038857"/>
                    </a:cubicBezTo>
                    <a:cubicBezTo>
                      <a:pt x="404736" y="1921285"/>
                      <a:pt x="194196" y="1700323"/>
                      <a:pt x="84882" y="1438416"/>
                    </a:cubicBezTo>
                    <a:cubicBezTo>
                      <a:pt x="-85807" y="1029193"/>
                      <a:pt x="6094" y="555997"/>
                      <a:pt x="309557" y="239362"/>
                    </a:cubicBezTo>
                    <a:cubicBezTo>
                      <a:pt x="405918" y="139064"/>
                      <a:pt x="520231" y="57735"/>
                      <a:pt x="646582" y="-407"/>
                    </a:cubicBezTo>
                    <a:lnTo>
                      <a:pt x="879264" y="504707"/>
                    </a:lnTo>
                    <a:cubicBezTo>
                      <a:pt x="863141" y="535471"/>
                      <a:pt x="848308" y="567282"/>
                      <a:pt x="834766" y="600088"/>
                    </a:cubicBezTo>
                    <a:cubicBezTo>
                      <a:pt x="737194" y="835557"/>
                      <a:pt x="723812" y="1097464"/>
                      <a:pt x="796876" y="1341639"/>
                    </a:cubicBezTo>
                    <a:lnTo>
                      <a:pt x="796876" y="1340188"/>
                    </a:lnTo>
                    <a:cubicBezTo>
                      <a:pt x="793679" y="1386562"/>
                      <a:pt x="795184" y="1433150"/>
                      <a:pt x="801390" y="1479228"/>
                    </a:cubicBezTo>
                    <a:cubicBezTo>
                      <a:pt x="846051" y="1812201"/>
                      <a:pt x="1123233" y="2056885"/>
                      <a:pt x="1447414" y="2071878"/>
                    </a:cubicBezTo>
                    <a:close/>
                  </a:path>
                </a:pathLst>
              </a:custGeom>
              <a:solidFill>
                <a:schemeClr val="accent4"/>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7" name="Freeform 30">
                <a:extLst>
                  <a:ext uri="{FF2B5EF4-FFF2-40B4-BE49-F238E27FC236}">
                    <a16:creationId xmlns:a16="http://schemas.microsoft.com/office/drawing/2014/main" id="{F864D37C-3021-07D3-E57B-2EFB152BA2A7}"/>
                  </a:ext>
                </a:extLst>
              </p:cNvPr>
              <p:cNvSpPr/>
              <p:nvPr/>
            </p:nvSpPr>
            <p:spPr>
              <a:xfrm>
                <a:off x="14192747" y="5266430"/>
                <a:ext cx="1892177" cy="2178041"/>
              </a:xfrm>
              <a:custGeom>
                <a:avLst/>
                <a:gdLst>
                  <a:gd name="connsiteX0" fmla="*/ -172 w 753484"/>
                  <a:gd name="connsiteY0" fmla="*/ -272 h 867318"/>
                  <a:gd name="connsiteX1" fmla="*/ 753313 w 753484"/>
                  <a:gd name="connsiteY1" fmla="*/ 615886 h 867318"/>
                  <a:gd name="connsiteX2" fmla="*/ 208112 w 753484"/>
                  <a:gd name="connsiteY2" fmla="*/ 866912 h 867318"/>
                  <a:gd name="connsiteX3" fmla="*/ 89876 w 753484"/>
                  <a:gd name="connsiteY3" fmla="*/ 794369 h 867318"/>
                  <a:gd name="connsiteX4" fmla="*/ 590604 w 753484"/>
                  <a:gd name="connsiteY4" fmla="*/ 563816 h 867318"/>
                  <a:gd name="connsiteX5" fmla="*/ -145 w 753484"/>
                  <a:gd name="connsiteY5" fmla="*/ -407 h 8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84" h="867318">
                    <a:moveTo>
                      <a:pt x="-172" y="-272"/>
                    </a:moveTo>
                    <a:cubicBezTo>
                      <a:pt x="334381" y="79283"/>
                      <a:pt x="609360" y="304381"/>
                      <a:pt x="753313" y="615886"/>
                    </a:cubicBezTo>
                    <a:lnTo>
                      <a:pt x="208112" y="866912"/>
                    </a:lnTo>
                    <a:cubicBezTo>
                      <a:pt x="170222" y="840313"/>
                      <a:pt x="130748" y="816078"/>
                      <a:pt x="89876" y="794369"/>
                    </a:cubicBezTo>
                    <a:lnTo>
                      <a:pt x="590604" y="563816"/>
                    </a:lnTo>
                    <a:cubicBezTo>
                      <a:pt x="471589" y="306262"/>
                      <a:pt x="262768" y="106446"/>
                      <a:pt x="-145" y="-407"/>
                    </a:cubicBezTo>
                    <a:close/>
                  </a:path>
                </a:pathLst>
              </a:custGeom>
              <a:solidFill>
                <a:schemeClr val="accent1">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8" name="Freeform 31">
                <a:extLst>
                  <a:ext uri="{FF2B5EF4-FFF2-40B4-BE49-F238E27FC236}">
                    <a16:creationId xmlns:a16="http://schemas.microsoft.com/office/drawing/2014/main" id="{AD4731A6-B0CD-9365-B002-34D74C260336}"/>
                  </a:ext>
                </a:extLst>
              </p:cNvPr>
              <p:cNvSpPr/>
              <p:nvPr/>
            </p:nvSpPr>
            <p:spPr>
              <a:xfrm>
                <a:off x="10361604" y="5059452"/>
                <a:ext cx="5333314" cy="3596804"/>
              </a:xfrm>
              <a:custGeom>
                <a:avLst/>
                <a:gdLst>
                  <a:gd name="connsiteX0" fmla="*/ 46315 w 2123780"/>
                  <a:gd name="connsiteY0" fmla="*/ 1431878 h 1432284"/>
                  <a:gd name="connsiteX1" fmla="*/ 84204 w 2123780"/>
                  <a:gd name="connsiteY1" fmla="*/ 690327 h 1432284"/>
                  <a:gd name="connsiteX2" fmla="*/ 684734 w 2123780"/>
                  <a:gd name="connsiteY2" fmla="*/ 84646 h 1432284"/>
                  <a:gd name="connsiteX3" fmla="*/ 1883994 w 2123780"/>
                  <a:gd name="connsiteY3" fmla="*/ 309289 h 1432284"/>
                  <a:gd name="connsiteX4" fmla="*/ 2123609 w 2123780"/>
                  <a:gd name="connsiteY4" fmla="*/ 646237 h 1432284"/>
                  <a:gd name="connsiteX5" fmla="*/ 1622692 w 2123780"/>
                  <a:gd name="connsiteY5" fmla="*/ 876950 h 1432284"/>
                  <a:gd name="connsiteX6" fmla="*/ 767552 w 2123780"/>
                  <a:gd name="connsiteY6" fmla="*/ 795138 h 1432284"/>
                  <a:gd name="connsiteX7" fmla="*/ 638299 w 2123780"/>
                  <a:gd name="connsiteY7" fmla="*/ 800243 h 1432284"/>
                  <a:gd name="connsiteX8" fmla="*/ 46341 w 2123780"/>
                  <a:gd name="connsiteY8" fmla="*/ 1431878 h 143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3780" h="1432284">
                    <a:moveTo>
                      <a:pt x="46315" y="1431878"/>
                    </a:moveTo>
                    <a:cubicBezTo>
                      <a:pt x="-26749" y="1187704"/>
                      <a:pt x="-13367" y="925797"/>
                      <a:pt x="84204" y="690327"/>
                    </a:cubicBezTo>
                    <a:cubicBezTo>
                      <a:pt x="201794" y="404454"/>
                      <a:pt x="422788" y="193917"/>
                      <a:pt x="684734" y="84646"/>
                    </a:cubicBezTo>
                    <a:cubicBezTo>
                      <a:pt x="1094017" y="-86044"/>
                      <a:pt x="1567282" y="5870"/>
                      <a:pt x="1883994" y="309289"/>
                    </a:cubicBezTo>
                    <a:cubicBezTo>
                      <a:pt x="1984225" y="405636"/>
                      <a:pt x="2065512" y="519932"/>
                      <a:pt x="2123609" y="646237"/>
                    </a:cubicBezTo>
                    <a:lnTo>
                      <a:pt x="1622692" y="876950"/>
                    </a:lnTo>
                    <a:cubicBezTo>
                      <a:pt x="1367410" y="741053"/>
                      <a:pt x="1060616" y="703707"/>
                      <a:pt x="767552" y="795138"/>
                    </a:cubicBezTo>
                    <a:cubicBezTo>
                      <a:pt x="724396" y="792774"/>
                      <a:pt x="681132" y="794466"/>
                      <a:pt x="638299" y="800243"/>
                    </a:cubicBezTo>
                    <a:cubicBezTo>
                      <a:pt x="310168" y="844253"/>
                      <a:pt x="67705" y="1113925"/>
                      <a:pt x="46341" y="1431878"/>
                    </a:cubicBezTo>
                    <a:close/>
                  </a:path>
                </a:pathLst>
              </a:custGeom>
              <a:solidFill>
                <a:schemeClr val="accent1"/>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9" name="Freeform 32">
                <a:extLst>
                  <a:ext uri="{FF2B5EF4-FFF2-40B4-BE49-F238E27FC236}">
                    <a16:creationId xmlns:a16="http://schemas.microsoft.com/office/drawing/2014/main" id="{556B2BB4-BE1B-BBB3-4F94-1DC69CB2485C}"/>
                  </a:ext>
                </a:extLst>
              </p:cNvPr>
              <p:cNvSpPr/>
              <p:nvPr/>
            </p:nvSpPr>
            <p:spPr>
              <a:xfrm>
                <a:off x="13537271" y="10567777"/>
                <a:ext cx="2237610" cy="2088711"/>
              </a:xfrm>
              <a:custGeom>
                <a:avLst/>
                <a:gdLst>
                  <a:gd name="connsiteX0" fmla="*/ 890868 w 891039"/>
                  <a:gd name="connsiteY0" fmla="*/ -353 h 831746"/>
                  <a:gd name="connsiteX1" fmla="*/ 258925 w 891039"/>
                  <a:gd name="connsiteY1" fmla="*/ 831340 h 831746"/>
                  <a:gd name="connsiteX2" fmla="*/ -172 w 891039"/>
                  <a:gd name="connsiteY2" fmla="*/ 268781 h 831746"/>
                  <a:gd name="connsiteX3" fmla="*/ 68378 w 891039"/>
                  <a:gd name="connsiteY3" fmla="*/ 154836 h 831746"/>
                  <a:gd name="connsiteX4" fmla="*/ 301033 w 891039"/>
                  <a:gd name="connsiteY4" fmla="*/ 659950 h 831746"/>
                  <a:gd name="connsiteX5" fmla="*/ 890868 w 891039"/>
                  <a:gd name="connsiteY5" fmla="*/ -407 h 83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039" h="831746">
                    <a:moveTo>
                      <a:pt x="890868" y="-353"/>
                    </a:moveTo>
                    <a:cubicBezTo>
                      <a:pt x="830675" y="366876"/>
                      <a:pt x="595844" y="675667"/>
                      <a:pt x="258925" y="831340"/>
                    </a:cubicBezTo>
                    <a:lnTo>
                      <a:pt x="-172" y="268781"/>
                    </a:lnTo>
                    <a:cubicBezTo>
                      <a:pt x="24899" y="232188"/>
                      <a:pt x="47794" y="194143"/>
                      <a:pt x="68378" y="154836"/>
                    </a:cubicBezTo>
                    <a:lnTo>
                      <a:pt x="301033" y="659950"/>
                    </a:lnTo>
                    <a:cubicBezTo>
                      <a:pt x="582004" y="530152"/>
                      <a:pt x="793539" y="293715"/>
                      <a:pt x="890868" y="-407"/>
                    </a:cubicBezTo>
                    <a:close/>
                  </a:path>
                </a:pathLst>
              </a:custGeom>
              <a:solidFill>
                <a:schemeClr val="accent2">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0" name="Freeform 33">
                <a:extLst>
                  <a:ext uri="{FF2B5EF4-FFF2-40B4-BE49-F238E27FC236}">
                    <a16:creationId xmlns:a16="http://schemas.microsoft.com/office/drawing/2014/main" id="{F03F43B8-FD4A-6779-ED7A-EFD30E80538D}"/>
                  </a:ext>
                </a:extLst>
              </p:cNvPr>
              <p:cNvSpPr/>
              <p:nvPr/>
            </p:nvSpPr>
            <p:spPr>
              <a:xfrm>
                <a:off x="12270611" y="6931325"/>
                <a:ext cx="3628551" cy="5332222"/>
              </a:xfrm>
              <a:custGeom>
                <a:avLst/>
                <a:gdLst>
                  <a:gd name="connsiteX0" fmla="*/ -172 w 1444926"/>
                  <a:gd name="connsiteY0" fmla="*/ 49766 h 2123345"/>
                  <a:gd name="connsiteX1" fmla="*/ 1359700 w 1444926"/>
                  <a:gd name="connsiteY1" fmla="*/ 684276 h 2123345"/>
                  <a:gd name="connsiteX2" fmla="*/ 1135026 w 1444926"/>
                  <a:gd name="connsiteY2" fmla="*/ 1883331 h 2123345"/>
                  <a:gd name="connsiteX3" fmla="*/ 797999 w 1444926"/>
                  <a:gd name="connsiteY3" fmla="*/ 2122938 h 2123345"/>
                  <a:gd name="connsiteX4" fmla="*/ 565344 w 1444926"/>
                  <a:gd name="connsiteY4" fmla="*/ 1617824 h 2123345"/>
                  <a:gd name="connsiteX5" fmla="*/ 645045 w 1444926"/>
                  <a:gd name="connsiteY5" fmla="*/ 772107 h 2123345"/>
                  <a:gd name="connsiteX6" fmla="*/ 640101 w 1444926"/>
                  <a:gd name="connsiteY6" fmla="*/ 642040 h 2123345"/>
                  <a:gd name="connsiteX7" fmla="*/ -38 w 1444926"/>
                  <a:gd name="connsiteY7" fmla="*/ 49713 h 212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4926" h="2123345">
                    <a:moveTo>
                      <a:pt x="-172" y="49766"/>
                    </a:moveTo>
                    <a:cubicBezTo>
                      <a:pt x="545809" y="-120603"/>
                      <a:pt x="1139190" y="155733"/>
                      <a:pt x="1359700" y="684276"/>
                    </a:cubicBezTo>
                    <a:cubicBezTo>
                      <a:pt x="1530389" y="1093498"/>
                      <a:pt x="1438487" y="1566694"/>
                      <a:pt x="1135026" y="1883331"/>
                    </a:cubicBezTo>
                    <a:cubicBezTo>
                      <a:pt x="1038662" y="1983575"/>
                      <a:pt x="924324" y="2064850"/>
                      <a:pt x="797999" y="2122938"/>
                    </a:cubicBezTo>
                    <a:lnTo>
                      <a:pt x="565344" y="1617824"/>
                    </a:lnTo>
                    <a:cubicBezTo>
                      <a:pt x="701852" y="1357206"/>
                      <a:pt x="731949" y="1054003"/>
                      <a:pt x="645045" y="772107"/>
                    </a:cubicBezTo>
                    <a:cubicBezTo>
                      <a:pt x="647517" y="728688"/>
                      <a:pt x="645878" y="685136"/>
                      <a:pt x="640101" y="642040"/>
                    </a:cubicBezTo>
                    <a:cubicBezTo>
                      <a:pt x="595709" y="311056"/>
                      <a:pt x="321617" y="67338"/>
                      <a:pt x="-38" y="49713"/>
                    </a:cubicBezTo>
                    <a:close/>
                  </a:path>
                </a:pathLst>
              </a:custGeom>
              <a:solidFill>
                <a:schemeClr val="accent2"/>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1" name="Freeform 34">
                <a:extLst>
                  <a:ext uri="{FF2B5EF4-FFF2-40B4-BE49-F238E27FC236}">
                    <a16:creationId xmlns:a16="http://schemas.microsoft.com/office/drawing/2014/main" id="{8223CC0E-512E-73CD-2951-4020C03757F8}"/>
                  </a:ext>
                </a:extLst>
              </p:cNvPr>
              <p:cNvSpPr/>
              <p:nvPr/>
            </p:nvSpPr>
            <p:spPr>
              <a:xfrm>
                <a:off x="8271133" y="10096907"/>
                <a:ext cx="2006016" cy="2215016"/>
              </a:xfrm>
              <a:custGeom>
                <a:avLst/>
                <a:gdLst>
                  <a:gd name="connsiteX0" fmla="*/ 798537 w 798816"/>
                  <a:gd name="connsiteY0" fmla="*/ 881635 h 882042"/>
                  <a:gd name="connsiteX1" fmla="*/ -172 w 798816"/>
                  <a:gd name="connsiteY1" fmla="*/ 255616 h 882042"/>
                  <a:gd name="connsiteX2" fmla="*/ 555886 w 798816"/>
                  <a:gd name="connsiteY2" fmla="*/ -407 h 882042"/>
                  <a:gd name="connsiteX3" fmla="*/ 678635 w 798816"/>
                  <a:gd name="connsiteY3" fmla="*/ 75253 h 882042"/>
                  <a:gd name="connsiteX4" fmla="*/ 177907 w 798816"/>
                  <a:gd name="connsiteY4" fmla="*/ 305832 h 882042"/>
                  <a:gd name="connsiteX5" fmla="*/ 798645 w 798816"/>
                  <a:gd name="connsiteY5" fmla="*/ 881554 h 88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816" h="882042">
                    <a:moveTo>
                      <a:pt x="798537" y="881635"/>
                    </a:moveTo>
                    <a:cubicBezTo>
                      <a:pt x="444958" y="812774"/>
                      <a:pt x="150551" y="581871"/>
                      <a:pt x="-172" y="255616"/>
                    </a:cubicBezTo>
                    <a:lnTo>
                      <a:pt x="555886" y="-407"/>
                    </a:lnTo>
                    <a:cubicBezTo>
                      <a:pt x="595145" y="27428"/>
                      <a:pt x="636150" y="52683"/>
                      <a:pt x="678635" y="75253"/>
                    </a:cubicBezTo>
                    <a:lnTo>
                      <a:pt x="177907" y="305832"/>
                    </a:lnTo>
                    <a:cubicBezTo>
                      <a:pt x="301517" y="573435"/>
                      <a:pt x="522081" y="778410"/>
                      <a:pt x="798645" y="881554"/>
                    </a:cubicBezTo>
                    <a:close/>
                  </a:path>
                </a:pathLst>
              </a:custGeom>
              <a:solidFill>
                <a:schemeClr val="accent3">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2" name="Freeform 35">
                <a:extLst>
                  <a:ext uri="{FF2B5EF4-FFF2-40B4-BE49-F238E27FC236}">
                    <a16:creationId xmlns:a16="http://schemas.microsoft.com/office/drawing/2014/main" id="{DFC23645-4FDB-7CAB-9168-3793D2FF1120}"/>
                  </a:ext>
                </a:extLst>
              </p:cNvPr>
              <p:cNvSpPr/>
              <p:nvPr/>
            </p:nvSpPr>
            <p:spPr>
              <a:xfrm>
                <a:off x="8699670" y="8870751"/>
                <a:ext cx="5333294" cy="3619275"/>
              </a:xfrm>
              <a:custGeom>
                <a:avLst/>
                <a:gdLst>
                  <a:gd name="connsiteX0" fmla="*/ 2074435 w 2123772"/>
                  <a:gd name="connsiteY0" fmla="*/ -299 h 1441232"/>
                  <a:gd name="connsiteX1" fmla="*/ 2039232 w 2123772"/>
                  <a:gd name="connsiteY1" fmla="*/ 750091 h 1441232"/>
                  <a:gd name="connsiteX2" fmla="*/ 1438703 w 2123772"/>
                  <a:gd name="connsiteY2" fmla="*/ 1355770 h 1441232"/>
                  <a:gd name="connsiteX3" fmla="*/ 239443 w 2123772"/>
                  <a:gd name="connsiteY3" fmla="*/ 1131157 h 1441232"/>
                  <a:gd name="connsiteX4" fmla="*/ -172 w 2123772"/>
                  <a:gd name="connsiteY4" fmla="*/ 794180 h 1441232"/>
                  <a:gd name="connsiteX5" fmla="*/ 500556 w 2123772"/>
                  <a:gd name="connsiteY5" fmla="*/ 563601 h 1441232"/>
                  <a:gd name="connsiteX6" fmla="*/ 1358759 w 2123772"/>
                  <a:gd name="connsiteY6" fmla="*/ 644420 h 1441232"/>
                  <a:gd name="connsiteX7" fmla="*/ 2074435 w 2123772"/>
                  <a:gd name="connsiteY7" fmla="*/ -407 h 144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3772" h="1441232">
                    <a:moveTo>
                      <a:pt x="2074435" y="-299"/>
                    </a:moveTo>
                    <a:cubicBezTo>
                      <a:pt x="2150455" y="246292"/>
                      <a:pt x="2138014" y="511693"/>
                      <a:pt x="2039232" y="750091"/>
                    </a:cubicBezTo>
                    <a:cubicBezTo>
                      <a:pt x="1921642" y="1035964"/>
                      <a:pt x="1700648" y="1246473"/>
                      <a:pt x="1438703" y="1355770"/>
                    </a:cubicBezTo>
                    <a:cubicBezTo>
                      <a:pt x="1029419" y="1526462"/>
                      <a:pt x="556153" y="1434547"/>
                      <a:pt x="239443" y="1131157"/>
                    </a:cubicBezTo>
                    <a:cubicBezTo>
                      <a:pt x="139212" y="1034782"/>
                      <a:pt x="57951" y="920486"/>
                      <a:pt x="-172" y="794180"/>
                    </a:cubicBezTo>
                    <a:lnTo>
                      <a:pt x="500556" y="563601"/>
                    </a:lnTo>
                    <a:cubicBezTo>
                      <a:pt x="764114" y="703636"/>
                      <a:pt x="1073354" y="734292"/>
                      <a:pt x="1358759" y="644420"/>
                    </a:cubicBezTo>
                    <a:cubicBezTo>
                      <a:pt x="1732035" y="661642"/>
                      <a:pt x="2053420" y="375742"/>
                      <a:pt x="2074435" y="-407"/>
                    </a:cubicBezTo>
                    <a:close/>
                  </a:path>
                </a:pathLst>
              </a:custGeom>
              <a:solidFill>
                <a:schemeClr val="accent3"/>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3" name="Freeform 63">
                <a:extLst>
                  <a:ext uri="{FF2B5EF4-FFF2-40B4-BE49-F238E27FC236}">
                    <a16:creationId xmlns:a16="http://schemas.microsoft.com/office/drawing/2014/main" id="{8FB3A069-A67C-5AA5-44FB-A08235A1B8FB}"/>
                  </a:ext>
                </a:extLst>
              </p:cNvPr>
              <p:cNvSpPr/>
              <p:nvPr/>
            </p:nvSpPr>
            <p:spPr>
              <a:xfrm>
                <a:off x="8469628" y="8709090"/>
                <a:ext cx="979960" cy="979817"/>
              </a:xfrm>
              <a:custGeom>
                <a:avLst/>
                <a:gdLst>
                  <a:gd name="connsiteX0" fmla="*/ 194943 w 390230"/>
                  <a:gd name="connsiteY0" fmla="*/ -407 h 390173"/>
                  <a:gd name="connsiteX1" fmla="*/ -172 w 390230"/>
                  <a:gd name="connsiteY1" fmla="*/ 194680 h 390173"/>
                  <a:gd name="connsiteX2" fmla="*/ 194943 w 390230"/>
                  <a:gd name="connsiteY2" fmla="*/ 389766 h 390173"/>
                  <a:gd name="connsiteX3" fmla="*/ 390059 w 390230"/>
                  <a:gd name="connsiteY3" fmla="*/ 194680 h 390173"/>
                  <a:gd name="connsiteX4" fmla="*/ 194943 w 390230"/>
                  <a:gd name="connsiteY4" fmla="*/ -407 h 390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30" h="390173">
                    <a:moveTo>
                      <a:pt x="194943" y="-407"/>
                    </a:moveTo>
                    <a:cubicBezTo>
                      <a:pt x="87187" y="-407"/>
                      <a:pt x="-172" y="86940"/>
                      <a:pt x="-172" y="194680"/>
                    </a:cubicBezTo>
                    <a:cubicBezTo>
                      <a:pt x="-172" y="302420"/>
                      <a:pt x="87187" y="389766"/>
                      <a:pt x="194943" y="389766"/>
                    </a:cubicBezTo>
                    <a:cubicBezTo>
                      <a:pt x="302699" y="389766"/>
                      <a:pt x="390059" y="302420"/>
                      <a:pt x="390059" y="194680"/>
                    </a:cubicBezTo>
                    <a:cubicBezTo>
                      <a:pt x="390059" y="86940"/>
                      <a:pt x="302699" y="-407"/>
                      <a:pt x="194943" y="-407"/>
                    </a:cubicBezTo>
                    <a:close/>
                  </a:path>
                </a:pathLst>
              </a:custGeom>
              <a:solidFill>
                <a:srgbClr val="FFFFFF"/>
              </a:solidFill>
              <a:ln w="2686" cap="flat">
                <a:noFill/>
                <a:prstDash val="solid"/>
                <a:miter/>
              </a:ln>
            </p:spPr>
            <p:txBody>
              <a:bodyPr rtlCol="0" anchor="ctr"/>
              <a:lstStyle/>
              <a:p>
                <a:pPr algn="ctr"/>
                <a:r>
                  <a:rPr lang="en-US" sz="4800" dirty="0">
                    <a:solidFill>
                      <a:schemeClr val="accent4"/>
                    </a:solidFill>
                    <a:latin typeface="Times New Roman" panose="02020603050405020304" pitchFamily="18" charset="0"/>
                    <a:ea typeface="Roboto Medium" panose="02000000000000000000" pitchFamily="2" charset="0"/>
                    <a:cs typeface="Times New Roman" panose="02020603050405020304" pitchFamily="18" charset="0"/>
                  </a:rPr>
                  <a:t>4</a:t>
                </a:r>
              </a:p>
            </p:txBody>
          </p:sp>
          <p:sp>
            <p:nvSpPr>
              <p:cNvPr id="14" name="Freeform 64">
                <a:extLst>
                  <a:ext uri="{FF2B5EF4-FFF2-40B4-BE49-F238E27FC236}">
                    <a16:creationId xmlns:a16="http://schemas.microsoft.com/office/drawing/2014/main" id="{8B5C8940-B5F3-53C7-13F8-008973D572F1}"/>
                  </a:ext>
                </a:extLst>
              </p:cNvPr>
              <p:cNvSpPr/>
              <p:nvPr/>
            </p:nvSpPr>
            <p:spPr>
              <a:xfrm>
                <a:off x="8380216" y="8619620"/>
                <a:ext cx="1158921" cy="1158752"/>
              </a:xfrm>
              <a:custGeom>
                <a:avLst/>
                <a:gdLst>
                  <a:gd name="connsiteX0" fmla="*/ 230548 w 461494"/>
                  <a:gd name="connsiteY0" fmla="*/ -407 h 461427"/>
                  <a:gd name="connsiteX1" fmla="*/ 461323 w 461494"/>
                  <a:gd name="connsiteY1" fmla="*/ 230281 h 461427"/>
                  <a:gd name="connsiteX2" fmla="*/ 230602 w 461494"/>
                  <a:gd name="connsiteY2" fmla="*/ 461021 h 461427"/>
                  <a:gd name="connsiteX3" fmla="*/ -172 w 461494"/>
                  <a:gd name="connsiteY3" fmla="*/ 230334 h 461427"/>
                  <a:gd name="connsiteX4" fmla="*/ -172 w 461494"/>
                  <a:gd name="connsiteY4" fmla="*/ 230307 h 461427"/>
                  <a:gd name="connsiteX5" fmla="*/ 230521 w 461494"/>
                  <a:gd name="connsiteY5" fmla="*/ -407 h 461427"/>
                  <a:gd name="connsiteX6" fmla="*/ 230548 w 461494"/>
                  <a:gd name="connsiteY6" fmla="*/ -407 h 461427"/>
                  <a:gd name="connsiteX7" fmla="*/ 230548 w 461494"/>
                  <a:gd name="connsiteY7" fmla="*/ 35220 h 461427"/>
                  <a:gd name="connsiteX8" fmla="*/ 35433 w 461494"/>
                  <a:gd name="connsiteY8" fmla="*/ 230307 h 461427"/>
                  <a:gd name="connsiteX9" fmla="*/ 230548 w 461494"/>
                  <a:gd name="connsiteY9" fmla="*/ 425393 h 461427"/>
                  <a:gd name="connsiteX10" fmla="*/ 425664 w 461494"/>
                  <a:gd name="connsiteY10" fmla="*/ 230307 h 461427"/>
                  <a:gd name="connsiteX11" fmla="*/ 230548 w 461494"/>
                  <a:gd name="connsiteY11" fmla="*/ 35220 h 46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1494" h="461427">
                    <a:moveTo>
                      <a:pt x="230548" y="-407"/>
                    </a:moveTo>
                    <a:cubicBezTo>
                      <a:pt x="357974" y="-433"/>
                      <a:pt x="461296" y="102873"/>
                      <a:pt x="461323" y="230281"/>
                    </a:cubicBezTo>
                    <a:cubicBezTo>
                      <a:pt x="461350" y="357687"/>
                      <a:pt x="358028" y="460993"/>
                      <a:pt x="230602" y="461021"/>
                    </a:cubicBezTo>
                    <a:cubicBezTo>
                      <a:pt x="103177" y="461021"/>
                      <a:pt x="-146" y="357741"/>
                      <a:pt x="-172" y="230334"/>
                    </a:cubicBezTo>
                    <a:cubicBezTo>
                      <a:pt x="-172" y="230334"/>
                      <a:pt x="-172" y="230307"/>
                      <a:pt x="-172" y="230307"/>
                    </a:cubicBezTo>
                    <a:cubicBezTo>
                      <a:pt x="-200" y="102900"/>
                      <a:pt x="103095" y="-379"/>
                      <a:pt x="230521" y="-407"/>
                    </a:cubicBezTo>
                    <a:cubicBezTo>
                      <a:pt x="230521" y="-407"/>
                      <a:pt x="230548" y="-407"/>
                      <a:pt x="230548" y="-407"/>
                    </a:cubicBezTo>
                    <a:close/>
                    <a:moveTo>
                      <a:pt x="230548" y="35220"/>
                    </a:moveTo>
                    <a:cubicBezTo>
                      <a:pt x="122792" y="35220"/>
                      <a:pt x="35433" y="122567"/>
                      <a:pt x="35433" y="230307"/>
                    </a:cubicBezTo>
                    <a:cubicBezTo>
                      <a:pt x="35433" y="338047"/>
                      <a:pt x="122792" y="425393"/>
                      <a:pt x="230548" y="425393"/>
                    </a:cubicBezTo>
                    <a:cubicBezTo>
                      <a:pt x="338304" y="425393"/>
                      <a:pt x="425664" y="338047"/>
                      <a:pt x="425664" y="230307"/>
                    </a:cubicBezTo>
                    <a:cubicBezTo>
                      <a:pt x="425664" y="122567"/>
                      <a:pt x="338304" y="35220"/>
                      <a:pt x="230548" y="35220"/>
                    </a:cubicBezTo>
                    <a:close/>
                  </a:path>
                </a:pathLst>
              </a:custGeom>
              <a:solidFill>
                <a:schemeClr val="accent4">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5" name="Freeform 65">
                <a:extLst>
                  <a:ext uri="{FF2B5EF4-FFF2-40B4-BE49-F238E27FC236}">
                    <a16:creationId xmlns:a16="http://schemas.microsoft.com/office/drawing/2014/main" id="{2422DBA0-6AFF-B2C6-E50B-5E23B26D321F}"/>
                  </a:ext>
                </a:extLst>
              </p:cNvPr>
              <p:cNvSpPr/>
              <p:nvPr/>
            </p:nvSpPr>
            <p:spPr>
              <a:xfrm>
                <a:off x="12158291" y="11524196"/>
                <a:ext cx="979965" cy="979817"/>
              </a:xfrm>
              <a:custGeom>
                <a:avLst/>
                <a:gdLst>
                  <a:gd name="connsiteX0" fmla="*/ 194971 w 390232"/>
                  <a:gd name="connsiteY0" fmla="*/ -407 h 390173"/>
                  <a:gd name="connsiteX1" fmla="*/ -172 w 390232"/>
                  <a:gd name="connsiteY1" fmla="*/ 194653 h 390173"/>
                  <a:gd name="connsiteX2" fmla="*/ 194917 w 390232"/>
                  <a:gd name="connsiteY2" fmla="*/ 389766 h 390173"/>
                  <a:gd name="connsiteX3" fmla="*/ 390060 w 390232"/>
                  <a:gd name="connsiteY3" fmla="*/ 194707 h 390173"/>
                  <a:gd name="connsiteX4" fmla="*/ 390060 w 390232"/>
                  <a:gd name="connsiteY4" fmla="*/ 194680 h 390173"/>
                  <a:gd name="connsiteX5" fmla="*/ 194971 w 390232"/>
                  <a:gd name="connsiteY5" fmla="*/ -407 h 39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232" h="390173">
                    <a:moveTo>
                      <a:pt x="194971" y="-407"/>
                    </a:moveTo>
                    <a:cubicBezTo>
                      <a:pt x="87215" y="-435"/>
                      <a:pt x="-145" y="86913"/>
                      <a:pt x="-172" y="194653"/>
                    </a:cubicBezTo>
                    <a:cubicBezTo>
                      <a:pt x="-198" y="302392"/>
                      <a:pt x="87161" y="389740"/>
                      <a:pt x="194917" y="389766"/>
                    </a:cubicBezTo>
                    <a:cubicBezTo>
                      <a:pt x="302673" y="389794"/>
                      <a:pt x="390033" y="302446"/>
                      <a:pt x="390060" y="194707"/>
                    </a:cubicBezTo>
                    <a:cubicBezTo>
                      <a:pt x="390060" y="194707"/>
                      <a:pt x="390060" y="194680"/>
                      <a:pt x="390060" y="194680"/>
                    </a:cubicBezTo>
                    <a:cubicBezTo>
                      <a:pt x="390060" y="86940"/>
                      <a:pt x="302727" y="-381"/>
                      <a:pt x="194971" y="-407"/>
                    </a:cubicBezTo>
                    <a:close/>
                  </a:path>
                </a:pathLst>
              </a:custGeom>
              <a:solidFill>
                <a:srgbClr val="FFFFFF"/>
              </a:solidFill>
              <a:ln w="2686" cap="flat">
                <a:noFill/>
                <a:prstDash val="solid"/>
                <a:miter/>
              </a:ln>
            </p:spPr>
            <p:txBody>
              <a:bodyPr rtlCol="0" anchor="ctr"/>
              <a:lstStyle/>
              <a:p>
                <a:pPr algn="ctr"/>
                <a:r>
                  <a:rPr lang="en-US" sz="4800" dirty="0">
                    <a:solidFill>
                      <a:schemeClr val="accent3"/>
                    </a:solidFill>
                    <a:latin typeface="Times New Roman" panose="02020603050405020304" pitchFamily="18" charset="0"/>
                    <a:ea typeface="Roboto Medium" panose="02000000000000000000" pitchFamily="2" charset="0"/>
                    <a:cs typeface="Times New Roman" panose="02020603050405020304" pitchFamily="18" charset="0"/>
                  </a:rPr>
                  <a:t>3</a:t>
                </a:r>
              </a:p>
            </p:txBody>
          </p:sp>
          <p:sp>
            <p:nvSpPr>
              <p:cNvPr id="16" name="Freeform 66">
                <a:extLst>
                  <a:ext uri="{FF2B5EF4-FFF2-40B4-BE49-F238E27FC236}">
                    <a16:creationId xmlns:a16="http://schemas.microsoft.com/office/drawing/2014/main" id="{777C6120-7C96-D85B-99B2-4116FFE3601B}"/>
                  </a:ext>
                </a:extLst>
              </p:cNvPr>
              <p:cNvSpPr/>
              <p:nvPr/>
            </p:nvSpPr>
            <p:spPr>
              <a:xfrm>
                <a:off x="12068876" y="11434729"/>
                <a:ext cx="1158926" cy="1158752"/>
              </a:xfrm>
              <a:custGeom>
                <a:avLst/>
                <a:gdLst>
                  <a:gd name="connsiteX0" fmla="*/ 230576 w 461496"/>
                  <a:gd name="connsiteY0" fmla="*/ -407 h 461427"/>
                  <a:gd name="connsiteX1" fmla="*/ 461324 w 461496"/>
                  <a:gd name="connsiteY1" fmla="*/ 230307 h 461427"/>
                  <a:gd name="connsiteX2" fmla="*/ 230576 w 461496"/>
                  <a:gd name="connsiteY2" fmla="*/ 461021 h 461427"/>
                  <a:gd name="connsiteX3" fmla="*/ -172 w 461496"/>
                  <a:gd name="connsiteY3" fmla="*/ 230307 h 461427"/>
                  <a:gd name="connsiteX4" fmla="*/ 230576 w 461496"/>
                  <a:gd name="connsiteY4" fmla="*/ -407 h 461427"/>
                  <a:gd name="connsiteX5" fmla="*/ 230576 w 461496"/>
                  <a:gd name="connsiteY5" fmla="*/ 35220 h 461427"/>
                  <a:gd name="connsiteX6" fmla="*/ 35433 w 461496"/>
                  <a:gd name="connsiteY6" fmla="*/ 230281 h 461427"/>
                  <a:gd name="connsiteX7" fmla="*/ 230522 w 461496"/>
                  <a:gd name="connsiteY7" fmla="*/ 425393 h 461427"/>
                  <a:gd name="connsiteX8" fmla="*/ 425665 w 461496"/>
                  <a:gd name="connsiteY8" fmla="*/ 230334 h 461427"/>
                  <a:gd name="connsiteX9" fmla="*/ 425665 w 461496"/>
                  <a:gd name="connsiteY9" fmla="*/ 230307 h 461427"/>
                  <a:gd name="connsiteX10" fmla="*/ 230576 w 461496"/>
                  <a:gd name="connsiteY10" fmla="*/ 35220 h 46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96" h="461427">
                    <a:moveTo>
                      <a:pt x="230576" y="-407"/>
                    </a:moveTo>
                    <a:cubicBezTo>
                      <a:pt x="358002" y="-407"/>
                      <a:pt x="461324" y="102900"/>
                      <a:pt x="461324" y="230307"/>
                    </a:cubicBezTo>
                    <a:cubicBezTo>
                      <a:pt x="461324" y="357714"/>
                      <a:pt x="358002" y="461021"/>
                      <a:pt x="230576" y="461021"/>
                    </a:cubicBezTo>
                    <a:cubicBezTo>
                      <a:pt x="103150" y="461021"/>
                      <a:pt x="-172" y="357714"/>
                      <a:pt x="-172" y="230307"/>
                    </a:cubicBezTo>
                    <a:cubicBezTo>
                      <a:pt x="-172" y="102900"/>
                      <a:pt x="103150" y="-407"/>
                      <a:pt x="230576" y="-407"/>
                    </a:cubicBezTo>
                    <a:close/>
                    <a:moveTo>
                      <a:pt x="230576" y="35220"/>
                    </a:moveTo>
                    <a:cubicBezTo>
                      <a:pt x="122820" y="35193"/>
                      <a:pt x="35461" y="122541"/>
                      <a:pt x="35433" y="230281"/>
                    </a:cubicBezTo>
                    <a:cubicBezTo>
                      <a:pt x="35407" y="338019"/>
                      <a:pt x="122766" y="425367"/>
                      <a:pt x="230522" y="425393"/>
                    </a:cubicBezTo>
                    <a:cubicBezTo>
                      <a:pt x="338278" y="425421"/>
                      <a:pt x="425638" y="338073"/>
                      <a:pt x="425665" y="230334"/>
                    </a:cubicBezTo>
                    <a:cubicBezTo>
                      <a:pt x="425665" y="230334"/>
                      <a:pt x="425665" y="230307"/>
                      <a:pt x="425665" y="230307"/>
                    </a:cubicBezTo>
                    <a:cubicBezTo>
                      <a:pt x="425665" y="122567"/>
                      <a:pt x="338332" y="35247"/>
                      <a:pt x="230576" y="35220"/>
                    </a:cubicBezTo>
                    <a:close/>
                  </a:path>
                </a:pathLst>
              </a:custGeom>
              <a:solidFill>
                <a:schemeClr val="accent3">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7" name="Freeform 67">
                <a:extLst>
                  <a:ext uri="{FF2B5EF4-FFF2-40B4-BE49-F238E27FC236}">
                    <a16:creationId xmlns:a16="http://schemas.microsoft.com/office/drawing/2014/main" id="{A6AE33ED-7952-1820-9006-C74105101640}"/>
                  </a:ext>
                </a:extLst>
              </p:cNvPr>
              <p:cNvSpPr/>
              <p:nvPr/>
            </p:nvSpPr>
            <p:spPr>
              <a:xfrm>
                <a:off x="11236901" y="4915377"/>
                <a:ext cx="979829" cy="979681"/>
              </a:xfrm>
              <a:custGeom>
                <a:avLst/>
                <a:gdLst>
                  <a:gd name="connsiteX0" fmla="*/ 194917 w 390178"/>
                  <a:gd name="connsiteY0" fmla="*/ -407 h 390119"/>
                  <a:gd name="connsiteX1" fmla="*/ -172 w 390178"/>
                  <a:gd name="connsiteY1" fmla="*/ 194653 h 390119"/>
                  <a:gd name="connsiteX2" fmla="*/ 194917 w 390178"/>
                  <a:gd name="connsiteY2" fmla="*/ 389712 h 390119"/>
                  <a:gd name="connsiteX3" fmla="*/ 390006 w 390178"/>
                  <a:gd name="connsiteY3" fmla="*/ 194653 h 390119"/>
                  <a:gd name="connsiteX4" fmla="*/ 194971 w 390178"/>
                  <a:gd name="connsiteY4" fmla="*/ -407 h 390119"/>
                  <a:gd name="connsiteX5" fmla="*/ 194917 w 390178"/>
                  <a:gd name="connsiteY5" fmla="*/ -407 h 39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78" h="390119">
                    <a:moveTo>
                      <a:pt x="194917" y="-407"/>
                    </a:moveTo>
                    <a:cubicBezTo>
                      <a:pt x="87161" y="-407"/>
                      <a:pt x="-172" y="86913"/>
                      <a:pt x="-172" y="194653"/>
                    </a:cubicBezTo>
                    <a:cubicBezTo>
                      <a:pt x="-172" y="302392"/>
                      <a:pt x="87161" y="389712"/>
                      <a:pt x="194917" y="389712"/>
                    </a:cubicBezTo>
                    <a:cubicBezTo>
                      <a:pt x="302673" y="389712"/>
                      <a:pt x="390006" y="302392"/>
                      <a:pt x="390006" y="194653"/>
                    </a:cubicBezTo>
                    <a:cubicBezTo>
                      <a:pt x="390034" y="86940"/>
                      <a:pt x="302701" y="-381"/>
                      <a:pt x="194971" y="-407"/>
                    </a:cubicBezTo>
                    <a:cubicBezTo>
                      <a:pt x="194945" y="-407"/>
                      <a:pt x="194945" y="-407"/>
                      <a:pt x="194917" y="-407"/>
                    </a:cubicBezTo>
                    <a:close/>
                  </a:path>
                </a:pathLst>
              </a:custGeom>
              <a:solidFill>
                <a:srgbClr val="FFFFFF"/>
              </a:solidFill>
              <a:ln w="2686" cap="flat">
                <a:noFill/>
                <a:prstDash val="solid"/>
                <a:miter/>
              </a:ln>
            </p:spPr>
            <p:txBody>
              <a:bodyPr rtlCol="0" anchor="ctr"/>
              <a:lstStyle/>
              <a:p>
                <a:pPr algn="ctr"/>
                <a:r>
                  <a:rPr lang="en-US" sz="4800" dirty="0">
                    <a:solidFill>
                      <a:schemeClr val="accent1"/>
                    </a:solidFill>
                    <a:latin typeface="Times New Roman" panose="02020603050405020304" pitchFamily="18" charset="0"/>
                    <a:ea typeface="Roboto Medium" panose="02000000000000000000" pitchFamily="2" charset="0"/>
                    <a:cs typeface="Times New Roman" panose="02020603050405020304" pitchFamily="18" charset="0"/>
                  </a:rPr>
                  <a:t>1</a:t>
                </a:r>
              </a:p>
            </p:txBody>
          </p:sp>
          <p:sp>
            <p:nvSpPr>
              <p:cNvPr id="18" name="Freeform 68">
                <a:extLst>
                  <a:ext uri="{FF2B5EF4-FFF2-40B4-BE49-F238E27FC236}">
                    <a16:creationId xmlns:a16="http://schemas.microsoft.com/office/drawing/2014/main" id="{6458CF31-7BE1-27A0-BFD4-974D442487EB}"/>
                  </a:ext>
                </a:extLst>
              </p:cNvPr>
              <p:cNvSpPr/>
              <p:nvPr/>
            </p:nvSpPr>
            <p:spPr>
              <a:xfrm>
                <a:off x="11147352" y="4825844"/>
                <a:ext cx="1158926" cy="1158750"/>
              </a:xfrm>
              <a:custGeom>
                <a:avLst/>
                <a:gdLst>
                  <a:gd name="connsiteX0" fmla="*/ 230576 w 461496"/>
                  <a:gd name="connsiteY0" fmla="*/ -407 h 461426"/>
                  <a:gd name="connsiteX1" fmla="*/ 461324 w 461496"/>
                  <a:gd name="connsiteY1" fmla="*/ 230307 h 461426"/>
                  <a:gd name="connsiteX2" fmla="*/ 230576 w 461496"/>
                  <a:gd name="connsiteY2" fmla="*/ 461020 h 461426"/>
                  <a:gd name="connsiteX3" fmla="*/ -172 w 461496"/>
                  <a:gd name="connsiteY3" fmla="*/ 230307 h 461426"/>
                  <a:gd name="connsiteX4" fmla="*/ 230576 w 461496"/>
                  <a:gd name="connsiteY4" fmla="*/ -407 h 461426"/>
                  <a:gd name="connsiteX5" fmla="*/ 230576 w 461496"/>
                  <a:gd name="connsiteY5" fmla="*/ 35247 h 461426"/>
                  <a:gd name="connsiteX6" fmla="*/ 35487 w 461496"/>
                  <a:gd name="connsiteY6" fmla="*/ 230307 h 461426"/>
                  <a:gd name="connsiteX7" fmla="*/ 230576 w 461496"/>
                  <a:gd name="connsiteY7" fmla="*/ 425366 h 461426"/>
                  <a:gd name="connsiteX8" fmla="*/ 425665 w 461496"/>
                  <a:gd name="connsiteY8" fmla="*/ 230307 h 461426"/>
                  <a:gd name="connsiteX9" fmla="*/ 230630 w 461496"/>
                  <a:gd name="connsiteY9" fmla="*/ 35247 h 461426"/>
                  <a:gd name="connsiteX10" fmla="*/ 230576 w 461496"/>
                  <a:gd name="connsiteY10" fmla="*/ 35247 h 46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96" h="461426">
                    <a:moveTo>
                      <a:pt x="230576" y="-407"/>
                    </a:moveTo>
                    <a:cubicBezTo>
                      <a:pt x="358002" y="-407"/>
                      <a:pt x="461324" y="102899"/>
                      <a:pt x="461324" y="230307"/>
                    </a:cubicBezTo>
                    <a:cubicBezTo>
                      <a:pt x="461324" y="357714"/>
                      <a:pt x="358002" y="461020"/>
                      <a:pt x="230576" y="461020"/>
                    </a:cubicBezTo>
                    <a:cubicBezTo>
                      <a:pt x="103150" y="461020"/>
                      <a:pt x="-172" y="357714"/>
                      <a:pt x="-172" y="230307"/>
                    </a:cubicBezTo>
                    <a:cubicBezTo>
                      <a:pt x="-145" y="102899"/>
                      <a:pt x="103150" y="-381"/>
                      <a:pt x="230576" y="-407"/>
                    </a:cubicBezTo>
                    <a:close/>
                    <a:moveTo>
                      <a:pt x="230576" y="35247"/>
                    </a:moveTo>
                    <a:cubicBezTo>
                      <a:pt x="122820" y="35247"/>
                      <a:pt x="35487" y="122567"/>
                      <a:pt x="35487" y="230307"/>
                    </a:cubicBezTo>
                    <a:cubicBezTo>
                      <a:pt x="35487" y="338046"/>
                      <a:pt x="122820" y="425366"/>
                      <a:pt x="230576" y="425366"/>
                    </a:cubicBezTo>
                    <a:cubicBezTo>
                      <a:pt x="338332" y="425366"/>
                      <a:pt x="425665" y="338046"/>
                      <a:pt x="425665" y="230307"/>
                    </a:cubicBezTo>
                    <a:cubicBezTo>
                      <a:pt x="425693" y="122593"/>
                      <a:pt x="338359" y="35273"/>
                      <a:pt x="230630" y="35247"/>
                    </a:cubicBezTo>
                    <a:cubicBezTo>
                      <a:pt x="230604" y="35247"/>
                      <a:pt x="230604" y="35247"/>
                      <a:pt x="230576" y="35247"/>
                    </a:cubicBezTo>
                    <a:close/>
                  </a:path>
                </a:pathLst>
              </a:custGeom>
              <a:solidFill>
                <a:schemeClr val="accent1">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19" name="Freeform 69">
                <a:extLst>
                  <a:ext uri="{FF2B5EF4-FFF2-40B4-BE49-F238E27FC236}">
                    <a16:creationId xmlns:a16="http://schemas.microsoft.com/office/drawing/2014/main" id="{AA6487FB-DF44-4E5B-D895-C562FF122DEC}"/>
                  </a:ext>
                </a:extLst>
              </p:cNvPr>
              <p:cNvSpPr/>
              <p:nvPr/>
            </p:nvSpPr>
            <p:spPr>
              <a:xfrm>
                <a:off x="14958764" y="7848896"/>
                <a:ext cx="979829" cy="979684"/>
              </a:xfrm>
              <a:custGeom>
                <a:avLst/>
                <a:gdLst>
                  <a:gd name="connsiteX0" fmla="*/ 194917 w 390178"/>
                  <a:gd name="connsiteY0" fmla="*/ -407 h 390120"/>
                  <a:gd name="connsiteX1" fmla="*/ -172 w 390178"/>
                  <a:gd name="connsiteY1" fmla="*/ 194653 h 390120"/>
                  <a:gd name="connsiteX2" fmla="*/ 194917 w 390178"/>
                  <a:gd name="connsiteY2" fmla="*/ 389714 h 390120"/>
                  <a:gd name="connsiteX3" fmla="*/ 390006 w 390178"/>
                  <a:gd name="connsiteY3" fmla="*/ 194653 h 390120"/>
                  <a:gd name="connsiteX4" fmla="*/ 194971 w 390178"/>
                  <a:gd name="connsiteY4" fmla="*/ -407 h 390120"/>
                  <a:gd name="connsiteX5" fmla="*/ 194917 w 390178"/>
                  <a:gd name="connsiteY5" fmla="*/ -407 h 39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178" h="390120">
                    <a:moveTo>
                      <a:pt x="194917" y="-407"/>
                    </a:moveTo>
                    <a:cubicBezTo>
                      <a:pt x="87161" y="-407"/>
                      <a:pt x="-172" y="86913"/>
                      <a:pt x="-172" y="194653"/>
                    </a:cubicBezTo>
                    <a:cubicBezTo>
                      <a:pt x="-172" y="302393"/>
                      <a:pt x="87161" y="389714"/>
                      <a:pt x="194917" y="389714"/>
                    </a:cubicBezTo>
                    <a:cubicBezTo>
                      <a:pt x="302673" y="389714"/>
                      <a:pt x="390006" y="302393"/>
                      <a:pt x="390006" y="194653"/>
                    </a:cubicBezTo>
                    <a:cubicBezTo>
                      <a:pt x="390033" y="86941"/>
                      <a:pt x="302699" y="-379"/>
                      <a:pt x="194971" y="-407"/>
                    </a:cubicBezTo>
                    <a:cubicBezTo>
                      <a:pt x="194945" y="-407"/>
                      <a:pt x="194945" y="-407"/>
                      <a:pt x="194917" y="-407"/>
                    </a:cubicBezTo>
                    <a:close/>
                  </a:path>
                </a:pathLst>
              </a:custGeom>
              <a:solidFill>
                <a:srgbClr val="FFFFFF"/>
              </a:solidFill>
              <a:ln w="2686" cap="flat">
                <a:noFill/>
                <a:prstDash val="solid"/>
                <a:miter/>
              </a:ln>
            </p:spPr>
            <p:txBody>
              <a:bodyPr rtlCol="0" anchor="ctr"/>
              <a:lstStyle/>
              <a:p>
                <a:pPr algn="ctr"/>
                <a:r>
                  <a:rPr lang="en-US" sz="4800" dirty="0">
                    <a:solidFill>
                      <a:schemeClr val="accent2"/>
                    </a:solidFill>
                    <a:latin typeface="Times New Roman" panose="02020603050405020304" pitchFamily="18" charset="0"/>
                    <a:ea typeface="Roboto Medium" panose="02000000000000000000" pitchFamily="2" charset="0"/>
                    <a:cs typeface="Times New Roman" panose="02020603050405020304" pitchFamily="18" charset="0"/>
                  </a:rPr>
                  <a:t>2</a:t>
                </a:r>
              </a:p>
            </p:txBody>
          </p:sp>
          <p:sp>
            <p:nvSpPr>
              <p:cNvPr id="20" name="Freeform 70">
                <a:extLst>
                  <a:ext uri="{FF2B5EF4-FFF2-40B4-BE49-F238E27FC236}">
                    <a16:creationId xmlns:a16="http://schemas.microsoft.com/office/drawing/2014/main" id="{5A086F9B-5EE8-1192-B9B7-97CFEE985A70}"/>
                  </a:ext>
                </a:extLst>
              </p:cNvPr>
              <p:cNvSpPr/>
              <p:nvPr/>
            </p:nvSpPr>
            <p:spPr>
              <a:xfrm>
                <a:off x="14869216" y="7759360"/>
                <a:ext cx="1158926" cy="1158752"/>
              </a:xfrm>
              <a:custGeom>
                <a:avLst/>
                <a:gdLst>
                  <a:gd name="connsiteX0" fmla="*/ 230576 w 461496"/>
                  <a:gd name="connsiteY0" fmla="*/ -407 h 461427"/>
                  <a:gd name="connsiteX1" fmla="*/ 461324 w 461496"/>
                  <a:gd name="connsiteY1" fmla="*/ 230307 h 461427"/>
                  <a:gd name="connsiteX2" fmla="*/ 230576 w 461496"/>
                  <a:gd name="connsiteY2" fmla="*/ 461021 h 461427"/>
                  <a:gd name="connsiteX3" fmla="*/ -172 w 461496"/>
                  <a:gd name="connsiteY3" fmla="*/ 230307 h 461427"/>
                  <a:gd name="connsiteX4" fmla="*/ 230576 w 461496"/>
                  <a:gd name="connsiteY4" fmla="*/ -407 h 461427"/>
                  <a:gd name="connsiteX5" fmla="*/ 230576 w 461496"/>
                  <a:gd name="connsiteY5" fmla="*/ 35247 h 461427"/>
                  <a:gd name="connsiteX6" fmla="*/ 35487 w 461496"/>
                  <a:gd name="connsiteY6" fmla="*/ 230307 h 461427"/>
                  <a:gd name="connsiteX7" fmla="*/ 230576 w 461496"/>
                  <a:gd name="connsiteY7" fmla="*/ 425367 h 461427"/>
                  <a:gd name="connsiteX8" fmla="*/ 425665 w 461496"/>
                  <a:gd name="connsiteY8" fmla="*/ 230307 h 461427"/>
                  <a:gd name="connsiteX9" fmla="*/ 230630 w 461496"/>
                  <a:gd name="connsiteY9" fmla="*/ 35247 h 461427"/>
                  <a:gd name="connsiteX10" fmla="*/ 230576 w 461496"/>
                  <a:gd name="connsiteY10" fmla="*/ 35247 h 46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1496" h="461427">
                    <a:moveTo>
                      <a:pt x="230576" y="-407"/>
                    </a:moveTo>
                    <a:cubicBezTo>
                      <a:pt x="358002" y="-407"/>
                      <a:pt x="461324" y="102900"/>
                      <a:pt x="461324" y="230307"/>
                    </a:cubicBezTo>
                    <a:cubicBezTo>
                      <a:pt x="461324" y="357714"/>
                      <a:pt x="358002" y="461021"/>
                      <a:pt x="230576" y="461021"/>
                    </a:cubicBezTo>
                    <a:cubicBezTo>
                      <a:pt x="103150" y="461021"/>
                      <a:pt x="-172" y="357714"/>
                      <a:pt x="-172" y="230307"/>
                    </a:cubicBezTo>
                    <a:cubicBezTo>
                      <a:pt x="-145" y="102900"/>
                      <a:pt x="103150" y="-379"/>
                      <a:pt x="230576" y="-407"/>
                    </a:cubicBezTo>
                    <a:close/>
                    <a:moveTo>
                      <a:pt x="230576" y="35247"/>
                    </a:moveTo>
                    <a:cubicBezTo>
                      <a:pt x="122820" y="35247"/>
                      <a:pt x="35487" y="122567"/>
                      <a:pt x="35487" y="230307"/>
                    </a:cubicBezTo>
                    <a:cubicBezTo>
                      <a:pt x="35487" y="338047"/>
                      <a:pt x="122820" y="425367"/>
                      <a:pt x="230576" y="425367"/>
                    </a:cubicBezTo>
                    <a:cubicBezTo>
                      <a:pt x="338332" y="425367"/>
                      <a:pt x="425665" y="338047"/>
                      <a:pt x="425665" y="230307"/>
                    </a:cubicBezTo>
                    <a:cubicBezTo>
                      <a:pt x="425691" y="122594"/>
                      <a:pt x="338358" y="35274"/>
                      <a:pt x="230630" y="35247"/>
                    </a:cubicBezTo>
                    <a:cubicBezTo>
                      <a:pt x="230604" y="35247"/>
                      <a:pt x="230604" y="35247"/>
                      <a:pt x="230576" y="35247"/>
                    </a:cubicBezTo>
                    <a:close/>
                  </a:path>
                </a:pathLst>
              </a:custGeom>
              <a:solidFill>
                <a:schemeClr val="accent2">
                  <a:lumMod val="75000"/>
                </a:schemeClr>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1" name="Freeform 71">
                <a:extLst>
                  <a:ext uri="{FF2B5EF4-FFF2-40B4-BE49-F238E27FC236}">
                    <a16:creationId xmlns:a16="http://schemas.microsoft.com/office/drawing/2014/main" id="{B25DB484-CD8D-6B5B-B7C7-902BD33B370B}"/>
                  </a:ext>
                </a:extLst>
              </p:cNvPr>
              <p:cNvSpPr/>
              <p:nvPr/>
            </p:nvSpPr>
            <p:spPr>
              <a:xfrm>
                <a:off x="12554634" y="7383782"/>
                <a:ext cx="1143379" cy="1527246"/>
              </a:xfrm>
              <a:custGeom>
                <a:avLst/>
                <a:gdLst>
                  <a:gd name="connsiteX0" fmla="*/ 8416 w 455305"/>
                  <a:gd name="connsiteY0" fmla="*/ 22902 h 608165"/>
                  <a:gd name="connsiteX1" fmla="*/ 301 w 455305"/>
                  <a:gd name="connsiteY1" fmla="*/ 8204 h 608165"/>
                  <a:gd name="connsiteX2" fmla="*/ 15001 w 455305"/>
                  <a:gd name="connsiteY2" fmla="*/ 64 h 608165"/>
                  <a:gd name="connsiteX3" fmla="*/ 430948 w 455305"/>
                  <a:gd name="connsiteY3" fmla="*/ 532046 h 608165"/>
                  <a:gd name="connsiteX4" fmla="*/ 455133 w 455305"/>
                  <a:gd name="connsiteY4" fmla="*/ 497897 h 608165"/>
                  <a:gd name="connsiteX5" fmla="*/ 455133 w 455305"/>
                  <a:gd name="connsiteY5" fmla="*/ 552815 h 608165"/>
                  <a:gd name="connsiteX6" fmla="*/ 419528 w 455305"/>
                  <a:gd name="connsiteY6" fmla="*/ 607759 h 608165"/>
                  <a:gd name="connsiteX7" fmla="*/ 383949 w 455305"/>
                  <a:gd name="connsiteY7" fmla="*/ 552895 h 608165"/>
                  <a:gd name="connsiteX8" fmla="*/ 383949 w 455305"/>
                  <a:gd name="connsiteY8" fmla="*/ 497977 h 608165"/>
                  <a:gd name="connsiteX9" fmla="*/ 407220 w 455305"/>
                  <a:gd name="connsiteY9" fmla="*/ 530972 h 608165"/>
                  <a:gd name="connsiteX10" fmla="*/ 8524 w 455305"/>
                  <a:gd name="connsiteY10" fmla="*/ 22902 h 60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305" h="608165">
                    <a:moveTo>
                      <a:pt x="8416" y="22902"/>
                    </a:moveTo>
                    <a:cubicBezTo>
                      <a:pt x="2101" y="21074"/>
                      <a:pt x="-1527" y="14492"/>
                      <a:pt x="301" y="8204"/>
                    </a:cubicBezTo>
                    <a:cubicBezTo>
                      <a:pt x="2101" y="1890"/>
                      <a:pt x="8685" y="-1764"/>
                      <a:pt x="15001" y="64"/>
                    </a:cubicBezTo>
                    <a:cubicBezTo>
                      <a:pt x="256201" y="69920"/>
                      <a:pt x="419823" y="282176"/>
                      <a:pt x="430948" y="532046"/>
                    </a:cubicBezTo>
                    <a:lnTo>
                      <a:pt x="455133" y="497897"/>
                    </a:lnTo>
                    <a:lnTo>
                      <a:pt x="455133" y="552815"/>
                    </a:lnTo>
                    <a:lnTo>
                      <a:pt x="419528" y="607759"/>
                    </a:lnTo>
                    <a:lnTo>
                      <a:pt x="383949" y="552895"/>
                    </a:lnTo>
                    <a:lnTo>
                      <a:pt x="383949" y="497977"/>
                    </a:lnTo>
                    <a:lnTo>
                      <a:pt x="407220" y="530972"/>
                    </a:lnTo>
                    <a:cubicBezTo>
                      <a:pt x="397842" y="293459"/>
                      <a:pt x="236557" y="89077"/>
                      <a:pt x="8524" y="22902"/>
                    </a:cubicBezTo>
                    <a:close/>
                  </a:path>
                </a:pathLst>
              </a:custGeom>
              <a:solidFill>
                <a:schemeClr val="accent1"/>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2" name="Freeform 72">
                <a:extLst>
                  <a:ext uri="{FF2B5EF4-FFF2-40B4-BE49-F238E27FC236}">
                    <a16:creationId xmlns:a16="http://schemas.microsoft.com/office/drawing/2014/main" id="{975DA8CC-83C3-ABD2-304A-0555FB7159A9}"/>
                  </a:ext>
                </a:extLst>
              </p:cNvPr>
              <p:cNvSpPr/>
              <p:nvPr/>
            </p:nvSpPr>
            <p:spPr>
              <a:xfrm>
                <a:off x="12095869" y="9081991"/>
                <a:ext cx="1501200" cy="1194658"/>
              </a:xfrm>
              <a:custGeom>
                <a:avLst/>
                <a:gdLst>
                  <a:gd name="connsiteX0" fmla="*/ 574185 w 597793"/>
                  <a:gd name="connsiteY0" fmla="*/ 8625 h 475725"/>
                  <a:gd name="connsiteX1" fmla="*/ 588588 w 597793"/>
                  <a:gd name="connsiteY1" fmla="*/ -54 h 475725"/>
                  <a:gd name="connsiteX2" fmla="*/ 597268 w 597793"/>
                  <a:gd name="connsiteY2" fmla="*/ 14321 h 475725"/>
                  <a:gd name="connsiteX3" fmla="*/ 75956 w 597793"/>
                  <a:gd name="connsiteY3" fmla="*/ 450600 h 475725"/>
                  <a:gd name="connsiteX4" fmla="*/ 110701 w 597793"/>
                  <a:gd name="connsiteY4" fmla="*/ 473732 h 475725"/>
                  <a:gd name="connsiteX5" fmla="*/ 55776 w 597793"/>
                  <a:gd name="connsiteY5" fmla="*/ 475318 h 475725"/>
                  <a:gd name="connsiteX6" fmla="*/ -172 w 597793"/>
                  <a:gd name="connsiteY6" fmla="*/ 441303 h 475725"/>
                  <a:gd name="connsiteX7" fmla="*/ 53733 w 597793"/>
                  <a:gd name="connsiteY7" fmla="*/ 404119 h 475725"/>
                  <a:gd name="connsiteX8" fmla="*/ 108659 w 597793"/>
                  <a:gd name="connsiteY8" fmla="*/ 402533 h 475725"/>
                  <a:gd name="connsiteX9" fmla="*/ 76412 w 597793"/>
                  <a:gd name="connsiteY9" fmla="*/ 426714 h 475725"/>
                  <a:gd name="connsiteX10" fmla="*/ 574158 w 597793"/>
                  <a:gd name="connsiteY10" fmla="*/ 8598 h 47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7793" h="475725">
                    <a:moveTo>
                      <a:pt x="574185" y="8625"/>
                    </a:moveTo>
                    <a:cubicBezTo>
                      <a:pt x="575770" y="2257"/>
                      <a:pt x="582193" y="-1638"/>
                      <a:pt x="588588" y="-54"/>
                    </a:cubicBezTo>
                    <a:cubicBezTo>
                      <a:pt x="594957" y="1505"/>
                      <a:pt x="598854" y="7953"/>
                      <a:pt x="597268" y="14321"/>
                    </a:cubicBezTo>
                    <a:cubicBezTo>
                      <a:pt x="537855" y="253444"/>
                      <a:pt x="323525" y="436628"/>
                      <a:pt x="75956" y="450600"/>
                    </a:cubicBezTo>
                    <a:lnTo>
                      <a:pt x="110701" y="473732"/>
                    </a:lnTo>
                    <a:lnTo>
                      <a:pt x="55776" y="475318"/>
                    </a:lnTo>
                    <a:lnTo>
                      <a:pt x="-172" y="441303"/>
                    </a:lnTo>
                    <a:lnTo>
                      <a:pt x="53733" y="404119"/>
                    </a:lnTo>
                    <a:lnTo>
                      <a:pt x="108659" y="402533"/>
                    </a:lnTo>
                    <a:lnTo>
                      <a:pt x="76412" y="426714"/>
                    </a:lnTo>
                    <a:cubicBezTo>
                      <a:pt x="314014" y="413280"/>
                      <a:pt x="516788" y="237860"/>
                      <a:pt x="574158" y="8598"/>
                    </a:cubicBezTo>
                    <a:close/>
                  </a:path>
                </a:pathLst>
              </a:custGeom>
              <a:solidFill>
                <a:schemeClr val="accent2"/>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3" name="Freeform 73">
                <a:extLst>
                  <a:ext uri="{FF2B5EF4-FFF2-40B4-BE49-F238E27FC236}">
                    <a16:creationId xmlns:a16="http://schemas.microsoft.com/office/drawing/2014/main" id="{02008868-CE6F-2514-3E6D-37CDB776B5E8}"/>
                  </a:ext>
                </a:extLst>
              </p:cNvPr>
              <p:cNvSpPr/>
              <p:nvPr/>
            </p:nvSpPr>
            <p:spPr>
              <a:xfrm>
                <a:off x="10673565" y="8654842"/>
                <a:ext cx="1143414" cy="1527156"/>
              </a:xfrm>
              <a:custGeom>
                <a:avLst/>
                <a:gdLst>
                  <a:gd name="connsiteX0" fmla="*/ 446545 w 455319"/>
                  <a:gd name="connsiteY0" fmla="*/ 584424 h 608129"/>
                  <a:gd name="connsiteX1" fmla="*/ 454686 w 455319"/>
                  <a:gd name="connsiteY1" fmla="*/ 599121 h 608129"/>
                  <a:gd name="connsiteX2" fmla="*/ 439988 w 455319"/>
                  <a:gd name="connsiteY2" fmla="*/ 607261 h 608129"/>
                  <a:gd name="connsiteX3" fmla="*/ 24012 w 455319"/>
                  <a:gd name="connsiteY3" fmla="*/ 75279 h 608129"/>
                  <a:gd name="connsiteX4" fmla="*/ -172 w 455319"/>
                  <a:gd name="connsiteY4" fmla="*/ 109456 h 608129"/>
                  <a:gd name="connsiteX5" fmla="*/ -172 w 455319"/>
                  <a:gd name="connsiteY5" fmla="*/ 54511 h 608129"/>
                  <a:gd name="connsiteX6" fmla="*/ 35433 w 455319"/>
                  <a:gd name="connsiteY6" fmla="*/ -407 h 608129"/>
                  <a:gd name="connsiteX7" fmla="*/ 71066 w 455319"/>
                  <a:gd name="connsiteY7" fmla="*/ 54511 h 608129"/>
                  <a:gd name="connsiteX8" fmla="*/ 71066 w 455319"/>
                  <a:gd name="connsiteY8" fmla="*/ 109456 h 608129"/>
                  <a:gd name="connsiteX9" fmla="*/ 47794 w 455319"/>
                  <a:gd name="connsiteY9" fmla="*/ 76461 h 608129"/>
                  <a:gd name="connsiteX10" fmla="*/ 446491 w 455319"/>
                  <a:gd name="connsiteY10" fmla="*/ 584531 h 60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319" h="608129">
                    <a:moveTo>
                      <a:pt x="446545" y="584424"/>
                    </a:moveTo>
                    <a:cubicBezTo>
                      <a:pt x="452860" y="586224"/>
                      <a:pt x="456488" y="592807"/>
                      <a:pt x="454686" y="599121"/>
                    </a:cubicBezTo>
                    <a:cubicBezTo>
                      <a:pt x="452886" y="605434"/>
                      <a:pt x="446303" y="609061"/>
                      <a:pt x="439988" y="607261"/>
                    </a:cubicBezTo>
                    <a:cubicBezTo>
                      <a:pt x="198786" y="537405"/>
                      <a:pt x="35138" y="325150"/>
                      <a:pt x="24012" y="75279"/>
                    </a:cubicBezTo>
                    <a:lnTo>
                      <a:pt x="-172" y="109456"/>
                    </a:lnTo>
                    <a:lnTo>
                      <a:pt x="-172" y="54511"/>
                    </a:lnTo>
                    <a:lnTo>
                      <a:pt x="35433" y="-407"/>
                    </a:lnTo>
                    <a:lnTo>
                      <a:pt x="71066" y="54511"/>
                    </a:lnTo>
                    <a:lnTo>
                      <a:pt x="71066" y="109456"/>
                    </a:lnTo>
                    <a:lnTo>
                      <a:pt x="47794" y="76461"/>
                    </a:lnTo>
                    <a:cubicBezTo>
                      <a:pt x="57173" y="313972"/>
                      <a:pt x="218457" y="518356"/>
                      <a:pt x="446491" y="584531"/>
                    </a:cubicBezTo>
                    <a:close/>
                  </a:path>
                </a:pathLst>
              </a:custGeom>
              <a:solidFill>
                <a:schemeClr val="accent3"/>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4" name="Freeform 74">
                <a:extLst>
                  <a:ext uri="{FF2B5EF4-FFF2-40B4-BE49-F238E27FC236}">
                    <a16:creationId xmlns:a16="http://schemas.microsoft.com/office/drawing/2014/main" id="{D035A6E4-B4C7-BC34-BDD4-82D25F9E3B2E}"/>
                  </a:ext>
                </a:extLst>
              </p:cNvPr>
              <p:cNvSpPr/>
              <p:nvPr/>
            </p:nvSpPr>
            <p:spPr>
              <a:xfrm>
                <a:off x="10774584" y="7289018"/>
                <a:ext cx="1501325" cy="1195324"/>
              </a:xfrm>
              <a:custGeom>
                <a:avLst/>
                <a:gdLst>
                  <a:gd name="connsiteX0" fmla="*/ 23287 w 597843"/>
                  <a:gd name="connsiteY0" fmla="*/ 466313 h 475990"/>
                  <a:gd name="connsiteX1" fmla="*/ 9100 w 597843"/>
                  <a:gd name="connsiteY1" fmla="*/ 475288 h 475990"/>
                  <a:gd name="connsiteX2" fmla="*/ 124 w 597843"/>
                  <a:gd name="connsiteY2" fmla="*/ 461101 h 475990"/>
                  <a:gd name="connsiteX3" fmla="*/ 231 w 597843"/>
                  <a:gd name="connsiteY3" fmla="*/ 460618 h 475990"/>
                  <a:gd name="connsiteX4" fmla="*/ 521543 w 597843"/>
                  <a:gd name="connsiteY4" fmla="*/ 24338 h 475990"/>
                  <a:gd name="connsiteX5" fmla="*/ 486825 w 597843"/>
                  <a:gd name="connsiteY5" fmla="*/ 1179 h 475990"/>
                  <a:gd name="connsiteX6" fmla="*/ 541725 w 597843"/>
                  <a:gd name="connsiteY6" fmla="*/ -407 h 475990"/>
                  <a:gd name="connsiteX7" fmla="*/ 597671 w 597843"/>
                  <a:gd name="connsiteY7" fmla="*/ 33608 h 475990"/>
                  <a:gd name="connsiteX8" fmla="*/ 543766 w 597843"/>
                  <a:gd name="connsiteY8" fmla="*/ 70820 h 475990"/>
                  <a:gd name="connsiteX9" fmla="*/ 488867 w 597843"/>
                  <a:gd name="connsiteY9" fmla="*/ 72379 h 475990"/>
                  <a:gd name="connsiteX10" fmla="*/ 521113 w 597843"/>
                  <a:gd name="connsiteY10" fmla="*/ 48198 h 475990"/>
                  <a:gd name="connsiteX11" fmla="*/ 23368 w 597843"/>
                  <a:gd name="connsiteY11" fmla="*/ 466341 h 47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843" h="475990">
                    <a:moveTo>
                      <a:pt x="23287" y="466313"/>
                    </a:moveTo>
                    <a:cubicBezTo>
                      <a:pt x="21836" y="472709"/>
                      <a:pt x="15495" y="476739"/>
                      <a:pt x="9100" y="475288"/>
                    </a:cubicBezTo>
                    <a:cubicBezTo>
                      <a:pt x="2703" y="473863"/>
                      <a:pt x="-1327" y="467495"/>
                      <a:pt x="124" y="461101"/>
                    </a:cubicBezTo>
                    <a:cubicBezTo>
                      <a:pt x="151" y="460940"/>
                      <a:pt x="178" y="460778"/>
                      <a:pt x="231" y="460618"/>
                    </a:cubicBezTo>
                    <a:cubicBezTo>
                      <a:pt x="59644" y="221495"/>
                      <a:pt x="273974" y="38310"/>
                      <a:pt x="521543" y="24338"/>
                    </a:cubicBezTo>
                    <a:lnTo>
                      <a:pt x="486825" y="1179"/>
                    </a:lnTo>
                    <a:lnTo>
                      <a:pt x="541725" y="-407"/>
                    </a:lnTo>
                    <a:lnTo>
                      <a:pt x="597671" y="33608"/>
                    </a:lnTo>
                    <a:lnTo>
                      <a:pt x="543766" y="70820"/>
                    </a:lnTo>
                    <a:lnTo>
                      <a:pt x="488867" y="72379"/>
                    </a:lnTo>
                    <a:lnTo>
                      <a:pt x="521113" y="48198"/>
                    </a:lnTo>
                    <a:cubicBezTo>
                      <a:pt x="283541" y="61632"/>
                      <a:pt x="80739" y="237078"/>
                      <a:pt x="23368" y="466341"/>
                    </a:cubicBezTo>
                    <a:close/>
                  </a:path>
                </a:pathLst>
              </a:custGeom>
              <a:solidFill>
                <a:schemeClr val="accent4"/>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5" name="Freeform 75">
                <a:extLst>
                  <a:ext uri="{FF2B5EF4-FFF2-40B4-BE49-F238E27FC236}">
                    <a16:creationId xmlns:a16="http://schemas.microsoft.com/office/drawing/2014/main" id="{CCFB41C6-54B6-C85D-871F-192D7C11E738}"/>
                  </a:ext>
                </a:extLst>
              </p:cNvPr>
              <p:cNvSpPr/>
              <p:nvPr/>
            </p:nvSpPr>
            <p:spPr>
              <a:xfrm>
                <a:off x="6389245" y="6024874"/>
                <a:ext cx="2249414" cy="754127"/>
              </a:xfrm>
              <a:custGeom>
                <a:avLst/>
                <a:gdLst>
                  <a:gd name="connsiteX0" fmla="*/ 45722 w 895739"/>
                  <a:gd name="connsiteY0" fmla="*/ -407 h 300301"/>
                  <a:gd name="connsiteX1" fmla="*/ 90464 w 895739"/>
                  <a:gd name="connsiteY1" fmla="*/ 35274 h 300301"/>
                  <a:gd name="connsiteX2" fmla="*/ 778891 w 895739"/>
                  <a:gd name="connsiteY2" fmla="*/ 35274 h 300301"/>
                  <a:gd name="connsiteX3" fmla="*/ 789962 w 895739"/>
                  <a:gd name="connsiteY3" fmla="*/ 42797 h 300301"/>
                  <a:gd name="connsiteX4" fmla="*/ 865445 w 895739"/>
                  <a:gd name="connsiteY4" fmla="*/ 224826 h 300301"/>
                  <a:gd name="connsiteX5" fmla="*/ 874501 w 895739"/>
                  <a:gd name="connsiteY5" fmla="*/ 184659 h 300301"/>
                  <a:gd name="connsiteX6" fmla="*/ 895568 w 895739"/>
                  <a:gd name="connsiteY6" fmla="*/ 235412 h 300301"/>
                  <a:gd name="connsiteX7" fmla="*/ 883718 w 895739"/>
                  <a:gd name="connsiteY7" fmla="*/ 299894 h 300301"/>
                  <a:gd name="connsiteX8" fmla="*/ 829760 w 895739"/>
                  <a:gd name="connsiteY8" fmla="*/ 262763 h 300301"/>
                  <a:gd name="connsiteX9" fmla="*/ 808692 w 895739"/>
                  <a:gd name="connsiteY9" fmla="*/ 212037 h 300301"/>
                  <a:gd name="connsiteX10" fmla="*/ 843491 w 895739"/>
                  <a:gd name="connsiteY10" fmla="*/ 233988 h 300301"/>
                  <a:gd name="connsiteX11" fmla="*/ 770937 w 895739"/>
                  <a:gd name="connsiteY11" fmla="*/ 59132 h 300301"/>
                  <a:gd name="connsiteX12" fmla="*/ 89577 w 895739"/>
                  <a:gd name="connsiteY12" fmla="*/ 59132 h 300301"/>
                  <a:gd name="connsiteX13" fmla="*/ 32153 w 895739"/>
                  <a:gd name="connsiteY13" fmla="*/ 89412 h 300301"/>
                  <a:gd name="connsiteX14" fmla="*/ 1894 w 895739"/>
                  <a:gd name="connsiteY14" fmla="*/ 31996 h 300301"/>
                  <a:gd name="connsiteX15" fmla="*/ 45722 w 895739"/>
                  <a:gd name="connsiteY15" fmla="*/ -326 h 3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739" h="300301">
                    <a:moveTo>
                      <a:pt x="45722" y="-407"/>
                    </a:moveTo>
                    <a:cubicBezTo>
                      <a:pt x="67140" y="-407"/>
                      <a:pt x="85707" y="14398"/>
                      <a:pt x="90464" y="35274"/>
                    </a:cubicBezTo>
                    <a:lnTo>
                      <a:pt x="778891" y="35274"/>
                    </a:lnTo>
                    <a:cubicBezTo>
                      <a:pt x="783782" y="35274"/>
                      <a:pt x="788162" y="38256"/>
                      <a:pt x="789962" y="42797"/>
                    </a:cubicBezTo>
                    <a:lnTo>
                      <a:pt x="865445" y="224826"/>
                    </a:lnTo>
                    <a:lnTo>
                      <a:pt x="874501" y="184659"/>
                    </a:lnTo>
                    <a:lnTo>
                      <a:pt x="895568" y="235412"/>
                    </a:lnTo>
                    <a:lnTo>
                      <a:pt x="883718" y="299894"/>
                    </a:lnTo>
                    <a:lnTo>
                      <a:pt x="829760" y="262763"/>
                    </a:lnTo>
                    <a:lnTo>
                      <a:pt x="808692" y="212037"/>
                    </a:lnTo>
                    <a:lnTo>
                      <a:pt x="843491" y="233988"/>
                    </a:lnTo>
                    <a:lnTo>
                      <a:pt x="770937" y="59132"/>
                    </a:lnTo>
                    <a:lnTo>
                      <a:pt x="89577" y="59132"/>
                    </a:lnTo>
                    <a:cubicBezTo>
                      <a:pt x="82079" y="83341"/>
                      <a:pt x="56364" y="96909"/>
                      <a:pt x="32153" y="89412"/>
                    </a:cubicBezTo>
                    <a:cubicBezTo>
                      <a:pt x="7941" y="81916"/>
                      <a:pt x="-5603" y="56204"/>
                      <a:pt x="1894" y="31996"/>
                    </a:cubicBezTo>
                    <a:cubicBezTo>
                      <a:pt x="7833" y="12785"/>
                      <a:pt x="25595" y="-326"/>
                      <a:pt x="45722" y="-326"/>
                    </a:cubicBezTo>
                    <a:close/>
                  </a:path>
                </a:pathLst>
              </a:custGeom>
              <a:solidFill>
                <a:schemeClr val="tx1"/>
              </a:solidFill>
              <a:ln w="2686"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6" name="Freeform 76">
                <a:extLst>
                  <a:ext uri="{FF2B5EF4-FFF2-40B4-BE49-F238E27FC236}">
                    <a16:creationId xmlns:a16="http://schemas.microsoft.com/office/drawing/2014/main" id="{D60E47C9-9612-97AE-3837-39143E491EF8}"/>
                  </a:ext>
                </a:extLst>
              </p:cNvPr>
              <p:cNvSpPr/>
              <p:nvPr/>
            </p:nvSpPr>
            <p:spPr>
              <a:xfrm>
                <a:off x="15065116" y="4881741"/>
                <a:ext cx="1694616" cy="754127"/>
              </a:xfrm>
              <a:custGeom>
                <a:avLst/>
                <a:gdLst>
                  <a:gd name="connsiteX0" fmla="*/ 849701 w 895605"/>
                  <a:gd name="connsiteY0" fmla="*/ -407 h 300301"/>
                  <a:gd name="connsiteX1" fmla="*/ 804960 w 895605"/>
                  <a:gd name="connsiteY1" fmla="*/ 35274 h 300301"/>
                  <a:gd name="connsiteX2" fmla="*/ 116451 w 895605"/>
                  <a:gd name="connsiteY2" fmla="*/ 35274 h 300301"/>
                  <a:gd name="connsiteX3" fmla="*/ 105407 w 895605"/>
                  <a:gd name="connsiteY3" fmla="*/ 42797 h 300301"/>
                  <a:gd name="connsiteX4" fmla="*/ 29925 w 895605"/>
                  <a:gd name="connsiteY4" fmla="*/ 224826 h 300301"/>
                  <a:gd name="connsiteX5" fmla="*/ 20869 w 895605"/>
                  <a:gd name="connsiteY5" fmla="*/ 184685 h 300301"/>
                  <a:gd name="connsiteX6" fmla="*/ -172 w 895605"/>
                  <a:gd name="connsiteY6" fmla="*/ 235412 h 300301"/>
                  <a:gd name="connsiteX7" fmla="*/ 11705 w 895605"/>
                  <a:gd name="connsiteY7" fmla="*/ 299894 h 300301"/>
                  <a:gd name="connsiteX8" fmla="*/ 65637 w 895605"/>
                  <a:gd name="connsiteY8" fmla="*/ 262790 h 300301"/>
                  <a:gd name="connsiteX9" fmla="*/ 86705 w 895605"/>
                  <a:gd name="connsiteY9" fmla="*/ 212037 h 300301"/>
                  <a:gd name="connsiteX10" fmla="*/ 51771 w 895605"/>
                  <a:gd name="connsiteY10" fmla="*/ 234014 h 300301"/>
                  <a:gd name="connsiteX11" fmla="*/ 124325 w 895605"/>
                  <a:gd name="connsiteY11" fmla="*/ 59132 h 300301"/>
                  <a:gd name="connsiteX12" fmla="*/ 805685 w 895605"/>
                  <a:gd name="connsiteY12" fmla="*/ 59132 h 300301"/>
                  <a:gd name="connsiteX13" fmla="*/ 863110 w 895605"/>
                  <a:gd name="connsiteY13" fmla="*/ 89412 h 300301"/>
                  <a:gd name="connsiteX14" fmla="*/ 893367 w 895605"/>
                  <a:gd name="connsiteY14" fmla="*/ 31996 h 300301"/>
                  <a:gd name="connsiteX15" fmla="*/ 849539 w 895605"/>
                  <a:gd name="connsiteY15" fmla="*/ -326 h 3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605" h="300301">
                    <a:moveTo>
                      <a:pt x="849701" y="-407"/>
                    </a:moveTo>
                    <a:cubicBezTo>
                      <a:pt x="828283" y="-407"/>
                      <a:pt x="809742" y="14398"/>
                      <a:pt x="804960" y="35274"/>
                    </a:cubicBezTo>
                    <a:lnTo>
                      <a:pt x="116451" y="35274"/>
                    </a:lnTo>
                    <a:cubicBezTo>
                      <a:pt x="111561" y="35274"/>
                      <a:pt x="107181" y="38256"/>
                      <a:pt x="105407" y="42797"/>
                    </a:cubicBezTo>
                    <a:lnTo>
                      <a:pt x="29925" y="224826"/>
                    </a:lnTo>
                    <a:lnTo>
                      <a:pt x="20869" y="184685"/>
                    </a:lnTo>
                    <a:lnTo>
                      <a:pt x="-172" y="235412"/>
                    </a:lnTo>
                    <a:lnTo>
                      <a:pt x="11705" y="299894"/>
                    </a:lnTo>
                    <a:lnTo>
                      <a:pt x="65637" y="262790"/>
                    </a:lnTo>
                    <a:lnTo>
                      <a:pt x="86705" y="212037"/>
                    </a:lnTo>
                    <a:lnTo>
                      <a:pt x="51771" y="234014"/>
                    </a:lnTo>
                    <a:lnTo>
                      <a:pt x="124325" y="59132"/>
                    </a:lnTo>
                    <a:lnTo>
                      <a:pt x="805685" y="59132"/>
                    </a:lnTo>
                    <a:cubicBezTo>
                      <a:pt x="813183" y="83341"/>
                      <a:pt x="838898" y="96909"/>
                      <a:pt x="863110" y="89412"/>
                    </a:cubicBezTo>
                    <a:cubicBezTo>
                      <a:pt x="887321" y="81916"/>
                      <a:pt x="900865" y="56204"/>
                      <a:pt x="893367" y="31996"/>
                    </a:cubicBezTo>
                    <a:cubicBezTo>
                      <a:pt x="887429" y="12785"/>
                      <a:pt x="869667" y="-326"/>
                      <a:pt x="849539" y="-326"/>
                    </a:cubicBezTo>
                    <a:close/>
                  </a:path>
                </a:pathLst>
              </a:custGeom>
              <a:solidFill>
                <a:schemeClr val="tx1"/>
              </a:solidFill>
              <a:ln w="2686"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7" name="Freeform 77">
                <a:extLst>
                  <a:ext uri="{FF2B5EF4-FFF2-40B4-BE49-F238E27FC236}">
                    <a16:creationId xmlns:a16="http://schemas.microsoft.com/office/drawing/2014/main" id="{3A346AA0-4F0A-0162-798C-377FF1F13774}"/>
                  </a:ext>
                </a:extLst>
              </p:cNvPr>
              <p:cNvSpPr/>
              <p:nvPr/>
            </p:nvSpPr>
            <p:spPr>
              <a:xfrm>
                <a:off x="7467344" y="11839690"/>
                <a:ext cx="1728524" cy="686310"/>
              </a:xfrm>
              <a:custGeom>
                <a:avLst/>
                <a:gdLst>
                  <a:gd name="connsiteX0" fmla="*/ 45734 w 895751"/>
                  <a:gd name="connsiteY0" fmla="*/ 299760 h 300167"/>
                  <a:gd name="connsiteX1" fmla="*/ 90475 w 895751"/>
                  <a:gd name="connsiteY1" fmla="*/ 264079 h 300167"/>
                  <a:gd name="connsiteX2" fmla="*/ 778902 w 895751"/>
                  <a:gd name="connsiteY2" fmla="*/ 264079 h 300167"/>
                  <a:gd name="connsiteX3" fmla="*/ 789974 w 895751"/>
                  <a:gd name="connsiteY3" fmla="*/ 256557 h 300167"/>
                  <a:gd name="connsiteX4" fmla="*/ 865456 w 895751"/>
                  <a:gd name="connsiteY4" fmla="*/ 74528 h 300167"/>
                  <a:gd name="connsiteX5" fmla="*/ 874512 w 895751"/>
                  <a:gd name="connsiteY5" fmla="*/ 114829 h 300167"/>
                  <a:gd name="connsiteX6" fmla="*/ 895579 w 895751"/>
                  <a:gd name="connsiteY6" fmla="*/ 64076 h 300167"/>
                  <a:gd name="connsiteX7" fmla="*/ 883730 w 895751"/>
                  <a:gd name="connsiteY7" fmla="*/ -407 h 300167"/>
                  <a:gd name="connsiteX8" fmla="*/ 829771 w 895751"/>
                  <a:gd name="connsiteY8" fmla="*/ 36670 h 300167"/>
                  <a:gd name="connsiteX9" fmla="*/ 808704 w 895751"/>
                  <a:gd name="connsiteY9" fmla="*/ 87424 h 300167"/>
                  <a:gd name="connsiteX10" fmla="*/ 843502 w 895751"/>
                  <a:gd name="connsiteY10" fmla="*/ 65445 h 300167"/>
                  <a:gd name="connsiteX11" fmla="*/ 770949 w 895751"/>
                  <a:gd name="connsiteY11" fmla="*/ 240329 h 300167"/>
                  <a:gd name="connsiteX12" fmla="*/ 89588 w 895751"/>
                  <a:gd name="connsiteY12" fmla="*/ 240329 h 300167"/>
                  <a:gd name="connsiteX13" fmla="*/ 32191 w 895751"/>
                  <a:gd name="connsiteY13" fmla="*/ 210021 h 300167"/>
                  <a:gd name="connsiteX14" fmla="*/ 1880 w 895751"/>
                  <a:gd name="connsiteY14" fmla="*/ 267411 h 300167"/>
                  <a:gd name="connsiteX15" fmla="*/ 45734 w 895751"/>
                  <a:gd name="connsiteY15" fmla="*/ 299760 h 30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751" h="300167">
                    <a:moveTo>
                      <a:pt x="45734" y="299760"/>
                    </a:moveTo>
                    <a:cubicBezTo>
                      <a:pt x="67151" y="299760"/>
                      <a:pt x="85719" y="284956"/>
                      <a:pt x="90475" y="264079"/>
                    </a:cubicBezTo>
                    <a:lnTo>
                      <a:pt x="778902" y="264079"/>
                    </a:lnTo>
                    <a:cubicBezTo>
                      <a:pt x="783794" y="264079"/>
                      <a:pt x="788174" y="261097"/>
                      <a:pt x="789974" y="256557"/>
                    </a:cubicBezTo>
                    <a:lnTo>
                      <a:pt x="865456" y="74528"/>
                    </a:lnTo>
                    <a:lnTo>
                      <a:pt x="874512" y="114829"/>
                    </a:lnTo>
                    <a:lnTo>
                      <a:pt x="895579" y="64076"/>
                    </a:lnTo>
                    <a:lnTo>
                      <a:pt x="883730" y="-407"/>
                    </a:lnTo>
                    <a:lnTo>
                      <a:pt x="829771" y="36670"/>
                    </a:lnTo>
                    <a:lnTo>
                      <a:pt x="808704" y="87424"/>
                    </a:lnTo>
                    <a:lnTo>
                      <a:pt x="843502" y="65445"/>
                    </a:lnTo>
                    <a:lnTo>
                      <a:pt x="770949" y="240329"/>
                    </a:lnTo>
                    <a:lnTo>
                      <a:pt x="89588" y="240329"/>
                    </a:lnTo>
                    <a:cubicBezTo>
                      <a:pt x="82118" y="216120"/>
                      <a:pt x="56403" y="202552"/>
                      <a:pt x="32191" y="210021"/>
                    </a:cubicBezTo>
                    <a:cubicBezTo>
                      <a:pt x="7980" y="217491"/>
                      <a:pt x="-5591" y="243203"/>
                      <a:pt x="1880" y="267411"/>
                    </a:cubicBezTo>
                    <a:cubicBezTo>
                      <a:pt x="7818" y="286648"/>
                      <a:pt x="25606" y="299760"/>
                      <a:pt x="45734" y="299760"/>
                    </a:cubicBezTo>
                    <a:close/>
                  </a:path>
                </a:pathLst>
              </a:custGeom>
              <a:solidFill>
                <a:schemeClr val="tx1"/>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8" name="Freeform 78">
                <a:extLst>
                  <a:ext uri="{FF2B5EF4-FFF2-40B4-BE49-F238E27FC236}">
                    <a16:creationId xmlns:a16="http://schemas.microsoft.com/office/drawing/2014/main" id="{0212D28B-0024-97E9-D086-F09569534890}"/>
                  </a:ext>
                </a:extLst>
              </p:cNvPr>
              <p:cNvSpPr/>
              <p:nvPr/>
            </p:nvSpPr>
            <p:spPr>
              <a:xfrm>
                <a:off x="15768879" y="10636784"/>
                <a:ext cx="1710780" cy="797945"/>
              </a:xfrm>
              <a:custGeom>
                <a:avLst/>
                <a:gdLst>
                  <a:gd name="connsiteX0" fmla="*/ 849701 w 895617"/>
                  <a:gd name="connsiteY0" fmla="*/ 299894 h 300301"/>
                  <a:gd name="connsiteX1" fmla="*/ 804960 w 895617"/>
                  <a:gd name="connsiteY1" fmla="*/ 264213 h 300301"/>
                  <a:gd name="connsiteX2" fmla="*/ 116451 w 895617"/>
                  <a:gd name="connsiteY2" fmla="*/ 264213 h 300301"/>
                  <a:gd name="connsiteX3" fmla="*/ 105407 w 895617"/>
                  <a:gd name="connsiteY3" fmla="*/ 256691 h 300301"/>
                  <a:gd name="connsiteX4" fmla="*/ 29925 w 895617"/>
                  <a:gd name="connsiteY4" fmla="*/ 74688 h 300301"/>
                  <a:gd name="connsiteX5" fmla="*/ 20869 w 895617"/>
                  <a:gd name="connsiteY5" fmla="*/ 114828 h 300301"/>
                  <a:gd name="connsiteX6" fmla="*/ -172 w 895617"/>
                  <a:gd name="connsiteY6" fmla="*/ 64076 h 300301"/>
                  <a:gd name="connsiteX7" fmla="*/ 11705 w 895617"/>
                  <a:gd name="connsiteY7" fmla="*/ -407 h 300301"/>
                  <a:gd name="connsiteX8" fmla="*/ 65637 w 895617"/>
                  <a:gd name="connsiteY8" fmla="*/ 36696 h 300301"/>
                  <a:gd name="connsiteX9" fmla="*/ 86705 w 895617"/>
                  <a:gd name="connsiteY9" fmla="*/ 87450 h 300301"/>
                  <a:gd name="connsiteX10" fmla="*/ 51771 w 895617"/>
                  <a:gd name="connsiteY10" fmla="*/ 65473 h 300301"/>
                  <a:gd name="connsiteX11" fmla="*/ 124325 w 895617"/>
                  <a:gd name="connsiteY11" fmla="*/ 240381 h 300301"/>
                  <a:gd name="connsiteX12" fmla="*/ 805685 w 895617"/>
                  <a:gd name="connsiteY12" fmla="*/ 240381 h 300301"/>
                  <a:gd name="connsiteX13" fmla="*/ 863083 w 895617"/>
                  <a:gd name="connsiteY13" fmla="*/ 210075 h 300301"/>
                  <a:gd name="connsiteX14" fmla="*/ 893394 w 895617"/>
                  <a:gd name="connsiteY14" fmla="*/ 267464 h 300301"/>
                  <a:gd name="connsiteX15" fmla="*/ 849539 w 895617"/>
                  <a:gd name="connsiteY15" fmla="*/ 299813 h 3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5617" h="300301">
                    <a:moveTo>
                      <a:pt x="849701" y="299894"/>
                    </a:moveTo>
                    <a:cubicBezTo>
                      <a:pt x="828283" y="299894"/>
                      <a:pt x="809716" y="285089"/>
                      <a:pt x="804960" y="264213"/>
                    </a:cubicBezTo>
                    <a:lnTo>
                      <a:pt x="116451" y="264213"/>
                    </a:lnTo>
                    <a:cubicBezTo>
                      <a:pt x="111561" y="264213"/>
                      <a:pt x="107181" y="261231"/>
                      <a:pt x="105407" y="256691"/>
                    </a:cubicBezTo>
                    <a:lnTo>
                      <a:pt x="29925" y="74688"/>
                    </a:lnTo>
                    <a:lnTo>
                      <a:pt x="20869" y="114828"/>
                    </a:lnTo>
                    <a:lnTo>
                      <a:pt x="-172" y="64076"/>
                    </a:lnTo>
                    <a:lnTo>
                      <a:pt x="11705" y="-407"/>
                    </a:lnTo>
                    <a:lnTo>
                      <a:pt x="65637" y="36696"/>
                    </a:lnTo>
                    <a:lnTo>
                      <a:pt x="86705" y="87450"/>
                    </a:lnTo>
                    <a:lnTo>
                      <a:pt x="51771" y="65473"/>
                    </a:lnTo>
                    <a:lnTo>
                      <a:pt x="124325" y="240381"/>
                    </a:lnTo>
                    <a:lnTo>
                      <a:pt x="805685" y="240381"/>
                    </a:lnTo>
                    <a:cubicBezTo>
                      <a:pt x="813155" y="216174"/>
                      <a:pt x="838872" y="202605"/>
                      <a:pt x="863083" y="210075"/>
                    </a:cubicBezTo>
                    <a:cubicBezTo>
                      <a:pt x="887295" y="217543"/>
                      <a:pt x="900865" y="243257"/>
                      <a:pt x="893394" y="267464"/>
                    </a:cubicBezTo>
                    <a:cubicBezTo>
                      <a:pt x="887455" y="286702"/>
                      <a:pt x="869667" y="299813"/>
                      <a:pt x="849539" y="299813"/>
                    </a:cubicBezTo>
                    <a:close/>
                  </a:path>
                </a:pathLst>
              </a:custGeom>
              <a:solidFill>
                <a:schemeClr val="tx1"/>
              </a:solidFill>
              <a:ln w="2686" cap="flat">
                <a:noFill/>
                <a:prstDash val="solid"/>
                <a:miter/>
              </a:ln>
            </p:spPr>
            <p:txBody>
              <a:bodyPr rtlCol="0" anchor="ctr"/>
              <a:lstStyle/>
              <a:p>
                <a:endParaRPr lang="en-US">
                  <a:latin typeface="Times New Roman" panose="02020603050405020304" pitchFamily="18" charset="0"/>
                  <a:cs typeface="Times New Roman" panose="02020603050405020304" pitchFamily="18" charset="0"/>
                </a:endParaRPr>
              </a:p>
            </p:txBody>
          </p:sp>
          <p:sp>
            <p:nvSpPr>
              <p:cNvPr id="29" name="CuadroTexto 395">
                <a:extLst>
                  <a:ext uri="{FF2B5EF4-FFF2-40B4-BE49-F238E27FC236}">
                    <a16:creationId xmlns:a16="http://schemas.microsoft.com/office/drawing/2014/main" id="{83559BEC-476B-6673-FB2C-FC6103F9E781}"/>
                  </a:ext>
                </a:extLst>
              </p:cNvPr>
              <p:cNvSpPr txBox="1"/>
              <p:nvPr/>
            </p:nvSpPr>
            <p:spPr>
              <a:xfrm rot="609707">
                <a:off x="11581343" y="6467840"/>
                <a:ext cx="3352172" cy="2126298"/>
              </a:xfrm>
              <a:prstGeom prst="rect">
                <a:avLst/>
              </a:prstGeom>
              <a:noFill/>
            </p:spPr>
            <p:txBody>
              <a:bodyPr wrap="square" rtlCol="0">
                <a:prstTxWarp prst="textArchUp">
                  <a:avLst>
                    <a:gd name="adj" fmla="val 13334653"/>
                  </a:avLst>
                </a:prstTxWarp>
                <a:spAutoFit/>
              </a:bodyPr>
              <a:lstStyle/>
              <a:p>
                <a:pPr algn="ctr"/>
                <a:r>
                  <a:rPr lang="en-US" sz="32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Goal &amp;</a:t>
                </a:r>
                <a:br>
                  <a:rPr lang="en-US" sz="32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br>
                <a:r>
                  <a:rPr lang="en-US" sz="32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 Scope </a:t>
                </a:r>
              </a:p>
            </p:txBody>
          </p:sp>
          <p:sp>
            <p:nvSpPr>
              <p:cNvPr id="30" name="CuadroTexto 395">
                <a:extLst>
                  <a:ext uri="{FF2B5EF4-FFF2-40B4-BE49-F238E27FC236}">
                    <a16:creationId xmlns:a16="http://schemas.microsoft.com/office/drawing/2014/main" id="{C4182A88-FED2-C659-5168-C463AFD5E2D5}"/>
                  </a:ext>
                </a:extLst>
              </p:cNvPr>
              <p:cNvSpPr txBox="1"/>
              <p:nvPr/>
            </p:nvSpPr>
            <p:spPr>
              <a:xfrm rot="16200000">
                <a:off x="12109570" y="8873303"/>
                <a:ext cx="3352173" cy="2126298"/>
              </a:xfrm>
              <a:prstGeom prst="rect">
                <a:avLst/>
              </a:prstGeom>
              <a:noFill/>
            </p:spPr>
            <p:txBody>
              <a:bodyPr wrap="square" rtlCol="0">
                <a:prstTxWarp prst="textArchDown">
                  <a:avLst/>
                </a:prstTxWarp>
                <a:spAutoFit/>
              </a:bodyPr>
              <a:lstStyle/>
              <a:p>
                <a:pPr algn="ctr"/>
                <a:r>
                  <a:rPr lang="en-US" sz="32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Inventory</a:t>
                </a:r>
              </a:p>
            </p:txBody>
          </p:sp>
          <p:sp>
            <p:nvSpPr>
              <p:cNvPr id="31" name="CuadroTexto 395">
                <a:extLst>
                  <a:ext uri="{FF2B5EF4-FFF2-40B4-BE49-F238E27FC236}">
                    <a16:creationId xmlns:a16="http://schemas.microsoft.com/office/drawing/2014/main" id="{5448FAEB-CE7D-B806-C3ED-5788505E3DB3}"/>
                  </a:ext>
                </a:extLst>
              </p:cNvPr>
              <p:cNvSpPr txBox="1"/>
              <p:nvPr/>
            </p:nvSpPr>
            <p:spPr>
              <a:xfrm rot="460968">
                <a:off x="9131800" y="8932629"/>
                <a:ext cx="3352172" cy="2126298"/>
              </a:xfrm>
              <a:prstGeom prst="rect">
                <a:avLst/>
              </a:prstGeom>
              <a:noFill/>
            </p:spPr>
            <p:txBody>
              <a:bodyPr wrap="square" rtlCol="0">
                <a:prstTxWarp prst="textArchDown">
                  <a:avLst/>
                </a:prstTxWarp>
                <a:spAutoFit/>
              </a:bodyPr>
              <a:lstStyle/>
              <a:p>
                <a:pPr algn="ct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Impact </a:t>
                </a:r>
                <a:b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br>
                <a:r>
                  <a:rPr lang="en-US" sz="28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Assessment </a:t>
                </a:r>
              </a:p>
            </p:txBody>
          </p:sp>
          <p:sp>
            <p:nvSpPr>
              <p:cNvPr id="32" name="CuadroTexto 395">
                <a:extLst>
                  <a:ext uri="{FF2B5EF4-FFF2-40B4-BE49-F238E27FC236}">
                    <a16:creationId xmlns:a16="http://schemas.microsoft.com/office/drawing/2014/main" id="{F944C5E4-50CF-A744-8EF7-76A47610D6DC}"/>
                  </a:ext>
                </a:extLst>
              </p:cNvPr>
              <p:cNvSpPr txBox="1"/>
              <p:nvPr/>
            </p:nvSpPr>
            <p:spPr>
              <a:xfrm rot="16454191">
                <a:off x="8551653" y="6187818"/>
                <a:ext cx="4695738" cy="2517185"/>
              </a:xfrm>
              <a:prstGeom prst="rect">
                <a:avLst/>
              </a:prstGeom>
              <a:noFill/>
            </p:spPr>
            <p:txBody>
              <a:bodyPr wrap="square" rtlCol="0">
                <a:prstTxWarp prst="textArchUp">
                  <a:avLst>
                    <a:gd name="adj" fmla="val 13334653"/>
                  </a:avLst>
                </a:prstTxWarp>
                <a:spAutoFit/>
              </a:bodyPr>
              <a:lstStyle/>
              <a:p>
                <a:pPr algn="ctr"/>
                <a:r>
                  <a:rPr lang="en-US" sz="3200" dirty="0">
                    <a:solidFill>
                      <a:schemeClr val="bg1"/>
                    </a:solidFill>
                    <a:latin typeface="Times New Roman" panose="02020603050405020304" pitchFamily="18" charset="0"/>
                    <a:ea typeface="Roboto Medium" panose="02000000000000000000" pitchFamily="2" charset="0"/>
                    <a:cs typeface="Times New Roman" panose="02020603050405020304" pitchFamily="18" charset="0"/>
                  </a:rPr>
                  <a:t>Interpretation</a:t>
                </a:r>
              </a:p>
            </p:txBody>
          </p:sp>
          <p:sp>
            <p:nvSpPr>
              <p:cNvPr id="33" name="CuadroTexto 395">
                <a:extLst>
                  <a:ext uri="{FF2B5EF4-FFF2-40B4-BE49-F238E27FC236}">
                    <a16:creationId xmlns:a16="http://schemas.microsoft.com/office/drawing/2014/main" id="{6EF53CCD-A752-7018-1BB6-6BDDE0AE386B}"/>
                  </a:ext>
                </a:extLst>
              </p:cNvPr>
              <p:cNvSpPr txBox="1"/>
              <p:nvPr/>
            </p:nvSpPr>
            <p:spPr>
              <a:xfrm flipH="1">
                <a:off x="10755240" y="7996482"/>
                <a:ext cx="2899818" cy="1587991"/>
              </a:xfrm>
              <a:prstGeom prst="rect">
                <a:avLst/>
              </a:prstGeom>
              <a:noFill/>
            </p:spPr>
            <p:txBody>
              <a:bodyPr wrap="square" rtlCol="0">
                <a:spAutoFit/>
              </a:bodyPr>
              <a:lstStyle/>
              <a:p>
                <a:pPr algn="ctr"/>
                <a:r>
                  <a:rPr lang="en-US" sz="2600" dirty="0">
                    <a:solidFill>
                      <a:schemeClr val="tx2"/>
                    </a:solidFill>
                    <a:latin typeface="Times New Roman" panose="02020603050405020304" pitchFamily="18" charset="0"/>
                    <a:ea typeface="Roboto Medium" panose="02000000000000000000" pitchFamily="2" charset="0"/>
                    <a:cs typeface="Times New Roman" panose="02020603050405020304" pitchFamily="18" charset="0"/>
                  </a:rPr>
                  <a:t>Life Cycle Analysis</a:t>
                </a:r>
              </a:p>
            </p:txBody>
          </p:sp>
        </p:grpSp>
        <p:sp>
          <p:nvSpPr>
            <p:cNvPr id="34" name="Rectangle 56">
              <a:extLst>
                <a:ext uri="{FF2B5EF4-FFF2-40B4-BE49-F238E27FC236}">
                  <a16:creationId xmlns:a16="http://schemas.microsoft.com/office/drawing/2014/main" id="{BE92A856-8ADA-5EA7-B4B6-BB01C7708175}"/>
                </a:ext>
              </a:extLst>
            </p:cNvPr>
            <p:cNvSpPr/>
            <p:nvPr/>
          </p:nvSpPr>
          <p:spPr>
            <a:xfrm flipH="1">
              <a:off x="8902002" y="740442"/>
              <a:ext cx="3717382" cy="2370187"/>
            </a:xfrm>
            <a:prstGeom prst="rect">
              <a:avLst/>
            </a:prstGeom>
          </p:spPr>
          <p:txBody>
            <a:bodyPr wrap="square">
              <a:spAutoFit/>
            </a:bodyPr>
            <a:lstStyle/>
            <a:p>
              <a:pPr marL="171450" lvl="1" indent="-171450" algn="just" defTabSz="800100">
                <a:spcBef>
                  <a:spcPts val="600"/>
                </a:spcBef>
                <a:spcAft>
                  <a:spcPct val="15000"/>
                </a:spcAft>
                <a:buChar char="•"/>
              </a:pPr>
              <a:r>
                <a:rPr lang="en-US" sz="2400" kern="1200" dirty="0">
                  <a:latin typeface="Times New Roman" panose="02020603050405020304" pitchFamily="18" charset="0"/>
                  <a:ea typeface="Times New Roman"/>
                  <a:cs typeface="Times New Roman" panose="02020603050405020304" pitchFamily="18" charset="0"/>
                  <a:sym typeface="Times New Roman"/>
                </a:rPr>
                <a:t>Define aim, functional unit and system boundary for study.</a:t>
              </a:r>
            </a:p>
            <a:p>
              <a:pPr marL="171450" lvl="1" indent="-171450" algn="just" defTabSz="800100">
                <a:spcBef>
                  <a:spcPts val="600"/>
                </a:spcBef>
                <a:spcAft>
                  <a:spcPct val="15000"/>
                </a:spcAft>
                <a:buChar char="•"/>
              </a:pPr>
              <a:r>
                <a:rPr lang="en-US" sz="2400" dirty="0">
                  <a:latin typeface="Times New Roman" panose="02020603050405020304" pitchFamily="18" charset="0"/>
                  <a:cs typeface="Times New Roman" panose="02020603050405020304" pitchFamily="18" charset="0"/>
                  <a:sym typeface="Times New Roman"/>
                </a:rPr>
                <a:t>All the inclusion and exclusion. </a:t>
              </a:r>
              <a:endParaRPr lang="en-IN" sz="2400" kern="1200" dirty="0">
                <a:latin typeface="Times New Roman" panose="02020603050405020304" pitchFamily="18" charset="0"/>
                <a:cs typeface="Times New Roman" panose="02020603050405020304" pitchFamily="18" charset="0"/>
              </a:endParaRPr>
            </a:p>
          </p:txBody>
        </p:sp>
        <p:sp>
          <p:nvSpPr>
            <p:cNvPr id="35" name="Rectangle 56">
              <a:extLst>
                <a:ext uri="{FF2B5EF4-FFF2-40B4-BE49-F238E27FC236}">
                  <a16:creationId xmlns:a16="http://schemas.microsoft.com/office/drawing/2014/main" id="{A0617050-EB87-3DB9-4777-72B12790A003}"/>
                </a:ext>
              </a:extLst>
            </p:cNvPr>
            <p:cNvSpPr/>
            <p:nvPr/>
          </p:nvSpPr>
          <p:spPr>
            <a:xfrm flipH="1">
              <a:off x="9384808" y="4459756"/>
              <a:ext cx="3466947" cy="2370187"/>
            </a:xfrm>
            <a:prstGeom prst="rect">
              <a:avLst/>
            </a:prstGeom>
          </p:spPr>
          <p:txBody>
            <a:bodyPr wrap="square">
              <a:spAutoFit/>
            </a:bodyPr>
            <a:lstStyle/>
            <a:p>
              <a:pPr marL="171450" lvl="1" indent="-171450" algn="l" defTabSz="711200">
                <a:spcBef>
                  <a:spcPts val="600"/>
                </a:spcBef>
                <a:spcAft>
                  <a:spcPct val="15000"/>
                </a:spcAft>
                <a:buChar char="•"/>
              </a:pPr>
              <a:r>
                <a:rPr lang="en-US" sz="2400" kern="1200" dirty="0">
                  <a:latin typeface="Times New Roman" panose="02020603050405020304" pitchFamily="18" charset="0"/>
                  <a:ea typeface="Times New Roman"/>
                  <a:cs typeface="Times New Roman" panose="02020603050405020304" pitchFamily="18" charset="0"/>
                  <a:sym typeface="Times New Roman"/>
                </a:rPr>
                <a:t>Input and output of material and energy flows.</a:t>
              </a:r>
            </a:p>
            <a:p>
              <a:pPr marL="171450" lvl="1" indent="-171450" algn="l" defTabSz="711200">
                <a:spcBef>
                  <a:spcPts val="600"/>
                </a:spcBef>
                <a:spcAft>
                  <a:spcPct val="15000"/>
                </a:spcAft>
                <a:buChar char="•"/>
              </a:pPr>
              <a:r>
                <a:rPr lang="en-US" sz="2400" dirty="0">
                  <a:latin typeface="Times New Roman" panose="02020603050405020304" pitchFamily="18" charset="0"/>
                  <a:ea typeface="Times New Roman"/>
                  <a:cs typeface="Times New Roman" panose="02020603050405020304" pitchFamily="18" charset="0"/>
                  <a:sym typeface="Times New Roman"/>
                </a:rPr>
                <a:t>Especially interaction with environment.</a:t>
              </a:r>
            </a:p>
          </p:txBody>
        </p:sp>
        <p:sp>
          <p:nvSpPr>
            <p:cNvPr id="36" name="Rectangle 56">
              <a:extLst>
                <a:ext uri="{FF2B5EF4-FFF2-40B4-BE49-F238E27FC236}">
                  <a16:creationId xmlns:a16="http://schemas.microsoft.com/office/drawing/2014/main" id="{21E8BC26-B2E6-7B24-E5CA-30283AE9CE00}"/>
                </a:ext>
              </a:extLst>
            </p:cNvPr>
            <p:cNvSpPr/>
            <p:nvPr/>
          </p:nvSpPr>
          <p:spPr>
            <a:xfrm flipH="1">
              <a:off x="300540" y="687516"/>
              <a:ext cx="3178054" cy="528274"/>
            </a:xfrm>
            <a:prstGeom prst="rect">
              <a:avLst/>
            </a:prstGeom>
          </p:spPr>
          <p:txBody>
            <a:bodyPr wrap="square">
              <a:spAutoFit/>
            </a:bodyPr>
            <a:lstStyle/>
            <a:p>
              <a:pPr marL="171450" lvl="1" indent="-171450" algn="l" defTabSz="800100">
                <a:spcBef>
                  <a:spcPts val="600"/>
                </a:spcBef>
                <a:spcAft>
                  <a:spcPct val="15000"/>
                </a:spcAft>
                <a:buChar char="•"/>
              </a:pPr>
              <a:endParaRPr lang="en-IN" sz="2400" kern="1200" dirty="0">
                <a:latin typeface="Times New Roman" panose="02020603050405020304" pitchFamily="18" charset="0"/>
                <a:cs typeface="Times New Roman" panose="02020603050405020304" pitchFamily="18" charset="0"/>
              </a:endParaRPr>
            </a:p>
          </p:txBody>
        </p:sp>
        <p:sp>
          <p:nvSpPr>
            <p:cNvPr id="37" name="Rectangle 56">
              <a:extLst>
                <a:ext uri="{FF2B5EF4-FFF2-40B4-BE49-F238E27FC236}">
                  <a16:creationId xmlns:a16="http://schemas.microsoft.com/office/drawing/2014/main" id="{85919E9B-A8F4-9B34-27D6-DD60CC6F599D}"/>
                </a:ext>
              </a:extLst>
            </p:cNvPr>
            <p:cNvSpPr/>
            <p:nvPr/>
          </p:nvSpPr>
          <p:spPr>
            <a:xfrm flipH="1">
              <a:off x="-245249" y="4271736"/>
              <a:ext cx="3617809" cy="2370187"/>
            </a:xfrm>
            <a:prstGeom prst="rect">
              <a:avLst/>
            </a:prstGeom>
          </p:spPr>
          <p:txBody>
            <a:bodyPr wrap="square">
              <a:spAutoFit/>
            </a:bodyPr>
            <a:lstStyle/>
            <a:p>
              <a:pPr marL="171450" lvl="1" indent="-171450" algn="l" defTabSz="711200">
                <a:spcBef>
                  <a:spcPts val="600"/>
                </a:spcBef>
                <a:spcAft>
                  <a:spcPct val="15000"/>
                </a:spcAft>
                <a:buChar char="•"/>
              </a:pPr>
              <a:r>
                <a:rPr lang="en-IN" sz="2400" kern="1200" dirty="0">
                  <a:latin typeface="Times New Roman" panose="02020603050405020304" pitchFamily="18" charset="0"/>
                  <a:cs typeface="Times New Roman" panose="02020603050405020304" pitchFamily="18" charset="0"/>
                </a:rPr>
                <a:t>Method: </a:t>
              </a:r>
              <a:r>
                <a:rPr lang="en-IN" sz="2400" kern="1200" dirty="0" err="1">
                  <a:latin typeface="Times New Roman" panose="02020603050405020304" pitchFamily="18" charset="0"/>
                  <a:cs typeface="Times New Roman" panose="02020603050405020304" pitchFamily="18" charset="0"/>
                </a:rPr>
                <a:t>ReCiPi</a:t>
              </a:r>
              <a:r>
                <a:rPr lang="en-IN" sz="2400" kern="1200" dirty="0">
                  <a:latin typeface="Times New Roman" panose="02020603050405020304" pitchFamily="18" charset="0"/>
                  <a:cs typeface="Times New Roman" panose="02020603050405020304" pitchFamily="18" charset="0"/>
                </a:rPr>
                <a:t> 2016, IPCC 2021, CML-IA</a:t>
              </a:r>
            </a:p>
            <a:p>
              <a:pPr marL="171450" lvl="1" indent="-171450" algn="l" defTabSz="711200">
                <a:spcBef>
                  <a:spcPts val="600"/>
                </a:spcBef>
                <a:spcAft>
                  <a:spcPct val="15000"/>
                </a:spcAft>
                <a:buChar char="•"/>
              </a:pPr>
              <a:r>
                <a:rPr lang="en-US" sz="2400" kern="1200" dirty="0">
                  <a:latin typeface="Times New Roman" panose="02020603050405020304" pitchFamily="18" charset="0"/>
                  <a:ea typeface="Times New Roman"/>
                  <a:cs typeface="Times New Roman" panose="02020603050405020304" pitchFamily="18" charset="0"/>
                  <a:sym typeface="Times New Roman"/>
                </a:rPr>
                <a:t>Details from inventory analysis serve for impact assessment.</a:t>
              </a:r>
              <a:endParaRPr lang="en-IN" sz="2400" kern="1200" dirty="0">
                <a:latin typeface="Times New Roman" panose="02020603050405020304" pitchFamily="18" charset="0"/>
                <a:cs typeface="Times New Roman" panose="02020603050405020304" pitchFamily="18" charset="0"/>
              </a:endParaRPr>
            </a:p>
          </p:txBody>
        </p:sp>
      </p:grpSp>
      <p:sp>
        <p:nvSpPr>
          <p:cNvPr id="3" name="CuadroTexto 350">
            <a:extLst>
              <a:ext uri="{FF2B5EF4-FFF2-40B4-BE49-F238E27FC236}">
                <a16:creationId xmlns:a16="http://schemas.microsoft.com/office/drawing/2014/main" id="{9A60B53C-83C9-9EA5-78B4-B8FAE722E2EE}"/>
              </a:ext>
            </a:extLst>
          </p:cNvPr>
          <p:cNvSpPr txBox="1"/>
          <p:nvPr/>
        </p:nvSpPr>
        <p:spPr>
          <a:xfrm>
            <a:off x="0" y="284555"/>
            <a:ext cx="12192000" cy="707886"/>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
        <p:nvSpPr>
          <p:cNvPr id="39" name="TextBox 38">
            <a:extLst>
              <a:ext uri="{FF2B5EF4-FFF2-40B4-BE49-F238E27FC236}">
                <a16:creationId xmlns:a16="http://schemas.microsoft.com/office/drawing/2014/main" id="{9542AA9D-539B-8023-8782-05B1E2F0F809}"/>
              </a:ext>
            </a:extLst>
          </p:cNvPr>
          <p:cNvSpPr txBox="1"/>
          <p:nvPr/>
        </p:nvSpPr>
        <p:spPr>
          <a:xfrm>
            <a:off x="609218" y="1508392"/>
            <a:ext cx="2403568" cy="1465016"/>
          </a:xfrm>
          <a:prstGeom prst="rect">
            <a:avLst/>
          </a:prstGeom>
          <a:noFill/>
        </p:spPr>
        <p:txBody>
          <a:bodyPr wrap="square">
            <a:spAutoFit/>
          </a:bodyPr>
          <a:lstStyle/>
          <a:p>
            <a:pPr marL="171450" lvl="1" indent="-171450" algn="l" defTabSz="711200">
              <a:spcBef>
                <a:spcPts val="600"/>
              </a:spcBef>
              <a:spcAft>
                <a:spcPct val="15000"/>
              </a:spcAft>
              <a:buChar char="•"/>
            </a:pPr>
            <a:endParaRPr lang="en-IN" sz="2400" kern="1200" dirty="0">
              <a:latin typeface="Times New Roman" panose="02020603050405020304" pitchFamily="18" charset="0"/>
              <a:cs typeface="Times New Roman" panose="02020603050405020304" pitchFamily="18" charset="0"/>
            </a:endParaRPr>
          </a:p>
          <a:p>
            <a:pPr marL="171450" lvl="1" indent="-171450" algn="l" defTabSz="711200">
              <a:spcBef>
                <a:spcPts val="600"/>
              </a:spcBef>
              <a:spcAft>
                <a:spcPct val="15000"/>
              </a:spcAft>
              <a:buChar char="•"/>
            </a:pPr>
            <a:r>
              <a:rPr lang="en-IN" sz="2400" kern="1200" dirty="0">
                <a:latin typeface="Times New Roman" panose="02020603050405020304" pitchFamily="18" charset="0"/>
                <a:cs typeface="Times New Roman" panose="02020603050405020304" pitchFamily="18" charset="0"/>
              </a:rPr>
              <a:t>Results analysis</a:t>
            </a:r>
          </a:p>
          <a:p>
            <a:pPr marL="171450" lvl="1" indent="-171450" algn="l" defTabSz="711200">
              <a:spcBef>
                <a:spcPts val="600"/>
              </a:spcBef>
              <a:spcAft>
                <a:spcPct val="15000"/>
              </a:spcAft>
              <a:buChar char="•"/>
            </a:pPr>
            <a:r>
              <a:rPr lang="en-IN" sz="2400" kern="1200" dirty="0">
                <a:latin typeface="Times New Roman" panose="02020603050405020304" pitchFamily="18" charset="0"/>
                <a:cs typeface="Times New Roman" panose="02020603050405020304" pitchFamily="18" charset="0"/>
              </a:rPr>
              <a:t>Representation</a:t>
            </a:r>
            <a:endParaRPr lang="en-US" sz="2400" dirty="0"/>
          </a:p>
        </p:txBody>
      </p:sp>
    </p:spTree>
    <p:extLst>
      <p:ext uri="{BB962C8B-B14F-4D97-AF65-F5344CB8AC3E}">
        <p14:creationId xmlns:p14="http://schemas.microsoft.com/office/powerpoint/2010/main" val="4193274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75">
            <a:extLst>
              <a:ext uri="{FF2B5EF4-FFF2-40B4-BE49-F238E27FC236}">
                <a16:creationId xmlns:a16="http://schemas.microsoft.com/office/drawing/2014/main" id="{17A6A594-19C7-4B2A-11B4-CCEC57357D2C}"/>
              </a:ext>
            </a:extLst>
          </p:cNvPr>
          <p:cNvSpPr txBox="1"/>
          <p:nvPr/>
        </p:nvSpPr>
        <p:spPr>
          <a:xfrm>
            <a:off x="4099881" y="913467"/>
            <a:ext cx="3831594" cy="461665"/>
          </a:xfrm>
          <a:prstGeom prst="rect">
            <a:avLst/>
          </a:prstGeom>
          <a:solidFill>
            <a:schemeClr val="accent4">
              <a:lumMod val="40000"/>
              <a:lumOff val="60000"/>
            </a:schemeClr>
          </a:solidFill>
          <a:ln>
            <a:noFill/>
          </a:ln>
        </p:spPr>
        <p:txBody>
          <a:bodyPr wrap="square" rtlCol="0">
            <a:spAutoFit/>
          </a:bodyPr>
          <a:lstStyle/>
          <a:p>
            <a:pPr algn="ctr"/>
            <a:r>
              <a:rPr lang="en-US" sz="2400" dirty="0">
                <a:latin typeface="Times New Roman" panose="02020603050405020304" pitchFamily="18" charset="0"/>
                <a:ea typeface="Lato" panose="020F0502020204030203" pitchFamily="34" charset="0"/>
                <a:cs typeface="Times New Roman" panose="02020603050405020304" pitchFamily="18" charset="0"/>
              </a:rPr>
              <a:t>Impact Assessment </a:t>
            </a:r>
          </a:p>
        </p:txBody>
      </p:sp>
      <p:pic>
        <p:nvPicPr>
          <p:cNvPr id="5" name="Graphic 4" descr="Production outline">
            <a:extLst>
              <a:ext uri="{FF2B5EF4-FFF2-40B4-BE49-F238E27FC236}">
                <a16:creationId xmlns:a16="http://schemas.microsoft.com/office/drawing/2014/main" id="{93FF7354-E793-A342-05E7-57CCD0BD8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8659" y="1316100"/>
            <a:ext cx="764540" cy="764540"/>
          </a:xfrm>
          <a:prstGeom prst="rect">
            <a:avLst/>
          </a:prstGeom>
        </p:spPr>
      </p:pic>
      <p:pic>
        <p:nvPicPr>
          <p:cNvPr id="13" name="Graphic 12" descr="City outline">
            <a:extLst>
              <a:ext uri="{FF2B5EF4-FFF2-40B4-BE49-F238E27FC236}">
                <a16:creationId xmlns:a16="http://schemas.microsoft.com/office/drawing/2014/main" id="{4727C65C-ECFE-882E-E895-62121AF03F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5688" y="2964875"/>
            <a:ext cx="914400" cy="914400"/>
          </a:xfrm>
          <a:prstGeom prst="rect">
            <a:avLst/>
          </a:prstGeom>
        </p:spPr>
      </p:pic>
      <p:pic>
        <p:nvPicPr>
          <p:cNvPr id="15" name="Graphic 14" descr="House with solid fill">
            <a:extLst>
              <a:ext uri="{FF2B5EF4-FFF2-40B4-BE49-F238E27FC236}">
                <a16:creationId xmlns:a16="http://schemas.microsoft.com/office/drawing/2014/main" id="{DB056B0D-29AB-2F72-114D-827A16E280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6927" y="2985774"/>
            <a:ext cx="914400" cy="914400"/>
          </a:xfrm>
          <a:prstGeom prst="rect">
            <a:avLst/>
          </a:prstGeom>
        </p:spPr>
      </p:pic>
      <p:pic>
        <p:nvPicPr>
          <p:cNvPr id="17" name="Graphic 16" descr="Hospital outline">
            <a:extLst>
              <a:ext uri="{FF2B5EF4-FFF2-40B4-BE49-F238E27FC236}">
                <a16:creationId xmlns:a16="http://schemas.microsoft.com/office/drawing/2014/main" id="{92BC530B-B3BB-A0C9-1001-1C1E18165F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99055" y="2964839"/>
            <a:ext cx="914400" cy="914400"/>
          </a:xfrm>
          <a:prstGeom prst="rect">
            <a:avLst/>
          </a:prstGeom>
        </p:spPr>
      </p:pic>
      <p:pic>
        <p:nvPicPr>
          <p:cNvPr id="27" name="Picture 26" descr="Green smoke">
            <a:extLst>
              <a:ext uri="{FF2B5EF4-FFF2-40B4-BE49-F238E27FC236}">
                <a16:creationId xmlns:a16="http://schemas.microsoft.com/office/drawing/2014/main" id="{B67D4ABA-2D36-865F-C295-304073F5B6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9507630" y="3027065"/>
            <a:ext cx="1402080" cy="934720"/>
          </a:xfrm>
          <a:prstGeom prst="rect">
            <a:avLst/>
          </a:prstGeom>
        </p:spPr>
      </p:pic>
      <p:pic>
        <p:nvPicPr>
          <p:cNvPr id="35" name="Graphic 34" descr="Splash outline">
            <a:extLst>
              <a:ext uri="{FF2B5EF4-FFF2-40B4-BE49-F238E27FC236}">
                <a16:creationId xmlns:a16="http://schemas.microsoft.com/office/drawing/2014/main" id="{31786E43-38E1-868F-4378-455119ADDA9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88324" y="3027065"/>
            <a:ext cx="914400" cy="914400"/>
          </a:xfrm>
          <a:prstGeom prst="rect">
            <a:avLst/>
          </a:prstGeom>
        </p:spPr>
      </p:pic>
      <p:pic>
        <p:nvPicPr>
          <p:cNvPr id="37" name="Graphic 36" descr="Seed Packet outline">
            <a:extLst>
              <a:ext uri="{FF2B5EF4-FFF2-40B4-BE49-F238E27FC236}">
                <a16:creationId xmlns:a16="http://schemas.microsoft.com/office/drawing/2014/main" id="{D69CEB1A-41FD-9BEA-F1DB-723CBE0248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10648" y="3111348"/>
            <a:ext cx="914400" cy="914400"/>
          </a:xfrm>
          <a:prstGeom prst="rect">
            <a:avLst/>
          </a:prstGeom>
        </p:spPr>
      </p:pic>
      <p:pic>
        <p:nvPicPr>
          <p:cNvPr id="42" name="Graphic 41" descr="Agriculture outline">
            <a:extLst>
              <a:ext uri="{FF2B5EF4-FFF2-40B4-BE49-F238E27FC236}">
                <a16:creationId xmlns:a16="http://schemas.microsoft.com/office/drawing/2014/main" id="{580EC8A0-D123-DA95-7625-C804B750DDE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30737" y="2961604"/>
            <a:ext cx="914400" cy="914400"/>
          </a:xfrm>
          <a:prstGeom prst="rect">
            <a:avLst/>
          </a:prstGeom>
        </p:spPr>
      </p:pic>
      <p:pic>
        <p:nvPicPr>
          <p:cNvPr id="45" name="Graphic 44" descr="Goat outline">
            <a:extLst>
              <a:ext uri="{FF2B5EF4-FFF2-40B4-BE49-F238E27FC236}">
                <a16:creationId xmlns:a16="http://schemas.microsoft.com/office/drawing/2014/main" id="{8875BEC6-04EA-D107-F87B-69463EF3BB8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884920" y="5106314"/>
            <a:ext cx="914400" cy="914400"/>
          </a:xfrm>
          <a:prstGeom prst="rect">
            <a:avLst/>
          </a:prstGeom>
        </p:spPr>
      </p:pic>
      <p:pic>
        <p:nvPicPr>
          <p:cNvPr id="48" name="Graphic 47" descr="Group outline">
            <a:extLst>
              <a:ext uri="{FF2B5EF4-FFF2-40B4-BE49-F238E27FC236}">
                <a16:creationId xmlns:a16="http://schemas.microsoft.com/office/drawing/2014/main" id="{E4F0787A-1261-F36A-4D06-252302758D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18880" y="5123320"/>
            <a:ext cx="914400" cy="914400"/>
          </a:xfrm>
          <a:prstGeom prst="rect">
            <a:avLst/>
          </a:prstGeom>
        </p:spPr>
      </p:pic>
      <p:pic>
        <p:nvPicPr>
          <p:cNvPr id="51" name="Graphic 50" descr="Open hand with plant outline">
            <a:extLst>
              <a:ext uri="{FF2B5EF4-FFF2-40B4-BE49-F238E27FC236}">
                <a16:creationId xmlns:a16="http://schemas.microsoft.com/office/drawing/2014/main" id="{642F9718-EB82-9D98-C34B-22A385745F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63840" y="5128400"/>
            <a:ext cx="914400" cy="914400"/>
          </a:xfrm>
          <a:prstGeom prst="rect">
            <a:avLst/>
          </a:prstGeom>
        </p:spPr>
      </p:pic>
      <p:sp>
        <p:nvSpPr>
          <p:cNvPr id="52" name="TextBox 75">
            <a:extLst>
              <a:ext uri="{FF2B5EF4-FFF2-40B4-BE49-F238E27FC236}">
                <a16:creationId xmlns:a16="http://schemas.microsoft.com/office/drawing/2014/main" id="{11527225-7483-BED7-5790-AABF2440A348}"/>
              </a:ext>
            </a:extLst>
          </p:cNvPr>
          <p:cNvSpPr txBox="1"/>
          <p:nvPr/>
        </p:nvSpPr>
        <p:spPr>
          <a:xfrm>
            <a:off x="6595099" y="1467990"/>
            <a:ext cx="1529080" cy="523220"/>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Industry and manufacturing </a:t>
            </a:r>
          </a:p>
        </p:txBody>
      </p:sp>
      <p:sp>
        <p:nvSpPr>
          <p:cNvPr id="53" name="TextBox 75">
            <a:extLst>
              <a:ext uri="{FF2B5EF4-FFF2-40B4-BE49-F238E27FC236}">
                <a16:creationId xmlns:a16="http://schemas.microsoft.com/office/drawing/2014/main" id="{61375308-683A-37EA-9273-A8402747BFC7}"/>
              </a:ext>
            </a:extLst>
          </p:cNvPr>
          <p:cNvSpPr txBox="1"/>
          <p:nvPr/>
        </p:nvSpPr>
        <p:spPr>
          <a:xfrm>
            <a:off x="1139587" y="3896903"/>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Home</a:t>
            </a:r>
          </a:p>
        </p:txBody>
      </p:sp>
      <p:sp>
        <p:nvSpPr>
          <p:cNvPr id="54" name="TextBox 75">
            <a:extLst>
              <a:ext uri="{FF2B5EF4-FFF2-40B4-BE49-F238E27FC236}">
                <a16:creationId xmlns:a16="http://schemas.microsoft.com/office/drawing/2014/main" id="{54A9A846-5D17-5B64-DE76-29ABCBFAB7D0}"/>
              </a:ext>
            </a:extLst>
          </p:cNvPr>
          <p:cNvSpPr txBox="1"/>
          <p:nvPr/>
        </p:nvSpPr>
        <p:spPr>
          <a:xfrm>
            <a:off x="2378348" y="3875389"/>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Work</a:t>
            </a:r>
          </a:p>
        </p:txBody>
      </p:sp>
      <p:sp>
        <p:nvSpPr>
          <p:cNvPr id="62" name="TextBox 75">
            <a:extLst>
              <a:ext uri="{FF2B5EF4-FFF2-40B4-BE49-F238E27FC236}">
                <a16:creationId xmlns:a16="http://schemas.microsoft.com/office/drawing/2014/main" id="{E84F67D2-2450-ED67-67E5-D79117222622}"/>
              </a:ext>
            </a:extLst>
          </p:cNvPr>
          <p:cNvSpPr txBox="1"/>
          <p:nvPr/>
        </p:nvSpPr>
        <p:spPr>
          <a:xfrm>
            <a:off x="3691715" y="3900138"/>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Hospital</a:t>
            </a:r>
          </a:p>
        </p:txBody>
      </p:sp>
      <p:sp>
        <p:nvSpPr>
          <p:cNvPr id="63" name="TextBox 75">
            <a:extLst>
              <a:ext uri="{FF2B5EF4-FFF2-40B4-BE49-F238E27FC236}">
                <a16:creationId xmlns:a16="http://schemas.microsoft.com/office/drawing/2014/main" id="{BD5005EE-92E0-1D6D-6467-2F8DFE59F1C9}"/>
              </a:ext>
            </a:extLst>
          </p:cNvPr>
          <p:cNvSpPr txBox="1"/>
          <p:nvPr/>
        </p:nvSpPr>
        <p:spPr>
          <a:xfrm>
            <a:off x="6503308" y="3941465"/>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Soil</a:t>
            </a:r>
          </a:p>
        </p:txBody>
      </p:sp>
      <p:sp>
        <p:nvSpPr>
          <p:cNvPr id="64" name="TextBox 75">
            <a:extLst>
              <a:ext uri="{FF2B5EF4-FFF2-40B4-BE49-F238E27FC236}">
                <a16:creationId xmlns:a16="http://schemas.microsoft.com/office/drawing/2014/main" id="{67A995F1-956B-1BDF-468A-5BEFE585C3CF}"/>
              </a:ext>
            </a:extLst>
          </p:cNvPr>
          <p:cNvSpPr txBox="1"/>
          <p:nvPr/>
        </p:nvSpPr>
        <p:spPr>
          <a:xfrm>
            <a:off x="5024119" y="3941465"/>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Agriculture</a:t>
            </a:r>
          </a:p>
        </p:txBody>
      </p:sp>
      <p:sp>
        <p:nvSpPr>
          <p:cNvPr id="65" name="TextBox 75">
            <a:extLst>
              <a:ext uri="{FF2B5EF4-FFF2-40B4-BE49-F238E27FC236}">
                <a16:creationId xmlns:a16="http://schemas.microsoft.com/office/drawing/2014/main" id="{6F6521C3-DE2A-5251-95FB-2EF4D14DB2C0}"/>
              </a:ext>
            </a:extLst>
          </p:cNvPr>
          <p:cNvSpPr txBox="1"/>
          <p:nvPr/>
        </p:nvSpPr>
        <p:spPr>
          <a:xfrm>
            <a:off x="7642758" y="6096727"/>
            <a:ext cx="1628140" cy="523220"/>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Non-human livings (Ecosystem)</a:t>
            </a:r>
          </a:p>
        </p:txBody>
      </p:sp>
      <p:sp>
        <p:nvSpPr>
          <p:cNvPr id="66" name="TextBox 75">
            <a:extLst>
              <a:ext uri="{FF2B5EF4-FFF2-40B4-BE49-F238E27FC236}">
                <a16:creationId xmlns:a16="http://schemas.microsoft.com/office/drawing/2014/main" id="{42A1BED4-24AD-4BD5-BF45-AD1ACF910BA1}"/>
              </a:ext>
            </a:extLst>
          </p:cNvPr>
          <p:cNvSpPr txBox="1"/>
          <p:nvPr/>
        </p:nvSpPr>
        <p:spPr>
          <a:xfrm>
            <a:off x="2305444" y="6050560"/>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Human</a:t>
            </a:r>
          </a:p>
        </p:txBody>
      </p:sp>
      <p:sp>
        <p:nvSpPr>
          <p:cNvPr id="67" name="TextBox 75">
            <a:extLst>
              <a:ext uri="{FF2B5EF4-FFF2-40B4-BE49-F238E27FC236}">
                <a16:creationId xmlns:a16="http://schemas.microsoft.com/office/drawing/2014/main" id="{F3A03516-9A2D-2221-4774-E7BC88379DF6}"/>
              </a:ext>
            </a:extLst>
          </p:cNvPr>
          <p:cNvSpPr txBox="1"/>
          <p:nvPr/>
        </p:nvSpPr>
        <p:spPr>
          <a:xfrm>
            <a:off x="7819084" y="3941465"/>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Water</a:t>
            </a:r>
          </a:p>
        </p:txBody>
      </p:sp>
      <p:sp>
        <p:nvSpPr>
          <p:cNvPr id="68" name="TextBox 75">
            <a:extLst>
              <a:ext uri="{FF2B5EF4-FFF2-40B4-BE49-F238E27FC236}">
                <a16:creationId xmlns:a16="http://schemas.microsoft.com/office/drawing/2014/main" id="{852052D5-6206-CA57-5729-89C8445068C4}"/>
              </a:ext>
            </a:extLst>
          </p:cNvPr>
          <p:cNvSpPr txBox="1"/>
          <p:nvPr/>
        </p:nvSpPr>
        <p:spPr>
          <a:xfrm>
            <a:off x="9439049" y="4027246"/>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Air</a:t>
            </a:r>
          </a:p>
        </p:txBody>
      </p:sp>
      <p:cxnSp>
        <p:nvCxnSpPr>
          <p:cNvPr id="70" name="Straight Arrow Connector 69">
            <a:extLst>
              <a:ext uri="{FF2B5EF4-FFF2-40B4-BE49-F238E27FC236}">
                <a16:creationId xmlns:a16="http://schemas.microsoft.com/office/drawing/2014/main" id="{1246082E-826F-477D-FB60-6A2975C02EEE}"/>
              </a:ext>
            </a:extLst>
          </p:cNvPr>
          <p:cNvCxnSpPr>
            <a:cxnSpLocks/>
            <a:stCxn id="5" idx="2"/>
          </p:cNvCxnSpPr>
          <p:nvPr/>
        </p:nvCxnSpPr>
        <p:spPr>
          <a:xfrm flipH="1">
            <a:off x="2361327" y="2080640"/>
            <a:ext cx="3809602" cy="101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F30A9E9-B5DE-4492-521B-236212EA3255}"/>
              </a:ext>
            </a:extLst>
          </p:cNvPr>
          <p:cNvCxnSpPr>
            <a:cxnSpLocks/>
            <a:stCxn id="5" idx="2"/>
          </p:cNvCxnSpPr>
          <p:nvPr/>
        </p:nvCxnSpPr>
        <p:spPr>
          <a:xfrm flipH="1">
            <a:off x="3350870" y="2080640"/>
            <a:ext cx="2820059" cy="104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0FA9ED1-5D02-1FF3-DBE2-943373B9554D}"/>
              </a:ext>
            </a:extLst>
          </p:cNvPr>
          <p:cNvCxnSpPr>
            <a:cxnSpLocks/>
            <a:stCxn id="5" idx="2"/>
          </p:cNvCxnSpPr>
          <p:nvPr/>
        </p:nvCxnSpPr>
        <p:spPr>
          <a:xfrm flipH="1">
            <a:off x="4577265" y="2080640"/>
            <a:ext cx="1593664" cy="103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9C7130D-888F-333F-EA94-D05ACC079918}"/>
              </a:ext>
            </a:extLst>
          </p:cNvPr>
          <p:cNvCxnSpPr>
            <a:cxnSpLocks/>
            <a:stCxn id="5" idx="2"/>
            <a:endCxn id="42" idx="0"/>
          </p:cNvCxnSpPr>
          <p:nvPr/>
        </p:nvCxnSpPr>
        <p:spPr>
          <a:xfrm flipH="1">
            <a:off x="5787937" y="2080640"/>
            <a:ext cx="382992" cy="88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431A4F7-3B2E-25BB-43FD-253236AD386F}"/>
              </a:ext>
            </a:extLst>
          </p:cNvPr>
          <p:cNvCxnSpPr>
            <a:cxnSpLocks/>
            <a:stCxn id="5" idx="2"/>
          </p:cNvCxnSpPr>
          <p:nvPr/>
        </p:nvCxnSpPr>
        <p:spPr>
          <a:xfrm>
            <a:off x="6170929" y="2080640"/>
            <a:ext cx="905511" cy="946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206DE2-7AB9-26AF-8D42-7C036528818F}"/>
              </a:ext>
            </a:extLst>
          </p:cNvPr>
          <p:cNvCxnSpPr>
            <a:cxnSpLocks/>
            <a:stCxn id="5" idx="2"/>
          </p:cNvCxnSpPr>
          <p:nvPr/>
        </p:nvCxnSpPr>
        <p:spPr>
          <a:xfrm>
            <a:off x="6170929" y="2080640"/>
            <a:ext cx="2362137" cy="10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4B84C97-3A7B-CCC0-CAF2-1B9CEBD628BD}"/>
              </a:ext>
            </a:extLst>
          </p:cNvPr>
          <p:cNvCxnSpPr>
            <a:cxnSpLocks/>
            <a:stCxn id="5" idx="2"/>
          </p:cNvCxnSpPr>
          <p:nvPr/>
        </p:nvCxnSpPr>
        <p:spPr>
          <a:xfrm>
            <a:off x="6170929" y="2080640"/>
            <a:ext cx="3285490" cy="91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75">
            <a:extLst>
              <a:ext uri="{FF2B5EF4-FFF2-40B4-BE49-F238E27FC236}">
                <a16:creationId xmlns:a16="http://schemas.microsoft.com/office/drawing/2014/main" id="{737A963F-22C6-FBB4-D6B9-4B7CDF47E607}"/>
              </a:ext>
            </a:extLst>
          </p:cNvPr>
          <p:cNvSpPr txBox="1"/>
          <p:nvPr/>
        </p:nvSpPr>
        <p:spPr>
          <a:xfrm rot="20682965">
            <a:off x="2862116" y="2436937"/>
            <a:ext cx="1529080" cy="261610"/>
          </a:xfrm>
          <a:prstGeom prst="rect">
            <a:avLst/>
          </a:prstGeom>
          <a:noFill/>
          <a:ln>
            <a:noFill/>
          </a:ln>
        </p:spPr>
        <p:txBody>
          <a:bodyPr wrap="square" rtlCol="0">
            <a:spAutoFit/>
          </a:bodyPr>
          <a:lstStyle/>
          <a:p>
            <a:pPr algn="ctr"/>
            <a:r>
              <a:rPr lang="en-US" sz="1100" dirty="0">
                <a:latin typeface="Times New Roman" panose="02020603050405020304" pitchFamily="18" charset="0"/>
                <a:ea typeface="Lato" panose="020F0502020204030203" pitchFamily="34" charset="0"/>
                <a:cs typeface="Times New Roman" panose="02020603050405020304" pitchFamily="18" charset="0"/>
              </a:rPr>
              <a:t>Consumer products</a:t>
            </a:r>
          </a:p>
        </p:txBody>
      </p:sp>
      <p:sp>
        <p:nvSpPr>
          <p:cNvPr id="96" name="TextBox 75">
            <a:extLst>
              <a:ext uri="{FF2B5EF4-FFF2-40B4-BE49-F238E27FC236}">
                <a16:creationId xmlns:a16="http://schemas.microsoft.com/office/drawing/2014/main" id="{814A309F-C635-C4A6-F6D7-392D977C87F7}"/>
              </a:ext>
            </a:extLst>
          </p:cNvPr>
          <p:cNvSpPr txBox="1"/>
          <p:nvPr/>
        </p:nvSpPr>
        <p:spPr>
          <a:xfrm rot="20351247">
            <a:off x="3382874" y="2773020"/>
            <a:ext cx="1529080" cy="261610"/>
          </a:xfrm>
          <a:prstGeom prst="rect">
            <a:avLst/>
          </a:prstGeom>
          <a:noFill/>
          <a:ln>
            <a:noFill/>
          </a:ln>
        </p:spPr>
        <p:txBody>
          <a:bodyPr wrap="square" rtlCol="0">
            <a:spAutoFit/>
          </a:bodyPr>
          <a:lstStyle/>
          <a:p>
            <a:pPr algn="ctr"/>
            <a:r>
              <a:rPr lang="en-US" sz="1100" dirty="0">
                <a:latin typeface="Times New Roman" panose="02020603050405020304" pitchFamily="18" charset="0"/>
                <a:ea typeface="Lato" panose="020F0502020204030203" pitchFamily="34" charset="0"/>
                <a:cs typeface="Times New Roman" panose="02020603050405020304" pitchFamily="18" charset="0"/>
              </a:rPr>
              <a:t>Workplace Products</a:t>
            </a:r>
          </a:p>
        </p:txBody>
      </p:sp>
      <p:sp>
        <p:nvSpPr>
          <p:cNvPr id="97" name="TextBox 75">
            <a:extLst>
              <a:ext uri="{FF2B5EF4-FFF2-40B4-BE49-F238E27FC236}">
                <a16:creationId xmlns:a16="http://schemas.microsoft.com/office/drawing/2014/main" id="{91964EFD-D7D7-27B6-17BA-4ABA22C1EDAD}"/>
              </a:ext>
            </a:extLst>
          </p:cNvPr>
          <p:cNvSpPr txBox="1"/>
          <p:nvPr/>
        </p:nvSpPr>
        <p:spPr>
          <a:xfrm rot="19525117">
            <a:off x="4542839" y="2532218"/>
            <a:ext cx="1199848" cy="415498"/>
          </a:xfrm>
          <a:prstGeom prst="rect">
            <a:avLst/>
          </a:prstGeom>
          <a:noFill/>
          <a:ln>
            <a:noFill/>
          </a:ln>
        </p:spPr>
        <p:txBody>
          <a:bodyPr wrap="square" rtlCol="0">
            <a:spAutoFit/>
          </a:bodyPr>
          <a:lstStyle/>
          <a:p>
            <a:pPr algn="ctr"/>
            <a:r>
              <a:rPr lang="en-US" sz="1050" dirty="0">
                <a:latin typeface="Times New Roman" panose="02020603050405020304" pitchFamily="18" charset="0"/>
                <a:ea typeface="Lato" panose="020F0502020204030203" pitchFamily="34" charset="0"/>
                <a:cs typeface="Times New Roman" panose="02020603050405020304" pitchFamily="18" charset="0"/>
              </a:rPr>
              <a:t>Medicines and materials </a:t>
            </a:r>
          </a:p>
        </p:txBody>
      </p:sp>
      <p:sp>
        <p:nvSpPr>
          <p:cNvPr id="98" name="TextBox 75">
            <a:extLst>
              <a:ext uri="{FF2B5EF4-FFF2-40B4-BE49-F238E27FC236}">
                <a16:creationId xmlns:a16="http://schemas.microsoft.com/office/drawing/2014/main" id="{5D6EACB5-109C-23FE-7A4D-7741FF6C33D2}"/>
              </a:ext>
            </a:extLst>
          </p:cNvPr>
          <p:cNvSpPr txBox="1"/>
          <p:nvPr/>
        </p:nvSpPr>
        <p:spPr>
          <a:xfrm rot="17404984">
            <a:off x="5354538" y="2373219"/>
            <a:ext cx="1157487" cy="430887"/>
          </a:xfrm>
          <a:prstGeom prst="rect">
            <a:avLst/>
          </a:prstGeom>
          <a:noFill/>
          <a:ln>
            <a:noFill/>
          </a:ln>
        </p:spPr>
        <p:txBody>
          <a:bodyPr wrap="square" rtlCol="0">
            <a:spAutoFit/>
          </a:bodyPr>
          <a:lstStyle/>
          <a:p>
            <a:pPr algn="ctr"/>
            <a:r>
              <a:rPr lang="en-US" sz="1100" dirty="0">
                <a:latin typeface="Times New Roman" panose="02020603050405020304" pitchFamily="18" charset="0"/>
                <a:ea typeface="Lato" panose="020F0502020204030203" pitchFamily="34" charset="0"/>
                <a:cs typeface="Times New Roman" panose="02020603050405020304" pitchFamily="18" charset="0"/>
              </a:rPr>
              <a:t>Pesticides &amp; fertilizers</a:t>
            </a:r>
          </a:p>
        </p:txBody>
      </p:sp>
      <p:sp>
        <p:nvSpPr>
          <p:cNvPr id="99" name="TextBox 75">
            <a:extLst>
              <a:ext uri="{FF2B5EF4-FFF2-40B4-BE49-F238E27FC236}">
                <a16:creationId xmlns:a16="http://schemas.microsoft.com/office/drawing/2014/main" id="{1886CC5B-3C09-6D72-46C8-996E9D639A22}"/>
              </a:ext>
            </a:extLst>
          </p:cNvPr>
          <p:cNvSpPr txBox="1"/>
          <p:nvPr/>
        </p:nvSpPr>
        <p:spPr>
          <a:xfrm rot="2733529">
            <a:off x="6079346" y="2489716"/>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Waste</a:t>
            </a:r>
          </a:p>
        </p:txBody>
      </p:sp>
      <p:cxnSp>
        <p:nvCxnSpPr>
          <p:cNvPr id="102" name="Straight Arrow Connector 101">
            <a:extLst>
              <a:ext uri="{FF2B5EF4-FFF2-40B4-BE49-F238E27FC236}">
                <a16:creationId xmlns:a16="http://schemas.microsoft.com/office/drawing/2014/main" id="{25C3F3EC-2096-A5A6-C0BA-65542454C716}"/>
              </a:ext>
            </a:extLst>
          </p:cNvPr>
          <p:cNvCxnSpPr>
            <a:cxnSpLocks/>
            <a:stCxn id="53" idx="2"/>
            <a:endCxn id="48" idx="0"/>
          </p:cNvCxnSpPr>
          <p:nvPr/>
        </p:nvCxnSpPr>
        <p:spPr>
          <a:xfrm>
            <a:off x="1904127" y="4204680"/>
            <a:ext cx="1171953" cy="91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C5EEBF7-FC5B-36BA-FB07-F4CC0ADA199C}"/>
              </a:ext>
            </a:extLst>
          </p:cNvPr>
          <p:cNvCxnSpPr>
            <a:cxnSpLocks/>
            <a:stCxn id="54" idx="2"/>
            <a:endCxn id="48" idx="0"/>
          </p:cNvCxnSpPr>
          <p:nvPr/>
        </p:nvCxnSpPr>
        <p:spPr>
          <a:xfrm flipH="1">
            <a:off x="3076080" y="4183166"/>
            <a:ext cx="66808" cy="94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A9CCD13-D4D6-95B5-6CAB-7EFF38FC6FA4}"/>
              </a:ext>
            </a:extLst>
          </p:cNvPr>
          <p:cNvCxnSpPr>
            <a:cxnSpLocks/>
            <a:stCxn id="62" idx="2"/>
            <a:endCxn id="48" idx="0"/>
          </p:cNvCxnSpPr>
          <p:nvPr/>
        </p:nvCxnSpPr>
        <p:spPr>
          <a:xfrm flipH="1">
            <a:off x="3076080" y="4207915"/>
            <a:ext cx="1380175" cy="91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E0C510E-FB72-3220-95BF-3E569D35DED7}"/>
              </a:ext>
            </a:extLst>
          </p:cNvPr>
          <p:cNvCxnSpPr>
            <a:cxnSpLocks/>
            <a:stCxn id="64" idx="2"/>
            <a:endCxn id="48" idx="0"/>
          </p:cNvCxnSpPr>
          <p:nvPr/>
        </p:nvCxnSpPr>
        <p:spPr>
          <a:xfrm flipH="1">
            <a:off x="3076080" y="4249242"/>
            <a:ext cx="2712579" cy="87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B4F8578-4E18-DCFE-9A55-00E306D5CF3C}"/>
              </a:ext>
            </a:extLst>
          </p:cNvPr>
          <p:cNvCxnSpPr>
            <a:cxnSpLocks/>
            <a:stCxn id="67" idx="2"/>
            <a:endCxn id="48" idx="0"/>
          </p:cNvCxnSpPr>
          <p:nvPr/>
        </p:nvCxnSpPr>
        <p:spPr>
          <a:xfrm flipH="1">
            <a:off x="3076080" y="4249242"/>
            <a:ext cx="5507544" cy="87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EE9CC19-A15C-5E47-3BBB-84F106B02DD4}"/>
              </a:ext>
            </a:extLst>
          </p:cNvPr>
          <p:cNvCxnSpPr>
            <a:cxnSpLocks/>
            <a:stCxn id="68" idx="2"/>
            <a:endCxn id="48" idx="0"/>
          </p:cNvCxnSpPr>
          <p:nvPr/>
        </p:nvCxnSpPr>
        <p:spPr>
          <a:xfrm flipH="1">
            <a:off x="3076080" y="4335023"/>
            <a:ext cx="7127509" cy="788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39D5B70-0710-89D1-5273-C5C1AF1DD6B1}"/>
              </a:ext>
            </a:extLst>
          </p:cNvPr>
          <p:cNvCxnSpPr>
            <a:cxnSpLocks/>
            <a:stCxn id="64" idx="2"/>
            <a:endCxn id="51" idx="0"/>
          </p:cNvCxnSpPr>
          <p:nvPr/>
        </p:nvCxnSpPr>
        <p:spPr>
          <a:xfrm>
            <a:off x="5788659" y="4249242"/>
            <a:ext cx="2532381" cy="87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20BD409-2B1C-2B0C-4469-105DDA241F89}"/>
              </a:ext>
            </a:extLst>
          </p:cNvPr>
          <p:cNvCxnSpPr>
            <a:cxnSpLocks/>
            <a:stCxn id="63" idx="2"/>
            <a:endCxn id="51" idx="0"/>
          </p:cNvCxnSpPr>
          <p:nvPr/>
        </p:nvCxnSpPr>
        <p:spPr>
          <a:xfrm>
            <a:off x="7267848" y="4249242"/>
            <a:ext cx="1053192" cy="87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3E05C41-0ADB-A7BB-CCC1-E2DFD56BDFF1}"/>
              </a:ext>
            </a:extLst>
          </p:cNvPr>
          <p:cNvCxnSpPr>
            <a:cxnSpLocks/>
            <a:stCxn id="67" idx="2"/>
            <a:endCxn id="51" idx="0"/>
          </p:cNvCxnSpPr>
          <p:nvPr/>
        </p:nvCxnSpPr>
        <p:spPr>
          <a:xfrm flipH="1">
            <a:off x="8321040" y="4249242"/>
            <a:ext cx="262584" cy="87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512E999-3CCC-FC43-8794-EB7AF5273CB8}"/>
              </a:ext>
            </a:extLst>
          </p:cNvPr>
          <p:cNvCxnSpPr>
            <a:cxnSpLocks/>
            <a:stCxn id="68" idx="2"/>
            <a:endCxn id="51" idx="0"/>
          </p:cNvCxnSpPr>
          <p:nvPr/>
        </p:nvCxnSpPr>
        <p:spPr>
          <a:xfrm flipH="1">
            <a:off x="8321040" y="4335023"/>
            <a:ext cx="1882549" cy="793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75">
            <a:extLst>
              <a:ext uri="{FF2B5EF4-FFF2-40B4-BE49-F238E27FC236}">
                <a16:creationId xmlns:a16="http://schemas.microsoft.com/office/drawing/2014/main" id="{EF502705-62C0-E44C-1746-4DB5D361A440}"/>
              </a:ext>
            </a:extLst>
          </p:cNvPr>
          <p:cNvSpPr txBox="1"/>
          <p:nvPr/>
        </p:nvSpPr>
        <p:spPr>
          <a:xfrm rot="1418588">
            <a:off x="7128155" y="2551052"/>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Waste</a:t>
            </a:r>
          </a:p>
        </p:txBody>
      </p:sp>
      <p:sp>
        <p:nvSpPr>
          <p:cNvPr id="142" name="TextBox 75">
            <a:extLst>
              <a:ext uri="{FF2B5EF4-FFF2-40B4-BE49-F238E27FC236}">
                <a16:creationId xmlns:a16="http://schemas.microsoft.com/office/drawing/2014/main" id="{DD57D508-ABB1-B906-95D3-1A4A16DDB31D}"/>
              </a:ext>
            </a:extLst>
          </p:cNvPr>
          <p:cNvSpPr txBox="1"/>
          <p:nvPr/>
        </p:nvSpPr>
        <p:spPr>
          <a:xfrm rot="1049910">
            <a:off x="7382042" y="2386072"/>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Waste</a:t>
            </a:r>
          </a:p>
        </p:txBody>
      </p:sp>
      <p:sp>
        <p:nvSpPr>
          <p:cNvPr id="143" name="TextBox 75">
            <a:extLst>
              <a:ext uri="{FF2B5EF4-FFF2-40B4-BE49-F238E27FC236}">
                <a16:creationId xmlns:a16="http://schemas.microsoft.com/office/drawing/2014/main" id="{9F9BE03F-C2FA-2520-0A58-1170B6FFB1FE}"/>
              </a:ext>
            </a:extLst>
          </p:cNvPr>
          <p:cNvSpPr txBox="1"/>
          <p:nvPr/>
        </p:nvSpPr>
        <p:spPr>
          <a:xfrm rot="20132742">
            <a:off x="8629066" y="4722296"/>
            <a:ext cx="1529080" cy="307777"/>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Air breathing </a:t>
            </a:r>
          </a:p>
        </p:txBody>
      </p:sp>
      <p:sp>
        <p:nvSpPr>
          <p:cNvPr id="144" name="TextBox 75">
            <a:extLst>
              <a:ext uri="{FF2B5EF4-FFF2-40B4-BE49-F238E27FC236}">
                <a16:creationId xmlns:a16="http://schemas.microsoft.com/office/drawing/2014/main" id="{9094A328-78E3-0710-79F8-6D38E5010250}"/>
              </a:ext>
            </a:extLst>
          </p:cNvPr>
          <p:cNvSpPr txBox="1"/>
          <p:nvPr/>
        </p:nvSpPr>
        <p:spPr>
          <a:xfrm rot="17234885">
            <a:off x="8223483" y="4402390"/>
            <a:ext cx="1065694" cy="523220"/>
          </a:xfrm>
          <a:prstGeom prst="rect">
            <a:avLst/>
          </a:prstGeom>
          <a:noFill/>
          <a:ln>
            <a:noFill/>
          </a:ln>
        </p:spPr>
        <p:txBody>
          <a:bodyPr wrap="square" rtlCol="0">
            <a:spAutoFit/>
          </a:bodyPr>
          <a:lstStyle/>
          <a:p>
            <a:pPr algn="ctr"/>
            <a:r>
              <a:rPr lang="en-US" sz="1400" dirty="0">
                <a:latin typeface="Times New Roman" panose="02020603050405020304" pitchFamily="18" charset="0"/>
                <a:ea typeface="Lato" panose="020F0502020204030203" pitchFamily="34" charset="0"/>
                <a:cs typeface="Times New Roman" panose="02020603050405020304" pitchFamily="18" charset="0"/>
              </a:rPr>
              <a:t>Drinking water</a:t>
            </a:r>
          </a:p>
        </p:txBody>
      </p:sp>
      <p:sp>
        <p:nvSpPr>
          <p:cNvPr id="145" name="TextBox 75">
            <a:extLst>
              <a:ext uri="{FF2B5EF4-FFF2-40B4-BE49-F238E27FC236}">
                <a16:creationId xmlns:a16="http://schemas.microsoft.com/office/drawing/2014/main" id="{B525CCCE-B497-D585-41EF-63163F75A933}"/>
              </a:ext>
            </a:extLst>
          </p:cNvPr>
          <p:cNvSpPr txBox="1"/>
          <p:nvPr/>
        </p:nvSpPr>
        <p:spPr>
          <a:xfrm rot="2494984">
            <a:off x="7398628" y="4511284"/>
            <a:ext cx="1065694" cy="276999"/>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Plant growth</a:t>
            </a:r>
          </a:p>
        </p:txBody>
      </p:sp>
      <p:pic>
        <p:nvPicPr>
          <p:cNvPr id="147" name="Graphic 146" descr="Plant outline">
            <a:extLst>
              <a:ext uri="{FF2B5EF4-FFF2-40B4-BE49-F238E27FC236}">
                <a16:creationId xmlns:a16="http://schemas.microsoft.com/office/drawing/2014/main" id="{DE8147A2-B7EC-284E-08C6-311EC1B0F0F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846087" y="5163743"/>
            <a:ext cx="914400" cy="914400"/>
          </a:xfrm>
          <a:prstGeom prst="rect">
            <a:avLst/>
          </a:prstGeom>
        </p:spPr>
      </p:pic>
      <p:sp>
        <p:nvSpPr>
          <p:cNvPr id="148" name="TextBox 75">
            <a:extLst>
              <a:ext uri="{FF2B5EF4-FFF2-40B4-BE49-F238E27FC236}">
                <a16:creationId xmlns:a16="http://schemas.microsoft.com/office/drawing/2014/main" id="{1BB27A2F-AD3A-D0DB-62D7-05B58038CD49}"/>
              </a:ext>
            </a:extLst>
          </p:cNvPr>
          <p:cNvSpPr txBox="1"/>
          <p:nvPr/>
        </p:nvSpPr>
        <p:spPr>
          <a:xfrm rot="1338873">
            <a:off x="6626416" y="4708276"/>
            <a:ext cx="1065694" cy="461665"/>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Non targeted affects </a:t>
            </a:r>
          </a:p>
        </p:txBody>
      </p:sp>
      <p:sp>
        <p:nvSpPr>
          <p:cNvPr id="149" name="TextBox 75">
            <a:extLst>
              <a:ext uri="{FF2B5EF4-FFF2-40B4-BE49-F238E27FC236}">
                <a16:creationId xmlns:a16="http://schemas.microsoft.com/office/drawing/2014/main" id="{D782BEE6-91A6-563A-46A4-E78DBD65D543}"/>
              </a:ext>
            </a:extLst>
          </p:cNvPr>
          <p:cNvSpPr txBox="1"/>
          <p:nvPr/>
        </p:nvSpPr>
        <p:spPr>
          <a:xfrm rot="2325703">
            <a:off x="1656411" y="4524552"/>
            <a:ext cx="1065694" cy="461665"/>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Consumer products</a:t>
            </a:r>
          </a:p>
        </p:txBody>
      </p:sp>
      <p:sp>
        <p:nvSpPr>
          <p:cNvPr id="150" name="TextBox 75">
            <a:extLst>
              <a:ext uri="{FF2B5EF4-FFF2-40B4-BE49-F238E27FC236}">
                <a16:creationId xmlns:a16="http://schemas.microsoft.com/office/drawing/2014/main" id="{70B8AD5A-D014-0980-41FC-6052CCAF3224}"/>
              </a:ext>
            </a:extLst>
          </p:cNvPr>
          <p:cNvSpPr txBox="1"/>
          <p:nvPr/>
        </p:nvSpPr>
        <p:spPr>
          <a:xfrm>
            <a:off x="2613635" y="4299145"/>
            <a:ext cx="1065694" cy="461665"/>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Workplace </a:t>
            </a:r>
            <a:r>
              <a:rPr lang="en-US" sz="1200" dirty="0" err="1">
                <a:latin typeface="Times New Roman" panose="02020603050405020304" pitchFamily="18" charset="0"/>
                <a:ea typeface="Lato" panose="020F0502020204030203" pitchFamily="34" charset="0"/>
                <a:cs typeface="Times New Roman" panose="02020603050405020304" pitchFamily="18" charset="0"/>
              </a:rPr>
              <a:t>exposoure</a:t>
            </a:r>
            <a:endParaRPr lang="en-US" sz="1200"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151" name="TextBox 75">
            <a:extLst>
              <a:ext uri="{FF2B5EF4-FFF2-40B4-BE49-F238E27FC236}">
                <a16:creationId xmlns:a16="http://schemas.microsoft.com/office/drawing/2014/main" id="{46AD7DBE-4CA1-7E81-9739-22D7214FE7A1}"/>
              </a:ext>
            </a:extLst>
          </p:cNvPr>
          <p:cNvSpPr txBox="1"/>
          <p:nvPr/>
        </p:nvSpPr>
        <p:spPr>
          <a:xfrm>
            <a:off x="3539285" y="4236098"/>
            <a:ext cx="1065694" cy="461665"/>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Medicines &amp; materials </a:t>
            </a:r>
          </a:p>
        </p:txBody>
      </p:sp>
      <p:sp>
        <p:nvSpPr>
          <p:cNvPr id="152" name="TextBox 75">
            <a:extLst>
              <a:ext uri="{FF2B5EF4-FFF2-40B4-BE49-F238E27FC236}">
                <a16:creationId xmlns:a16="http://schemas.microsoft.com/office/drawing/2014/main" id="{5E055316-C119-F418-43B6-FB99C2B50A8F}"/>
              </a:ext>
            </a:extLst>
          </p:cNvPr>
          <p:cNvSpPr txBox="1"/>
          <p:nvPr/>
        </p:nvSpPr>
        <p:spPr>
          <a:xfrm>
            <a:off x="4375696" y="4369697"/>
            <a:ext cx="1065694" cy="276999"/>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Food</a:t>
            </a:r>
          </a:p>
        </p:txBody>
      </p:sp>
      <p:sp>
        <p:nvSpPr>
          <p:cNvPr id="155" name="TextBox 75">
            <a:extLst>
              <a:ext uri="{FF2B5EF4-FFF2-40B4-BE49-F238E27FC236}">
                <a16:creationId xmlns:a16="http://schemas.microsoft.com/office/drawing/2014/main" id="{1F0E30BD-1923-6B02-5890-8FC794BD8953}"/>
              </a:ext>
            </a:extLst>
          </p:cNvPr>
          <p:cNvSpPr txBox="1"/>
          <p:nvPr/>
        </p:nvSpPr>
        <p:spPr>
          <a:xfrm rot="21159700">
            <a:off x="4891159" y="4788167"/>
            <a:ext cx="1529080" cy="276999"/>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Air breathing </a:t>
            </a:r>
          </a:p>
        </p:txBody>
      </p:sp>
      <p:sp>
        <p:nvSpPr>
          <p:cNvPr id="156" name="TextBox 75">
            <a:extLst>
              <a:ext uri="{FF2B5EF4-FFF2-40B4-BE49-F238E27FC236}">
                <a16:creationId xmlns:a16="http://schemas.microsoft.com/office/drawing/2014/main" id="{4848888B-06FC-E614-BFD6-AA5DCC40981F}"/>
              </a:ext>
            </a:extLst>
          </p:cNvPr>
          <p:cNvSpPr txBox="1"/>
          <p:nvPr/>
        </p:nvSpPr>
        <p:spPr>
          <a:xfrm rot="20678311">
            <a:off x="5084782" y="4361723"/>
            <a:ext cx="1065694" cy="461665"/>
          </a:xfrm>
          <a:prstGeom prst="rect">
            <a:avLst/>
          </a:prstGeom>
          <a:noFill/>
          <a:ln>
            <a:noFill/>
          </a:ln>
        </p:spPr>
        <p:txBody>
          <a:bodyPr wrap="square" rtlCol="0">
            <a:spAutoFit/>
          </a:bodyPr>
          <a:lstStyle/>
          <a:p>
            <a:pPr algn="ctr"/>
            <a:r>
              <a:rPr lang="en-US" sz="1200" dirty="0">
                <a:latin typeface="Times New Roman" panose="02020603050405020304" pitchFamily="18" charset="0"/>
                <a:ea typeface="Lato" panose="020F0502020204030203" pitchFamily="34" charset="0"/>
                <a:cs typeface="Times New Roman" panose="02020603050405020304" pitchFamily="18" charset="0"/>
              </a:rPr>
              <a:t>Drinking water</a:t>
            </a:r>
          </a:p>
        </p:txBody>
      </p:sp>
      <p:sp>
        <p:nvSpPr>
          <p:cNvPr id="4" name="CuadroTexto 350">
            <a:extLst>
              <a:ext uri="{FF2B5EF4-FFF2-40B4-BE49-F238E27FC236}">
                <a16:creationId xmlns:a16="http://schemas.microsoft.com/office/drawing/2014/main" id="{41E8160F-E34B-3FE5-3449-C2E639C4DA41}"/>
              </a:ext>
            </a:extLst>
          </p:cNvPr>
          <p:cNvSpPr txBox="1"/>
          <p:nvPr/>
        </p:nvSpPr>
        <p:spPr>
          <a:xfrm>
            <a:off x="0" y="119733"/>
            <a:ext cx="12192000" cy="707886"/>
          </a:xfrm>
          <a:prstGeom prst="rect">
            <a:avLst/>
          </a:prstGeom>
          <a:solidFill>
            <a:schemeClr val="tx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157518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a:spLocks noGrp="1"/>
          </p:cNvSpPr>
          <p:nvPr>
            <p:ph type="title"/>
          </p:nvPr>
        </p:nvSpPr>
        <p:spPr>
          <a:xfrm>
            <a:off x="0" y="228167"/>
            <a:ext cx="12191999" cy="557372"/>
          </a:xfrm>
          <a:prstGeom prst="rect">
            <a:avLst/>
          </a:prstGeom>
          <a:solidFill>
            <a:schemeClr val="bg2">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br>
              <a:rPr lang="en-US" dirty="0"/>
            </a:br>
            <a:r>
              <a:rPr lang="en-US" b="1" dirty="0"/>
              <a:t>LCA Phases and Process</a:t>
            </a:r>
            <a:br>
              <a:rPr lang="en-US" dirty="0"/>
            </a:br>
            <a:endParaRPr dirty="0"/>
          </a:p>
        </p:txBody>
      </p:sp>
      <p:sp>
        <p:nvSpPr>
          <p:cNvPr id="181" name="Google Shape;181;p7"/>
          <p:cNvSpPr txBox="1">
            <a:spLocks noGrp="1"/>
          </p:cNvSpPr>
          <p:nvPr>
            <p:ph type="body" idx="1"/>
          </p:nvPr>
        </p:nvSpPr>
        <p:spPr>
          <a:xfrm>
            <a:off x="309713" y="1092110"/>
            <a:ext cx="6356135" cy="5633155"/>
          </a:xfrm>
          <a:prstGeom prst="rect">
            <a:avLst/>
          </a:prstGeom>
          <a:noFill/>
          <a:ln>
            <a:noFill/>
          </a:ln>
        </p:spPr>
        <p:txBody>
          <a:bodyPr spcFirstLastPara="1" wrap="square" lIns="91425" tIns="45700" rIns="91425" bIns="45700" anchor="t" anchorCtr="0">
            <a:noAutofit/>
          </a:bodyPr>
          <a:lstStyle/>
          <a:p>
            <a:pPr marL="108000" lvl="1" indent="-127000" algn="just" rtl="0">
              <a:lnSpc>
                <a:spcPct val="145000"/>
              </a:lnSpc>
              <a:spcBef>
                <a:spcPts val="0"/>
              </a:spcBef>
              <a:spcAft>
                <a:spcPts val="0"/>
              </a:spcAft>
              <a:buClr>
                <a:schemeClr val="dk1"/>
              </a:buClr>
              <a:buSzPts val="2000"/>
              <a:buChar char="•"/>
            </a:pPr>
            <a:r>
              <a:rPr lang="en-US" sz="2000" b="1" dirty="0">
                <a:solidFill>
                  <a:srgbClr val="FF0000"/>
                </a:solidFill>
                <a:latin typeface="Times New Roman"/>
                <a:ea typeface="Times New Roman"/>
                <a:cs typeface="Times New Roman"/>
                <a:sym typeface="Times New Roman"/>
              </a:rPr>
              <a:t>Stage 1: </a:t>
            </a:r>
            <a:r>
              <a:rPr lang="en-US" sz="2000" b="1" dirty="0">
                <a:latin typeface="Times New Roman"/>
                <a:ea typeface="Times New Roman"/>
                <a:cs typeface="Times New Roman"/>
                <a:sym typeface="Times New Roman"/>
              </a:rPr>
              <a:t>Goal and scope </a:t>
            </a:r>
            <a:r>
              <a:rPr lang="en-US" sz="2000" dirty="0">
                <a:latin typeface="Times New Roman"/>
                <a:ea typeface="Times New Roman"/>
                <a:cs typeface="Times New Roman"/>
                <a:sym typeface="Times New Roman"/>
              </a:rPr>
              <a:t>aims to define how big a part of product life cycle be taken in assessment and to what end will assessment be serving. </a:t>
            </a:r>
            <a:endParaRPr sz="2700" dirty="0"/>
          </a:p>
          <a:p>
            <a:pPr marL="108000" lvl="1" indent="-127000" algn="just" rtl="0">
              <a:lnSpc>
                <a:spcPct val="145000"/>
              </a:lnSpc>
              <a:spcBef>
                <a:spcPts val="0"/>
              </a:spcBef>
              <a:spcAft>
                <a:spcPts val="0"/>
              </a:spcAft>
              <a:buClr>
                <a:schemeClr val="dk1"/>
              </a:buClr>
              <a:buSzPts val="2000"/>
              <a:buChar char="•"/>
            </a:pPr>
            <a:r>
              <a:rPr lang="en-US" sz="2000" b="1" dirty="0">
                <a:solidFill>
                  <a:srgbClr val="FF0000"/>
                </a:solidFill>
                <a:latin typeface="Times New Roman"/>
                <a:ea typeface="Times New Roman"/>
                <a:cs typeface="Times New Roman"/>
                <a:sym typeface="Times New Roman"/>
              </a:rPr>
              <a:t>Stage 2: </a:t>
            </a:r>
            <a:r>
              <a:rPr lang="en-US" sz="2000" b="1" dirty="0">
                <a:latin typeface="Times New Roman"/>
                <a:ea typeface="Times New Roman"/>
                <a:cs typeface="Times New Roman"/>
                <a:sym typeface="Times New Roman"/>
              </a:rPr>
              <a:t>Inventory analysis </a:t>
            </a:r>
            <a:r>
              <a:rPr lang="en-US" sz="2000" dirty="0">
                <a:latin typeface="Times New Roman"/>
                <a:ea typeface="Times New Roman"/>
                <a:cs typeface="Times New Roman"/>
                <a:sym typeface="Times New Roman"/>
              </a:rPr>
              <a:t>gives a description of material and energy flows within the product system and especially its interaction with environment, consumed raw materials, and emissions to the environment. </a:t>
            </a:r>
            <a:endParaRPr sz="2700" dirty="0"/>
          </a:p>
          <a:p>
            <a:pPr marL="108000" lvl="1" indent="-127000" algn="just" rtl="0">
              <a:lnSpc>
                <a:spcPct val="145000"/>
              </a:lnSpc>
              <a:spcBef>
                <a:spcPts val="0"/>
              </a:spcBef>
              <a:spcAft>
                <a:spcPts val="0"/>
              </a:spcAft>
              <a:buClr>
                <a:schemeClr val="dk1"/>
              </a:buClr>
              <a:buSzPts val="2000"/>
              <a:buChar char="•"/>
            </a:pPr>
            <a:r>
              <a:rPr lang="en-US" sz="2000" b="1" dirty="0">
                <a:solidFill>
                  <a:srgbClr val="FF0000"/>
                </a:solidFill>
                <a:latin typeface="Times New Roman"/>
                <a:ea typeface="Times New Roman"/>
                <a:cs typeface="Times New Roman"/>
                <a:sym typeface="Times New Roman"/>
              </a:rPr>
              <a:t>Stage 3: </a:t>
            </a:r>
            <a:r>
              <a:rPr lang="en-US" sz="2000" dirty="0">
                <a:latin typeface="Times New Roman"/>
                <a:ea typeface="Times New Roman"/>
                <a:cs typeface="Times New Roman"/>
                <a:sym typeface="Times New Roman"/>
              </a:rPr>
              <a:t>Details from inventory analysis serve for </a:t>
            </a:r>
            <a:r>
              <a:rPr lang="en-US" sz="2000" b="1" dirty="0">
                <a:latin typeface="Times New Roman"/>
                <a:ea typeface="Times New Roman"/>
                <a:cs typeface="Times New Roman"/>
                <a:sym typeface="Times New Roman"/>
              </a:rPr>
              <a:t>impact assessment</a:t>
            </a:r>
            <a:r>
              <a:rPr lang="en-US" sz="2000" dirty="0">
                <a:latin typeface="Times New Roman"/>
                <a:ea typeface="Times New Roman"/>
                <a:cs typeface="Times New Roman"/>
                <a:sym typeface="Times New Roman"/>
              </a:rPr>
              <a:t>. </a:t>
            </a:r>
            <a:endParaRPr sz="2700" dirty="0"/>
          </a:p>
          <a:p>
            <a:pPr marL="108000" lvl="1" indent="-127000" algn="just" rtl="0">
              <a:lnSpc>
                <a:spcPct val="145000"/>
              </a:lnSpc>
              <a:spcBef>
                <a:spcPts val="0"/>
              </a:spcBef>
              <a:spcAft>
                <a:spcPts val="0"/>
              </a:spcAft>
              <a:buClr>
                <a:schemeClr val="dk1"/>
              </a:buClr>
              <a:buSzPts val="2000"/>
              <a:buChar char="•"/>
            </a:pPr>
            <a:r>
              <a:rPr lang="en-US" sz="2000" b="1" dirty="0">
                <a:solidFill>
                  <a:srgbClr val="FF0000"/>
                </a:solidFill>
                <a:latin typeface="Times New Roman"/>
                <a:ea typeface="Times New Roman"/>
                <a:cs typeface="Times New Roman"/>
                <a:sym typeface="Times New Roman"/>
              </a:rPr>
              <a:t>Stage 4: </a:t>
            </a:r>
            <a:r>
              <a:rPr lang="en-US" sz="2000" b="1" dirty="0">
                <a:latin typeface="Times New Roman"/>
                <a:ea typeface="Times New Roman"/>
                <a:cs typeface="Times New Roman"/>
                <a:sym typeface="Times New Roman"/>
              </a:rPr>
              <a:t>Interpretation</a:t>
            </a:r>
            <a:r>
              <a:rPr lang="en-US" sz="2000" dirty="0">
                <a:latin typeface="Times New Roman"/>
                <a:ea typeface="Times New Roman"/>
                <a:cs typeface="Times New Roman"/>
                <a:sym typeface="Times New Roman"/>
              </a:rPr>
              <a:t> of a life cycle involves critical review, determination of data sensitivity, and result presentation.</a:t>
            </a:r>
            <a:endParaRPr sz="2000" dirty="0"/>
          </a:p>
        </p:txBody>
      </p:sp>
      <p:sp>
        <p:nvSpPr>
          <p:cNvPr id="183" name="Google Shape;183;p7"/>
          <p:cNvSpPr txBox="1"/>
          <p:nvPr/>
        </p:nvSpPr>
        <p:spPr>
          <a:xfrm>
            <a:off x="6802981" y="6391391"/>
            <a:ext cx="630341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Adopted from: earth-and-planetary-sciences/life-cycle-assessment</a:t>
            </a:r>
            <a:endParaRPr sz="1400" b="0" i="0" u="none" strike="noStrike" cap="none" dirty="0">
              <a:solidFill>
                <a:srgbClr val="000000"/>
              </a:solidFill>
              <a:latin typeface="Arial"/>
              <a:ea typeface="Arial"/>
              <a:cs typeface="Arial"/>
              <a:sym typeface="Arial"/>
            </a:endParaRPr>
          </a:p>
        </p:txBody>
      </p:sp>
      <p:sp>
        <p:nvSpPr>
          <p:cNvPr id="5" name="Rectangle: Rounded Corners 4">
            <a:extLst>
              <a:ext uri="{FF2B5EF4-FFF2-40B4-BE49-F238E27FC236}">
                <a16:creationId xmlns:a16="http://schemas.microsoft.com/office/drawing/2014/main" id="{287F81EF-9E09-B7C2-11A2-E4238457ADC5}"/>
              </a:ext>
            </a:extLst>
          </p:cNvPr>
          <p:cNvSpPr/>
          <p:nvPr/>
        </p:nvSpPr>
        <p:spPr>
          <a:xfrm>
            <a:off x="7251569" y="1320117"/>
            <a:ext cx="1366684" cy="10176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Goal and Scope</a:t>
            </a:r>
          </a:p>
        </p:txBody>
      </p:sp>
      <p:sp>
        <p:nvSpPr>
          <p:cNvPr id="8" name="Arrow: Up-Down 7">
            <a:extLst>
              <a:ext uri="{FF2B5EF4-FFF2-40B4-BE49-F238E27FC236}">
                <a16:creationId xmlns:a16="http://schemas.microsoft.com/office/drawing/2014/main" id="{51789C1A-F2A4-C957-7B8B-C31236F2234A}"/>
              </a:ext>
            </a:extLst>
          </p:cNvPr>
          <p:cNvSpPr/>
          <p:nvPr/>
        </p:nvSpPr>
        <p:spPr>
          <a:xfrm>
            <a:off x="7828661" y="2357426"/>
            <a:ext cx="187680" cy="62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87F0894-E4E4-36F9-1DC3-96FF7A300CA6}"/>
              </a:ext>
            </a:extLst>
          </p:cNvPr>
          <p:cNvGrpSpPr/>
          <p:nvPr/>
        </p:nvGrpSpPr>
        <p:grpSpPr>
          <a:xfrm>
            <a:off x="7251569" y="1347014"/>
            <a:ext cx="3784861" cy="4376396"/>
            <a:chOff x="6489849" y="1312604"/>
            <a:chExt cx="3784861" cy="4376396"/>
          </a:xfrm>
        </p:grpSpPr>
        <p:sp>
          <p:nvSpPr>
            <p:cNvPr id="2" name="Rectangle: Rounded Corners 1">
              <a:extLst>
                <a:ext uri="{FF2B5EF4-FFF2-40B4-BE49-F238E27FC236}">
                  <a16:creationId xmlns:a16="http://schemas.microsoft.com/office/drawing/2014/main" id="{1B91AC2B-51D4-AA92-119E-342B3C23BB1F}"/>
                </a:ext>
              </a:extLst>
            </p:cNvPr>
            <p:cNvSpPr/>
            <p:nvPr/>
          </p:nvSpPr>
          <p:spPr>
            <a:xfrm>
              <a:off x="8784652" y="1312604"/>
              <a:ext cx="1490058" cy="43763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Interpretation</a:t>
              </a:r>
            </a:p>
          </p:txBody>
        </p:sp>
        <p:sp>
          <p:nvSpPr>
            <p:cNvPr id="6" name="Rectangle: Rounded Corners 5">
              <a:extLst>
                <a:ext uri="{FF2B5EF4-FFF2-40B4-BE49-F238E27FC236}">
                  <a16:creationId xmlns:a16="http://schemas.microsoft.com/office/drawing/2014/main" id="{59AD6431-6D70-70BC-93AC-531D159EE6E5}"/>
                </a:ext>
              </a:extLst>
            </p:cNvPr>
            <p:cNvSpPr/>
            <p:nvPr/>
          </p:nvSpPr>
          <p:spPr>
            <a:xfrm>
              <a:off x="6489849" y="2969339"/>
              <a:ext cx="1366684" cy="10176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Life cycle Inventory</a:t>
              </a:r>
            </a:p>
          </p:txBody>
        </p:sp>
        <p:sp>
          <p:nvSpPr>
            <p:cNvPr id="7" name="Rectangle: Rounded Corners 6">
              <a:extLst>
                <a:ext uri="{FF2B5EF4-FFF2-40B4-BE49-F238E27FC236}">
                  <a16:creationId xmlns:a16="http://schemas.microsoft.com/office/drawing/2014/main" id="{630A2E3A-94BA-436F-9814-0D7A1A88D891}"/>
                </a:ext>
              </a:extLst>
            </p:cNvPr>
            <p:cNvSpPr/>
            <p:nvPr/>
          </p:nvSpPr>
          <p:spPr>
            <a:xfrm>
              <a:off x="6489849" y="4671361"/>
              <a:ext cx="1366684" cy="10176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Impact Assessment</a:t>
              </a:r>
            </a:p>
          </p:txBody>
        </p:sp>
        <p:sp>
          <p:nvSpPr>
            <p:cNvPr id="9" name="Arrow: Up-Down 8">
              <a:extLst>
                <a:ext uri="{FF2B5EF4-FFF2-40B4-BE49-F238E27FC236}">
                  <a16:creationId xmlns:a16="http://schemas.microsoft.com/office/drawing/2014/main" id="{649C99AF-BC4A-B3C4-15AA-9DFA939CAB7A}"/>
                </a:ext>
              </a:extLst>
            </p:cNvPr>
            <p:cNvSpPr/>
            <p:nvPr/>
          </p:nvSpPr>
          <p:spPr>
            <a:xfrm>
              <a:off x="7079351" y="4003746"/>
              <a:ext cx="187680" cy="62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BA17D56A-B3A4-DF25-50AB-D9A79BA1D160}"/>
                </a:ext>
              </a:extLst>
            </p:cNvPr>
            <p:cNvSpPr/>
            <p:nvPr/>
          </p:nvSpPr>
          <p:spPr>
            <a:xfrm rot="5400000">
              <a:off x="8210989" y="1510259"/>
              <a:ext cx="187680" cy="62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FD1B98B5-0EC2-78AB-8A33-C37FEF278871}"/>
                </a:ext>
              </a:extLst>
            </p:cNvPr>
            <p:cNvSpPr/>
            <p:nvPr/>
          </p:nvSpPr>
          <p:spPr>
            <a:xfrm rot="5400000">
              <a:off x="8210989" y="3159107"/>
              <a:ext cx="187680" cy="62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B558507C-FBA1-016A-BFA2-C219E6169DA0}"/>
                </a:ext>
              </a:extLst>
            </p:cNvPr>
            <p:cNvSpPr/>
            <p:nvPr/>
          </p:nvSpPr>
          <p:spPr>
            <a:xfrm rot="5400000">
              <a:off x="8210989" y="4807955"/>
              <a:ext cx="187680" cy="62232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81D56C7B-EE4A-B438-ACAD-4DC8F3E328D0}"/>
              </a:ext>
            </a:extLst>
          </p:cNvPr>
          <p:cNvSpPr/>
          <p:nvPr/>
        </p:nvSpPr>
        <p:spPr>
          <a:xfrm>
            <a:off x="7020232" y="1092111"/>
            <a:ext cx="4247535" cy="4965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0" y="414397"/>
            <a:ext cx="12192000" cy="659639"/>
          </a:xfrm>
          <a:prstGeom prst="rect">
            <a:avLst/>
          </a:prstGeom>
          <a:solidFill>
            <a:schemeClr val="accent1">
              <a:lumMod val="20000"/>
              <a:lumOff val="8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b="1" dirty="0"/>
              <a:t>Functional Unit</a:t>
            </a:r>
            <a:endParaRPr sz="4000" b="1" dirty="0"/>
          </a:p>
        </p:txBody>
      </p:sp>
      <p:sp>
        <p:nvSpPr>
          <p:cNvPr id="227" name="Google Shape;227;p12"/>
          <p:cNvSpPr txBox="1">
            <a:spLocks noGrp="1"/>
          </p:cNvSpPr>
          <p:nvPr>
            <p:ph type="body" idx="1"/>
          </p:nvPr>
        </p:nvSpPr>
        <p:spPr>
          <a:xfrm>
            <a:off x="650268" y="1474840"/>
            <a:ext cx="10891463" cy="4336025"/>
          </a:xfrm>
          <a:prstGeom prst="rect">
            <a:avLst/>
          </a:prstGeom>
          <a:noFill/>
          <a:ln>
            <a:noFill/>
          </a:ln>
        </p:spPr>
        <p:txBody>
          <a:bodyPr spcFirstLastPara="1" wrap="square" lIns="91425" tIns="45700" rIns="91425" bIns="45700" anchor="t" anchorCtr="0">
            <a:normAutofit/>
          </a:bodyPr>
          <a:lstStyle/>
          <a:p>
            <a:pPr marL="228600" lvl="0" indent="-228600" algn="just" rtl="0">
              <a:lnSpc>
                <a:spcPct val="125000"/>
              </a:lnSpc>
              <a:spcBef>
                <a:spcPts val="0"/>
              </a:spcBef>
              <a:spcAft>
                <a:spcPts val="0"/>
              </a:spcAft>
              <a:buClr>
                <a:schemeClr val="dk1"/>
              </a:buClr>
              <a:buSzPts val="2800"/>
              <a:buChar char="•"/>
            </a:pPr>
            <a:r>
              <a:rPr lang="en-US" sz="2400" b="0" i="0" dirty="0">
                <a:latin typeface="Times New Roman"/>
                <a:ea typeface="Times New Roman"/>
                <a:cs typeface="Times New Roman"/>
                <a:sym typeface="Times New Roman"/>
              </a:rPr>
              <a:t>A functional unit refers to the product, service, or system whose impacts are calculated by a life-cycle assessment (LCA). </a:t>
            </a:r>
            <a:endParaRPr lang="en-US" sz="2400" dirty="0">
              <a:latin typeface="Times New Roman"/>
              <a:ea typeface="Times New Roman"/>
              <a:cs typeface="Times New Roman"/>
              <a:sym typeface="Times New Roman"/>
            </a:endParaRPr>
          </a:p>
          <a:p>
            <a:pPr marL="228600" lvl="0" indent="-228600" algn="just" rtl="0">
              <a:lnSpc>
                <a:spcPct val="125000"/>
              </a:lnSpc>
              <a:spcBef>
                <a:spcPts val="0"/>
              </a:spcBef>
              <a:spcAft>
                <a:spcPts val="0"/>
              </a:spcAft>
              <a:buClr>
                <a:schemeClr val="dk1"/>
              </a:buClr>
              <a:buSzPts val="2800"/>
              <a:buChar char="•"/>
            </a:pPr>
            <a:r>
              <a:rPr lang="en-US" sz="2400" b="0" i="0" dirty="0">
                <a:latin typeface="Times New Roman"/>
                <a:ea typeface="Times New Roman"/>
                <a:cs typeface="Times New Roman"/>
                <a:sym typeface="Times New Roman"/>
              </a:rPr>
              <a:t>Examples: 1 kg of wheat, 100 calories of food, or 1 ha of land. </a:t>
            </a:r>
            <a:endParaRPr lang="en-US" sz="2400" dirty="0">
              <a:latin typeface="Times New Roman"/>
              <a:ea typeface="Times New Roman"/>
              <a:cs typeface="Times New Roman"/>
              <a:sym typeface="Times New Roman"/>
            </a:endParaRPr>
          </a:p>
          <a:p>
            <a:pPr marL="228600" lvl="0" indent="-228600" algn="just" rtl="0">
              <a:lnSpc>
                <a:spcPct val="125000"/>
              </a:lnSpc>
              <a:spcBef>
                <a:spcPts val="0"/>
              </a:spcBef>
              <a:spcAft>
                <a:spcPts val="0"/>
              </a:spcAft>
              <a:buClr>
                <a:schemeClr val="dk1"/>
              </a:buClr>
              <a:buSzPts val="2800"/>
              <a:buChar char="•"/>
            </a:pPr>
            <a:r>
              <a:rPr lang="en-US" sz="2400" b="0" i="0" dirty="0">
                <a:latin typeface="Times New Roman"/>
                <a:ea typeface="Times New Roman"/>
                <a:cs typeface="Times New Roman"/>
                <a:sym typeface="Times New Roman"/>
              </a:rPr>
              <a:t>The choice of functional unit influences an LCA’s results and care is needed when comparing the results of LCAs with different functional units. </a:t>
            </a:r>
          </a:p>
          <a:p>
            <a:pPr marL="228600" lvl="0" indent="-228600" algn="just" rtl="0">
              <a:lnSpc>
                <a:spcPct val="125000"/>
              </a:lnSpc>
              <a:spcBef>
                <a:spcPts val="0"/>
              </a:spcBef>
              <a:spcAft>
                <a:spcPts val="0"/>
              </a:spcAft>
              <a:buClr>
                <a:schemeClr val="dk1"/>
              </a:buClr>
              <a:buSzPts val="2800"/>
              <a:buChar char="•"/>
            </a:pPr>
            <a:r>
              <a:rPr lang="en-US" sz="2400" b="0" i="0" dirty="0">
                <a:latin typeface="Times New Roman"/>
                <a:ea typeface="Times New Roman"/>
                <a:cs typeface="Times New Roman"/>
                <a:sym typeface="Times New Roman"/>
              </a:rPr>
              <a:t>The functional unit is defined in the first phase of a life-cycle assessment study – that of goal and scope definition.</a:t>
            </a:r>
            <a:endParaRPr sz="2400" dirty="0">
              <a:latin typeface="Times New Roman"/>
              <a:ea typeface="Times New Roman"/>
              <a:cs typeface="Times New Roman"/>
              <a:sym typeface="Times New Roman"/>
            </a:endParaRPr>
          </a:p>
        </p:txBody>
      </p:sp>
      <p:sp>
        <p:nvSpPr>
          <p:cNvPr id="228" name="Google Shape;228;p12"/>
          <p:cNvSpPr txBox="1"/>
          <p:nvPr/>
        </p:nvSpPr>
        <p:spPr>
          <a:xfrm>
            <a:off x="5948737" y="6211669"/>
            <a:ext cx="65883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Adopted Life Cycle Assessment Best Practices of ISO 14040 Series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3653d0e316_0_48"/>
          <p:cNvSpPr txBox="1">
            <a:spLocks noGrp="1"/>
          </p:cNvSpPr>
          <p:nvPr>
            <p:ph type="title"/>
          </p:nvPr>
        </p:nvSpPr>
        <p:spPr>
          <a:xfrm>
            <a:off x="0" y="365125"/>
            <a:ext cx="12192000" cy="637765"/>
          </a:xfrm>
          <a:prstGeom prst="rect">
            <a:avLst/>
          </a:prstGeom>
          <a:solidFill>
            <a:srgbClr val="CDD4EA"/>
          </a:solidFill>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dirty="0"/>
              <a:t>System Boundary</a:t>
            </a:r>
            <a:endParaRPr b="1" dirty="0"/>
          </a:p>
        </p:txBody>
      </p:sp>
      <p:pic>
        <p:nvPicPr>
          <p:cNvPr id="2" name="Picture 1">
            <a:extLst>
              <a:ext uri="{FF2B5EF4-FFF2-40B4-BE49-F238E27FC236}">
                <a16:creationId xmlns:a16="http://schemas.microsoft.com/office/drawing/2014/main" id="{5F567A2A-C19F-7542-56D6-F4E629707952}"/>
              </a:ext>
            </a:extLst>
          </p:cNvPr>
          <p:cNvPicPr>
            <a:picLocks noChangeAspect="1"/>
          </p:cNvPicPr>
          <p:nvPr/>
        </p:nvPicPr>
        <p:blipFill rotWithShape="1">
          <a:blip r:embed="rId3"/>
          <a:srcRect l="16994"/>
          <a:stretch/>
        </p:blipFill>
        <p:spPr>
          <a:xfrm>
            <a:off x="237551" y="1706880"/>
            <a:ext cx="3190217" cy="3072686"/>
          </a:xfrm>
          <a:prstGeom prst="rect">
            <a:avLst/>
          </a:prstGeom>
        </p:spPr>
      </p:pic>
      <p:pic>
        <p:nvPicPr>
          <p:cNvPr id="220" name="Google Shape;220;g13653d0e316_0_48"/>
          <p:cNvPicPr preferRelativeResize="0"/>
          <p:nvPr/>
        </p:nvPicPr>
        <p:blipFill>
          <a:blip r:embed="rId4">
            <a:alphaModFix/>
          </a:blip>
          <a:stretch>
            <a:fillRect/>
          </a:stretch>
        </p:blipFill>
        <p:spPr>
          <a:xfrm>
            <a:off x="3035881" y="1275531"/>
            <a:ext cx="8918567" cy="5081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g13653d0e316_0_22"/>
          <p:cNvSpPr/>
          <p:nvPr/>
        </p:nvSpPr>
        <p:spPr>
          <a:xfrm>
            <a:off x="1822787" y="1355484"/>
            <a:ext cx="8850025" cy="3884814"/>
          </a:xfrm>
          <a:prstGeom prst="ellipse">
            <a:avLst/>
          </a:prstGeom>
          <a:solidFill>
            <a:srgbClr val="E8E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endParaRPr sz="2400" dirty="0">
              <a:solidFill>
                <a:srgbClr val="0A0A0A"/>
              </a:solidFill>
              <a:highlight>
                <a:srgbClr val="FFFFFF"/>
              </a:highlight>
            </a:endParaRPr>
          </a:p>
          <a:p>
            <a:pPr marL="457200" lvl="0" indent="0" algn="ctr" rtl="0">
              <a:lnSpc>
                <a:spcPct val="115000"/>
              </a:lnSpc>
              <a:spcBef>
                <a:spcPts val="3800"/>
              </a:spcBef>
              <a:spcAft>
                <a:spcPts val="0"/>
              </a:spcAft>
              <a:buNone/>
            </a:pPr>
            <a:endParaRPr sz="2400" dirty="0">
              <a:solidFill>
                <a:srgbClr val="0A0A0A"/>
              </a:solidFill>
              <a:highlight>
                <a:srgbClr val="FFFFFF"/>
              </a:highlight>
            </a:endParaRPr>
          </a:p>
          <a:p>
            <a:pPr marL="876300" lvl="0" indent="-381000" algn="ctr" rtl="0">
              <a:lnSpc>
                <a:spcPct val="115000"/>
              </a:lnSpc>
              <a:spcBef>
                <a:spcPts val="3800"/>
              </a:spcBef>
              <a:spcAft>
                <a:spcPts val="0"/>
              </a:spcAft>
              <a:buClr>
                <a:srgbClr val="0A0A0A"/>
              </a:buClr>
              <a:buSzPts val="2400"/>
              <a:buFont typeface="Arial"/>
              <a:buChar char="●"/>
            </a:pPr>
            <a:r>
              <a:rPr lang="en-US" sz="2400" dirty="0">
                <a:solidFill>
                  <a:srgbClr val="0A0A0A"/>
                </a:solidFill>
              </a:rPr>
              <a:t>No use of toxic chemicals </a:t>
            </a:r>
            <a:endParaRPr sz="2400" dirty="0">
              <a:solidFill>
                <a:srgbClr val="0A0A0A"/>
              </a:solidFill>
            </a:endParaRPr>
          </a:p>
          <a:p>
            <a:pPr marL="876300" lvl="0" indent="-381000" algn="ctr" rtl="0">
              <a:lnSpc>
                <a:spcPct val="115000"/>
              </a:lnSpc>
              <a:spcBef>
                <a:spcPts val="0"/>
              </a:spcBef>
              <a:spcAft>
                <a:spcPts val="0"/>
              </a:spcAft>
              <a:buClr>
                <a:srgbClr val="0A0A0A"/>
              </a:buClr>
              <a:buSzPts val="2400"/>
              <a:buFont typeface="Arial"/>
              <a:buChar char="●"/>
            </a:pPr>
            <a:r>
              <a:rPr lang="en-US" sz="2400" dirty="0">
                <a:solidFill>
                  <a:srgbClr val="0A0A0A"/>
                </a:solidFill>
              </a:rPr>
              <a:t>Can be recycled, reused and is biodegradable in nature</a:t>
            </a:r>
            <a:endParaRPr sz="2400" dirty="0">
              <a:solidFill>
                <a:srgbClr val="0A0A0A"/>
              </a:solidFill>
            </a:endParaRPr>
          </a:p>
          <a:p>
            <a:pPr marL="876300" lvl="0" indent="-381000" algn="ctr" rtl="0">
              <a:lnSpc>
                <a:spcPct val="115000"/>
              </a:lnSpc>
              <a:spcBef>
                <a:spcPts val="0"/>
              </a:spcBef>
              <a:spcAft>
                <a:spcPts val="0"/>
              </a:spcAft>
              <a:buClr>
                <a:srgbClr val="0A0A0A"/>
              </a:buClr>
              <a:buSzPts val="2400"/>
              <a:buFont typeface="Arial"/>
              <a:buChar char="●"/>
            </a:pPr>
            <a:r>
              <a:rPr lang="en-US" sz="2400" dirty="0">
                <a:solidFill>
                  <a:srgbClr val="0A0A0A"/>
                </a:solidFill>
              </a:rPr>
              <a:t>Uses the least resources</a:t>
            </a:r>
            <a:endParaRPr sz="2400" dirty="0">
              <a:solidFill>
                <a:srgbClr val="0A0A0A"/>
              </a:solidFill>
            </a:endParaRPr>
          </a:p>
          <a:p>
            <a:pPr marL="876300" lvl="0" indent="-381000" algn="ctr" rtl="0">
              <a:lnSpc>
                <a:spcPct val="115000"/>
              </a:lnSpc>
              <a:spcBef>
                <a:spcPts val="0"/>
              </a:spcBef>
              <a:spcAft>
                <a:spcPts val="0"/>
              </a:spcAft>
              <a:buClr>
                <a:srgbClr val="0A0A0A"/>
              </a:buClr>
              <a:buSzPts val="2400"/>
              <a:buFont typeface="Arial"/>
              <a:buChar char="●"/>
            </a:pPr>
            <a:r>
              <a:rPr lang="en-US" sz="2400" dirty="0">
                <a:solidFill>
                  <a:srgbClr val="0A0A0A"/>
                </a:solidFill>
              </a:rPr>
              <a:t>Is it energy efficient</a:t>
            </a:r>
            <a:endParaRPr sz="2400" dirty="0">
              <a:solidFill>
                <a:srgbClr val="0A0A0A"/>
              </a:solidFill>
            </a:endParaRPr>
          </a:p>
          <a:p>
            <a:pPr marL="876300" lvl="0" indent="-381000" algn="ctr" rtl="0">
              <a:lnSpc>
                <a:spcPct val="115000"/>
              </a:lnSpc>
              <a:spcBef>
                <a:spcPts val="0"/>
              </a:spcBef>
              <a:spcAft>
                <a:spcPts val="0"/>
              </a:spcAft>
              <a:buClr>
                <a:srgbClr val="0A0A0A"/>
              </a:buClr>
              <a:buSzPts val="2400"/>
              <a:buFont typeface="Arial"/>
              <a:buChar char="●"/>
            </a:pPr>
            <a:r>
              <a:rPr lang="en-US" sz="2400" dirty="0">
                <a:solidFill>
                  <a:srgbClr val="0A0A0A"/>
                </a:solidFill>
              </a:rPr>
              <a:t>Has reduced or zero carbon footprint</a:t>
            </a:r>
            <a:endParaRPr sz="2400" dirty="0">
              <a:solidFill>
                <a:srgbClr val="0A0A0A"/>
              </a:solidFill>
            </a:endParaRPr>
          </a:p>
          <a:p>
            <a:pPr marL="876300" lvl="0" indent="-381000" algn="ctr" rtl="0">
              <a:lnSpc>
                <a:spcPct val="115000"/>
              </a:lnSpc>
              <a:spcBef>
                <a:spcPts val="0"/>
              </a:spcBef>
              <a:spcAft>
                <a:spcPts val="0"/>
              </a:spcAft>
              <a:buClr>
                <a:srgbClr val="0A0A0A"/>
              </a:buClr>
              <a:buSzPts val="2400"/>
              <a:buFont typeface="Arial"/>
              <a:buChar char="●"/>
            </a:pPr>
            <a:r>
              <a:rPr lang="en-US" sz="2400" dirty="0">
                <a:solidFill>
                  <a:srgbClr val="0A0A0A"/>
                </a:solidFill>
              </a:rPr>
              <a:t>Has reduced or zero plastic footprint</a:t>
            </a:r>
            <a:endParaRPr sz="2400" dirty="0">
              <a:solidFill>
                <a:srgbClr val="0A0A0A"/>
              </a:solidFill>
            </a:endParaRPr>
          </a:p>
          <a:p>
            <a:pPr marL="457200" lvl="0" indent="0" algn="ctr" rtl="0">
              <a:lnSpc>
                <a:spcPct val="115000"/>
              </a:lnSpc>
              <a:spcBef>
                <a:spcPts val="3800"/>
              </a:spcBef>
              <a:spcAft>
                <a:spcPts val="3800"/>
              </a:spcAft>
              <a:buNone/>
            </a:pPr>
            <a:endParaRPr sz="2400" dirty="0">
              <a:solidFill>
                <a:srgbClr val="0A0A0A"/>
              </a:solidFill>
              <a:highlight>
                <a:srgbClr val="FFFFFF"/>
              </a:highlight>
            </a:endParaRPr>
          </a:p>
        </p:txBody>
      </p:sp>
      <p:sp>
        <p:nvSpPr>
          <p:cNvPr id="101" name="Google Shape;101;g13653d0e316_0_22"/>
          <p:cNvSpPr/>
          <p:nvPr/>
        </p:nvSpPr>
        <p:spPr>
          <a:xfrm>
            <a:off x="939567" y="5850600"/>
            <a:ext cx="10276514" cy="716700"/>
          </a:xfrm>
          <a:prstGeom prst="rect">
            <a:avLst/>
          </a:prstGeom>
          <a:solidFill>
            <a:srgbClr val="E0C1B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005D4D"/>
                </a:solidFill>
              </a:rPr>
              <a:t>LIFE CYCLE ASSESSMENT</a:t>
            </a:r>
            <a:endParaRPr sz="3600" b="1">
              <a:solidFill>
                <a:srgbClr val="005D4D"/>
              </a:solidFill>
            </a:endParaRPr>
          </a:p>
        </p:txBody>
      </p:sp>
      <p:sp>
        <p:nvSpPr>
          <p:cNvPr id="102" name="Google Shape;102;g13653d0e316_0_22"/>
          <p:cNvSpPr/>
          <p:nvPr/>
        </p:nvSpPr>
        <p:spPr>
          <a:xfrm>
            <a:off x="5986200" y="5240298"/>
            <a:ext cx="523200" cy="591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13653d0e316_0_22"/>
          <p:cNvSpPr/>
          <p:nvPr/>
        </p:nvSpPr>
        <p:spPr>
          <a:xfrm>
            <a:off x="957743" y="472008"/>
            <a:ext cx="10276514" cy="716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005D4D"/>
                </a:solidFill>
              </a:rPr>
              <a:t>GREEN PROCESS/PRODUCT?</a:t>
            </a:r>
            <a:endParaRPr sz="3600" b="1">
              <a:solidFill>
                <a:srgbClr val="005D4D"/>
              </a:solidFill>
            </a:endParaRPr>
          </a:p>
        </p:txBody>
      </p:sp>
    </p:spTree>
    <p:extLst>
      <p:ext uri="{BB962C8B-B14F-4D97-AF65-F5344CB8AC3E}">
        <p14:creationId xmlns:p14="http://schemas.microsoft.com/office/powerpoint/2010/main" val="90638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grpSp>
        <p:nvGrpSpPr>
          <p:cNvPr id="268" name="Google Shape;268;p16"/>
          <p:cNvGrpSpPr/>
          <p:nvPr/>
        </p:nvGrpSpPr>
        <p:grpSpPr>
          <a:xfrm>
            <a:off x="988140" y="1060952"/>
            <a:ext cx="9630697" cy="5441067"/>
            <a:chOff x="2743200" y="908248"/>
            <a:chExt cx="6184898" cy="5441067"/>
          </a:xfrm>
        </p:grpSpPr>
        <p:sp>
          <p:nvSpPr>
            <p:cNvPr id="269" name="Google Shape;269;p16"/>
            <p:cNvSpPr/>
            <p:nvPr/>
          </p:nvSpPr>
          <p:spPr>
            <a:xfrm>
              <a:off x="2743200" y="908248"/>
              <a:ext cx="184731"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0" name="Google Shape;270;p16"/>
            <p:cNvSpPr/>
            <p:nvPr/>
          </p:nvSpPr>
          <p:spPr>
            <a:xfrm>
              <a:off x="5885501" y="1430311"/>
              <a:ext cx="914494" cy="640118"/>
            </a:xfrm>
            <a:custGeom>
              <a:avLst/>
              <a:gdLst/>
              <a:ahLst/>
              <a:cxnLst/>
              <a:rect l="l" t="t" r="r" b="b"/>
              <a:pathLst>
                <a:path w="1440" h="1008" extrusionOk="0">
                  <a:moveTo>
                    <a:pt x="720" y="0"/>
                  </a:moveTo>
                  <a:lnTo>
                    <a:pt x="629" y="4"/>
                  </a:lnTo>
                  <a:lnTo>
                    <a:pt x="543" y="15"/>
                  </a:lnTo>
                  <a:lnTo>
                    <a:pt x="460" y="34"/>
                  </a:lnTo>
                  <a:lnTo>
                    <a:pt x="381" y="59"/>
                  </a:lnTo>
                  <a:lnTo>
                    <a:pt x="308" y="90"/>
                  </a:lnTo>
                  <a:lnTo>
                    <a:pt x="242" y="127"/>
                  </a:lnTo>
                  <a:lnTo>
                    <a:pt x="182" y="169"/>
                  </a:lnTo>
                  <a:lnTo>
                    <a:pt x="129" y="216"/>
                  </a:lnTo>
                  <a:lnTo>
                    <a:pt x="84" y="267"/>
                  </a:lnTo>
                  <a:lnTo>
                    <a:pt x="48" y="322"/>
                  </a:lnTo>
                  <a:lnTo>
                    <a:pt x="22" y="380"/>
                  </a:lnTo>
                  <a:lnTo>
                    <a:pt x="5" y="441"/>
                  </a:lnTo>
                  <a:lnTo>
                    <a:pt x="0" y="504"/>
                  </a:lnTo>
                  <a:lnTo>
                    <a:pt x="5" y="567"/>
                  </a:lnTo>
                  <a:lnTo>
                    <a:pt x="22" y="628"/>
                  </a:lnTo>
                  <a:lnTo>
                    <a:pt x="48" y="686"/>
                  </a:lnTo>
                  <a:lnTo>
                    <a:pt x="84" y="741"/>
                  </a:lnTo>
                  <a:lnTo>
                    <a:pt x="129" y="792"/>
                  </a:lnTo>
                  <a:lnTo>
                    <a:pt x="182" y="839"/>
                  </a:lnTo>
                  <a:lnTo>
                    <a:pt x="242" y="881"/>
                  </a:lnTo>
                  <a:lnTo>
                    <a:pt x="308" y="918"/>
                  </a:lnTo>
                  <a:lnTo>
                    <a:pt x="381" y="949"/>
                  </a:lnTo>
                  <a:lnTo>
                    <a:pt x="460" y="974"/>
                  </a:lnTo>
                  <a:lnTo>
                    <a:pt x="543" y="992"/>
                  </a:lnTo>
                  <a:lnTo>
                    <a:pt x="629" y="1004"/>
                  </a:lnTo>
                  <a:lnTo>
                    <a:pt x="720" y="1008"/>
                  </a:lnTo>
                  <a:lnTo>
                    <a:pt x="810" y="1004"/>
                  </a:lnTo>
                  <a:lnTo>
                    <a:pt x="897" y="992"/>
                  </a:lnTo>
                  <a:lnTo>
                    <a:pt x="980" y="974"/>
                  </a:lnTo>
                  <a:lnTo>
                    <a:pt x="1058" y="949"/>
                  </a:lnTo>
                  <a:lnTo>
                    <a:pt x="1131" y="918"/>
                  </a:lnTo>
                  <a:lnTo>
                    <a:pt x="1198" y="881"/>
                  </a:lnTo>
                  <a:lnTo>
                    <a:pt x="1258" y="839"/>
                  </a:lnTo>
                  <a:lnTo>
                    <a:pt x="1311" y="792"/>
                  </a:lnTo>
                  <a:lnTo>
                    <a:pt x="1355" y="741"/>
                  </a:lnTo>
                  <a:lnTo>
                    <a:pt x="1391" y="686"/>
                  </a:lnTo>
                  <a:lnTo>
                    <a:pt x="1418" y="628"/>
                  </a:lnTo>
                  <a:lnTo>
                    <a:pt x="1434" y="567"/>
                  </a:lnTo>
                  <a:lnTo>
                    <a:pt x="1440" y="504"/>
                  </a:lnTo>
                  <a:lnTo>
                    <a:pt x="1434" y="441"/>
                  </a:lnTo>
                  <a:lnTo>
                    <a:pt x="1418" y="380"/>
                  </a:lnTo>
                  <a:lnTo>
                    <a:pt x="1391" y="322"/>
                  </a:lnTo>
                  <a:lnTo>
                    <a:pt x="1355" y="267"/>
                  </a:lnTo>
                  <a:lnTo>
                    <a:pt x="1311" y="216"/>
                  </a:lnTo>
                  <a:lnTo>
                    <a:pt x="1258" y="169"/>
                  </a:lnTo>
                  <a:lnTo>
                    <a:pt x="1198" y="127"/>
                  </a:lnTo>
                  <a:lnTo>
                    <a:pt x="1131" y="90"/>
                  </a:lnTo>
                  <a:lnTo>
                    <a:pt x="1058" y="59"/>
                  </a:lnTo>
                  <a:lnTo>
                    <a:pt x="980" y="34"/>
                  </a:lnTo>
                  <a:lnTo>
                    <a:pt x="897" y="15"/>
                  </a:lnTo>
                  <a:lnTo>
                    <a:pt x="810" y="4"/>
                  </a:lnTo>
                  <a:lnTo>
                    <a:pt x="720"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Times New Roman"/>
                  <a:ea typeface="Times New Roman"/>
                  <a:cs typeface="Times New Roman"/>
                  <a:sym typeface="Times New Roman"/>
                </a:rPr>
                <a:t>Pulp</a:t>
              </a:r>
              <a:endParaRPr sz="1200" b="0" i="0" u="none" strike="noStrike" cap="none">
                <a:solidFill>
                  <a:schemeClr val="dk1"/>
                </a:solidFill>
                <a:latin typeface="Times New Roman"/>
                <a:ea typeface="Times New Roman"/>
                <a:cs typeface="Times New Roman"/>
                <a:sym typeface="Times New Roman"/>
              </a:endParaRPr>
            </a:p>
          </p:txBody>
        </p:sp>
        <p:sp>
          <p:nvSpPr>
            <p:cNvPr id="271" name="Google Shape;271;p16"/>
            <p:cNvSpPr/>
            <p:nvPr/>
          </p:nvSpPr>
          <p:spPr>
            <a:xfrm>
              <a:off x="5885501" y="1430311"/>
              <a:ext cx="914494" cy="640118"/>
            </a:xfrm>
            <a:custGeom>
              <a:avLst/>
              <a:gdLst/>
              <a:ahLst/>
              <a:cxnLst/>
              <a:rect l="l" t="t" r="r" b="b"/>
              <a:pathLst>
                <a:path w="1440" h="1008" extrusionOk="0">
                  <a:moveTo>
                    <a:pt x="0" y="504"/>
                  </a:moveTo>
                  <a:lnTo>
                    <a:pt x="5" y="441"/>
                  </a:lnTo>
                  <a:lnTo>
                    <a:pt x="22" y="380"/>
                  </a:lnTo>
                  <a:lnTo>
                    <a:pt x="48" y="322"/>
                  </a:lnTo>
                  <a:lnTo>
                    <a:pt x="84" y="267"/>
                  </a:lnTo>
                  <a:lnTo>
                    <a:pt x="129" y="216"/>
                  </a:lnTo>
                  <a:lnTo>
                    <a:pt x="182" y="169"/>
                  </a:lnTo>
                  <a:lnTo>
                    <a:pt x="242" y="127"/>
                  </a:lnTo>
                  <a:lnTo>
                    <a:pt x="308" y="90"/>
                  </a:lnTo>
                  <a:lnTo>
                    <a:pt x="381" y="59"/>
                  </a:lnTo>
                  <a:lnTo>
                    <a:pt x="460" y="34"/>
                  </a:lnTo>
                  <a:lnTo>
                    <a:pt x="543" y="15"/>
                  </a:lnTo>
                  <a:lnTo>
                    <a:pt x="629" y="4"/>
                  </a:lnTo>
                  <a:lnTo>
                    <a:pt x="720" y="0"/>
                  </a:lnTo>
                  <a:lnTo>
                    <a:pt x="810" y="4"/>
                  </a:lnTo>
                  <a:lnTo>
                    <a:pt x="897" y="15"/>
                  </a:lnTo>
                  <a:lnTo>
                    <a:pt x="980" y="34"/>
                  </a:lnTo>
                  <a:lnTo>
                    <a:pt x="1058" y="59"/>
                  </a:lnTo>
                  <a:lnTo>
                    <a:pt x="1131" y="90"/>
                  </a:lnTo>
                  <a:lnTo>
                    <a:pt x="1198" y="127"/>
                  </a:lnTo>
                  <a:lnTo>
                    <a:pt x="1258" y="169"/>
                  </a:lnTo>
                  <a:lnTo>
                    <a:pt x="1311" y="216"/>
                  </a:lnTo>
                  <a:lnTo>
                    <a:pt x="1355" y="267"/>
                  </a:lnTo>
                  <a:lnTo>
                    <a:pt x="1391" y="322"/>
                  </a:lnTo>
                  <a:lnTo>
                    <a:pt x="1418" y="380"/>
                  </a:lnTo>
                  <a:lnTo>
                    <a:pt x="1434" y="441"/>
                  </a:lnTo>
                  <a:lnTo>
                    <a:pt x="1440" y="504"/>
                  </a:lnTo>
                  <a:lnTo>
                    <a:pt x="1434" y="567"/>
                  </a:lnTo>
                  <a:lnTo>
                    <a:pt x="1418" y="628"/>
                  </a:lnTo>
                  <a:lnTo>
                    <a:pt x="1391" y="686"/>
                  </a:lnTo>
                  <a:lnTo>
                    <a:pt x="1355" y="741"/>
                  </a:lnTo>
                  <a:lnTo>
                    <a:pt x="1311" y="792"/>
                  </a:lnTo>
                  <a:lnTo>
                    <a:pt x="1258" y="839"/>
                  </a:lnTo>
                  <a:lnTo>
                    <a:pt x="1198" y="881"/>
                  </a:lnTo>
                  <a:lnTo>
                    <a:pt x="1131" y="918"/>
                  </a:lnTo>
                  <a:lnTo>
                    <a:pt x="1058" y="949"/>
                  </a:lnTo>
                  <a:lnTo>
                    <a:pt x="980" y="974"/>
                  </a:lnTo>
                  <a:lnTo>
                    <a:pt x="897" y="992"/>
                  </a:lnTo>
                  <a:lnTo>
                    <a:pt x="810" y="1004"/>
                  </a:lnTo>
                  <a:lnTo>
                    <a:pt x="720" y="1008"/>
                  </a:lnTo>
                  <a:lnTo>
                    <a:pt x="629" y="1004"/>
                  </a:lnTo>
                  <a:lnTo>
                    <a:pt x="543" y="992"/>
                  </a:lnTo>
                  <a:lnTo>
                    <a:pt x="460" y="974"/>
                  </a:lnTo>
                  <a:lnTo>
                    <a:pt x="381" y="949"/>
                  </a:lnTo>
                  <a:lnTo>
                    <a:pt x="308" y="918"/>
                  </a:lnTo>
                  <a:lnTo>
                    <a:pt x="242" y="881"/>
                  </a:lnTo>
                  <a:lnTo>
                    <a:pt x="182" y="839"/>
                  </a:lnTo>
                  <a:lnTo>
                    <a:pt x="129" y="792"/>
                  </a:lnTo>
                  <a:lnTo>
                    <a:pt x="84" y="741"/>
                  </a:lnTo>
                  <a:lnTo>
                    <a:pt x="48" y="686"/>
                  </a:lnTo>
                  <a:lnTo>
                    <a:pt x="22" y="628"/>
                  </a:lnTo>
                  <a:lnTo>
                    <a:pt x="5" y="567"/>
                  </a:lnTo>
                  <a:lnTo>
                    <a:pt x="0" y="504"/>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2" name="Google Shape;272;p16"/>
            <p:cNvSpPr/>
            <p:nvPr/>
          </p:nvSpPr>
          <p:spPr>
            <a:xfrm>
              <a:off x="5423809" y="1738304"/>
              <a:ext cx="464868" cy="76205"/>
            </a:xfrm>
            <a:custGeom>
              <a:avLst/>
              <a:gdLst/>
              <a:ahLst/>
              <a:cxnLst/>
              <a:rect l="l" t="t" r="r" b="b"/>
              <a:pathLst>
                <a:path w="732" h="120" extrusionOk="0">
                  <a:moveTo>
                    <a:pt x="612" y="0"/>
                  </a:moveTo>
                  <a:lnTo>
                    <a:pt x="612" y="120"/>
                  </a:lnTo>
                  <a:lnTo>
                    <a:pt x="712" y="70"/>
                  </a:lnTo>
                  <a:lnTo>
                    <a:pt x="632" y="70"/>
                  </a:lnTo>
                  <a:lnTo>
                    <a:pt x="632" y="50"/>
                  </a:lnTo>
                  <a:lnTo>
                    <a:pt x="712" y="50"/>
                  </a:lnTo>
                  <a:lnTo>
                    <a:pt x="612" y="0"/>
                  </a:lnTo>
                  <a:close/>
                  <a:moveTo>
                    <a:pt x="612" y="50"/>
                  </a:moveTo>
                  <a:lnTo>
                    <a:pt x="0" y="50"/>
                  </a:lnTo>
                  <a:lnTo>
                    <a:pt x="0" y="70"/>
                  </a:lnTo>
                  <a:lnTo>
                    <a:pt x="612" y="70"/>
                  </a:lnTo>
                  <a:lnTo>
                    <a:pt x="612" y="50"/>
                  </a:lnTo>
                  <a:close/>
                  <a:moveTo>
                    <a:pt x="712" y="50"/>
                  </a:moveTo>
                  <a:lnTo>
                    <a:pt x="632" y="50"/>
                  </a:lnTo>
                  <a:lnTo>
                    <a:pt x="632" y="70"/>
                  </a:lnTo>
                  <a:lnTo>
                    <a:pt x="712" y="70"/>
                  </a:lnTo>
                  <a:lnTo>
                    <a:pt x="732" y="60"/>
                  </a:lnTo>
                  <a:lnTo>
                    <a:pt x="712" y="50"/>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cxnSp>
          <p:nvCxnSpPr>
            <p:cNvPr id="273" name="Google Shape;273;p16"/>
            <p:cNvCxnSpPr/>
            <p:nvPr/>
          </p:nvCxnSpPr>
          <p:spPr>
            <a:xfrm>
              <a:off x="6317346" y="2072334"/>
              <a:ext cx="0" cy="426746"/>
            </a:xfrm>
            <a:prstGeom prst="straightConnector1">
              <a:avLst/>
            </a:prstGeom>
            <a:noFill/>
            <a:ln w="9525" cap="flat" cmpd="sng">
              <a:solidFill>
                <a:srgbClr val="8FB1CF"/>
              </a:solidFill>
              <a:prstDash val="solid"/>
              <a:round/>
              <a:headEnd type="none" w="sm" len="sm"/>
              <a:tailEnd type="none" w="sm" len="sm"/>
            </a:ln>
          </p:spPr>
        </p:cxnSp>
        <p:sp>
          <p:nvSpPr>
            <p:cNvPr id="274" name="Google Shape;274;p16"/>
            <p:cNvSpPr/>
            <p:nvPr/>
          </p:nvSpPr>
          <p:spPr>
            <a:xfrm>
              <a:off x="6055064" y="2460977"/>
              <a:ext cx="259107" cy="76205"/>
            </a:xfrm>
            <a:custGeom>
              <a:avLst/>
              <a:gdLst/>
              <a:ahLst/>
              <a:cxnLst/>
              <a:rect l="l" t="t" r="r" b="b"/>
              <a:pathLst>
                <a:path w="408" h="120" extrusionOk="0">
                  <a:moveTo>
                    <a:pt x="120" y="0"/>
                  </a:moveTo>
                  <a:lnTo>
                    <a:pt x="0" y="60"/>
                  </a:lnTo>
                  <a:lnTo>
                    <a:pt x="120" y="120"/>
                  </a:lnTo>
                  <a:lnTo>
                    <a:pt x="120" y="70"/>
                  </a:lnTo>
                  <a:lnTo>
                    <a:pt x="100" y="70"/>
                  </a:lnTo>
                  <a:lnTo>
                    <a:pt x="100" y="50"/>
                  </a:lnTo>
                  <a:lnTo>
                    <a:pt x="120" y="50"/>
                  </a:lnTo>
                  <a:lnTo>
                    <a:pt x="120" y="0"/>
                  </a:lnTo>
                  <a:close/>
                  <a:moveTo>
                    <a:pt x="120" y="50"/>
                  </a:moveTo>
                  <a:lnTo>
                    <a:pt x="100" y="50"/>
                  </a:lnTo>
                  <a:lnTo>
                    <a:pt x="100" y="70"/>
                  </a:lnTo>
                  <a:lnTo>
                    <a:pt x="120" y="70"/>
                  </a:lnTo>
                  <a:lnTo>
                    <a:pt x="120" y="50"/>
                  </a:lnTo>
                  <a:close/>
                  <a:moveTo>
                    <a:pt x="408" y="50"/>
                  </a:moveTo>
                  <a:lnTo>
                    <a:pt x="120" y="50"/>
                  </a:lnTo>
                  <a:lnTo>
                    <a:pt x="120" y="70"/>
                  </a:lnTo>
                  <a:lnTo>
                    <a:pt x="408" y="70"/>
                  </a:lnTo>
                  <a:lnTo>
                    <a:pt x="408" y="50"/>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5" name="Google Shape;275;p16"/>
            <p:cNvSpPr/>
            <p:nvPr/>
          </p:nvSpPr>
          <p:spPr>
            <a:xfrm>
              <a:off x="4934809" y="4850625"/>
              <a:ext cx="1051668" cy="460403"/>
            </a:xfrm>
            <a:custGeom>
              <a:avLst/>
              <a:gdLst/>
              <a:ahLst/>
              <a:cxnLst/>
              <a:rect l="l" t="t" r="r" b="b"/>
              <a:pathLst>
                <a:path w="1656" h="725" extrusionOk="0">
                  <a:moveTo>
                    <a:pt x="828" y="0"/>
                  </a:moveTo>
                  <a:lnTo>
                    <a:pt x="724" y="3"/>
                  </a:lnTo>
                  <a:lnTo>
                    <a:pt x="624" y="11"/>
                  </a:lnTo>
                  <a:lnTo>
                    <a:pt x="529" y="25"/>
                  </a:lnTo>
                  <a:lnTo>
                    <a:pt x="439" y="43"/>
                  </a:lnTo>
                  <a:lnTo>
                    <a:pt x="355" y="65"/>
                  </a:lnTo>
                  <a:lnTo>
                    <a:pt x="278" y="92"/>
                  </a:lnTo>
                  <a:lnTo>
                    <a:pt x="209" y="122"/>
                  </a:lnTo>
                  <a:lnTo>
                    <a:pt x="149" y="156"/>
                  </a:lnTo>
                  <a:lnTo>
                    <a:pt x="97" y="192"/>
                  </a:lnTo>
                  <a:lnTo>
                    <a:pt x="25" y="274"/>
                  </a:lnTo>
                  <a:lnTo>
                    <a:pt x="0" y="363"/>
                  </a:lnTo>
                  <a:lnTo>
                    <a:pt x="7" y="408"/>
                  </a:lnTo>
                  <a:lnTo>
                    <a:pt x="56" y="494"/>
                  </a:lnTo>
                  <a:lnTo>
                    <a:pt x="149" y="570"/>
                  </a:lnTo>
                  <a:lnTo>
                    <a:pt x="209" y="604"/>
                  </a:lnTo>
                  <a:lnTo>
                    <a:pt x="278" y="634"/>
                  </a:lnTo>
                  <a:lnTo>
                    <a:pt x="355" y="660"/>
                  </a:lnTo>
                  <a:lnTo>
                    <a:pt x="439" y="683"/>
                  </a:lnTo>
                  <a:lnTo>
                    <a:pt x="529" y="701"/>
                  </a:lnTo>
                  <a:lnTo>
                    <a:pt x="624" y="714"/>
                  </a:lnTo>
                  <a:lnTo>
                    <a:pt x="724" y="722"/>
                  </a:lnTo>
                  <a:lnTo>
                    <a:pt x="828" y="725"/>
                  </a:lnTo>
                  <a:lnTo>
                    <a:pt x="932" y="722"/>
                  </a:lnTo>
                  <a:lnTo>
                    <a:pt x="1032" y="714"/>
                  </a:lnTo>
                  <a:lnTo>
                    <a:pt x="1127" y="701"/>
                  </a:lnTo>
                  <a:lnTo>
                    <a:pt x="1217" y="683"/>
                  </a:lnTo>
                  <a:lnTo>
                    <a:pt x="1301" y="660"/>
                  </a:lnTo>
                  <a:lnTo>
                    <a:pt x="1378" y="634"/>
                  </a:lnTo>
                  <a:lnTo>
                    <a:pt x="1447" y="604"/>
                  </a:lnTo>
                  <a:lnTo>
                    <a:pt x="1508" y="570"/>
                  </a:lnTo>
                  <a:lnTo>
                    <a:pt x="1559" y="533"/>
                  </a:lnTo>
                  <a:lnTo>
                    <a:pt x="1631" y="452"/>
                  </a:lnTo>
                  <a:lnTo>
                    <a:pt x="1656" y="363"/>
                  </a:lnTo>
                  <a:lnTo>
                    <a:pt x="1650" y="317"/>
                  </a:lnTo>
                  <a:lnTo>
                    <a:pt x="1600" y="232"/>
                  </a:lnTo>
                  <a:lnTo>
                    <a:pt x="1508" y="156"/>
                  </a:lnTo>
                  <a:lnTo>
                    <a:pt x="1447" y="122"/>
                  </a:lnTo>
                  <a:lnTo>
                    <a:pt x="1378" y="92"/>
                  </a:lnTo>
                  <a:lnTo>
                    <a:pt x="1301" y="65"/>
                  </a:lnTo>
                  <a:lnTo>
                    <a:pt x="1217" y="43"/>
                  </a:lnTo>
                  <a:lnTo>
                    <a:pt x="1127" y="25"/>
                  </a:lnTo>
                  <a:lnTo>
                    <a:pt x="1032" y="11"/>
                  </a:lnTo>
                  <a:lnTo>
                    <a:pt x="932" y="3"/>
                  </a:lnTo>
                  <a:lnTo>
                    <a:pt x="828"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6" name="Google Shape;276;p16"/>
            <p:cNvSpPr/>
            <p:nvPr/>
          </p:nvSpPr>
          <p:spPr>
            <a:xfrm>
              <a:off x="4934809" y="4850625"/>
              <a:ext cx="1051668" cy="460403"/>
            </a:xfrm>
            <a:custGeom>
              <a:avLst/>
              <a:gdLst/>
              <a:ahLst/>
              <a:cxnLst/>
              <a:rect l="l" t="t" r="r" b="b"/>
              <a:pathLst>
                <a:path w="1656" h="725" extrusionOk="0">
                  <a:moveTo>
                    <a:pt x="0" y="363"/>
                  </a:moveTo>
                  <a:lnTo>
                    <a:pt x="25" y="274"/>
                  </a:lnTo>
                  <a:lnTo>
                    <a:pt x="97" y="192"/>
                  </a:lnTo>
                  <a:lnTo>
                    <a:pt x="149" y="156"/>
                  </a:lnTo>
                  <a:lnTo>
                    <a:pt x="209" y="122"/>
                  </a:lnTo>
                  <a:lnTo>
                    <a:pt x="278" y="92"/>
                  </a:lnTo>
                  <a:lnTo>
                    <a:pt x="355" y="65"/>
                  </a:lnTo>
                  <a:lnTo>
                    <a:pt x="439" y="43"/>
                  </a:lnTo>
                  <a:lnTo>
                    <a:pt x="529" y="25"/>
                  </a:lnTo>
                  <a:lnTo>
                    <a:pt x="624" y="11"/>
                  </a:lnTo>
                  <a:lnTo>
                    <a:pt x="724" y="3"/>
                  </a:lnTo>
                  <a:lnTo>
                    <a:pt x="828" y="0"/>
                  </a:lnTo>
                  <a:lnTo>
                    <a:pt x="932" y="3"/>
                  </a:lnTo>
                  <a:lnTo>
                    <a:pt x="1032" y="11"/>
                  </a:lnTo>
                  <a:lnTo>
                    <a:pt x="1127" y="25"/>
                  </a:lnTo>
                  <a:lnTo>
                    <a:pt x="1217" y="43"/>
                  </a:lnTo>
                  <a:lnTo>
                    <a:pt x="1301" y="65"/>
                  </a:lnTo>
                  <a:lnTo>
                    <a:pt x="1378" y="92"/>
                  </a:lnTo>
                  <a:lnTo>
                    <a:pt x="1447" y="122"/>
                  </a:lnTo>
                  <a:lnTo>
                    <a:pt x="1508" y="156"/>
                  </a:lnTo>
                  <a:lnTo>
                    <a:pt x="1559" y="192"/>
                  </a:lnTo>
                  <a:lnTo>
                    <a:pt x="1631" y="274"/>
                  </a:lnTo>
                  <a:lnTo>
                    <a:pt x="1656" y="363"/>
                  </a:lnTo>
                  <a:lnTo>
                    <a:pt x="1650" y="408"/>
                  </a:lnTo>
                  <a:lnTo>
                    <a:pt x="1600" y="494"/>
                  </a:lnTo>
                  <a:lnTo>
                    <a:pt x="1508" y="570"/>
                  </a:lnTo>
                  <a:lnTo>
                    <a:pt x="1447" y="604"/>
                  </a:lnTo>
                  <a:lnTo>
                    <a:pt x="1378" y="634"/>
                  </a:lnTo>
                  <a:lnTo>
                    <a:pt x="1301" y="660"/>
                  </a:lnTo>
                  <a:lnTo>
                    <a:pt x="1217" y="683"/>
                  </a:lnTo>
                  <a:lnTo>
                    <a:pt x="1127" y="701"/>
                  </a:lnTo>
                  <a:lnTo>
                    <a:pt x="1032" y="714"/>
                  </a:lnTo>
                  <a:lnTo>
                    <a:pt x="932" y="722"/>
                  </a:lnTo>
                  <a:lnTo>
                    <a:pt x="828" y="725"/>
                  </a:lnTo>
                  <a:lnTo>
                    <a:pt x="724" y="722"/>
                  </a:lnTo>
                  <a:lnTo>
                    <a:pt x="624" y="714"/>
                  </a:lnTo>
                  <a:lnTo>
                    <a:pt x="529" y="701"/>
                  </a:lnTo>
                  <a:lnTo>
                    <a:pt x="439" y="683"/>
                  </a:lnTo>
                  <a:lnTo>
                    <a:pt x="355" y="660"/>
                  </a:lnTo>
                  <a:lnTo>
                    <a:pt x="278" y="634"/>
                  </a:lnTo>
                  <a:lnTo>
                    <a:pt x="209" y="604"/>
                  </a:lnTo>
                  <a:lnTo>
                    <a:pt x="149" y="570"/>
                  </a:lnTo>
                  <a:lnTo>
                    <a:pt x="97" y="533"/>
                  </a:lnTo>
                  <a:lnTo>
                    <a:pt x="25" y="452"/>
                  </a:lnTo>
                  <a:lnTo>
                    <a:pt x="0" y="363"/>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7" name="Google Shape;277;p16"/>
            <p:cNvSpPr/>
            <p:nvPr/>
          </p:nvSpPr>
          <p:spPr>
            <a:xfrm>
              <a:off x="4925283" y="3832659"/>
              <a:ext cx="1127876" cy="685841"/>
            </a:xfrm>
            <a:custGeom>
              <a:avLst/>
              <a:gdLst/>
              <a:ahLst/>
              <a:cxnLst/>
              <a:rect l="l" t="t" r="r" b="b"/>
              <a:pathLst>
                <a:path w="1776" h="1080" extrusionOk="0">
                  <a:moveTo>
                    <a:pt x="1596" y="0"/>
                  </a:moveTo>
                  <a:lnTo>
                    <a:pt x="180" y="0"/>
                  </a:lnTo>
                  <a:lnTo>
                    <a:pt x="110" y="14"/>
                  </a:lnTo>
                  <a:lnTo>
                    <a:pt x="53" y="53"/>
                  </a:lnTo>
                  <a:lnTo>
                    <a:pt x="14" y="110"/>
                  </a:lnTo>
                  <a:lnTo>
                    <a:pt x="0" y="180"/>
                  </a:lnTo>
                  <a:lnTo>
                    <a:pt x="0" y="900"/>
                  </a:lnTo>
                  <a:lnTo>
                    <a:pt x="14" y="970"/>
                  </a:lnTo>
                  <a:lnTo>
                    <a:pt x="53" y="1027"/>
                  </a:lnTo>
                  <a:lnTo>
                    <a:pt x="110" y="1066"/>
                  </a:lnTo>
                  <a:lnTo>
                    <a:pt x="180" y="1080"/>
                  </a:lnTo>
                  <a:lnTo>
                    <a:pt x="1596" y="1080"/>
                  </a:lnTo>
                  <a:lnTo>
                    <a:pt x="1666" y="1066"/>
                  </a:lnTo>
                  <a:lnTo>
                    <a:pt x="1723" y="1027"/>
                  </a:lnTo>
                  <a:lnTo>
                    <a:pt x="1762" y="970"/>
                  </a:lnTo>
                  <a:lnTo>
                    <a:pt x="1776" y="900"/>
                  </a:lnTo>
                  <a:lnTo>
                    <a:pt x="1776" y="180"/>
                  </a:lnTo>
                  <a:lnTo>
                    <a:pt x="1762" y="110"/>
                  </a:lnTo>
                  <a:lnTo>
                    <a:pt x="1723" y="53"/>
                  </a:lnTo>
                  <a:lnTo>
                    <a:pt x="1666" y="14"/>
                  </a:lnTo>
                  <a:lnTo>
                    <a:pt x="1596"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8" name="Google Shape;278;p16"/>
            <p:cNvSpPr/>
            <p:nvPr/>
          </p:nvSpPr>
          <p:spPr>
            <a:xfrm>
              <a:off x="4925283" y="3832659"/>
              <a:ext cx="1127876" cy="685841"/>
            </a:xfrm>
            <a:custGeom>
              <a:avLst/>
              <a:gdLst/>
              <a:ahLst/>
              <a:cxnLst/>
              <a:rect l="l" t="t" r="r" b="b"/>
              <a:pathLst>
                <a:path w="1776" h="1080" extrusionOk="0">
                  <a:moveTo>
                    <a:pt x="0" y="180"/>
                  </a:moveTo>
                  <a:lnTo>
                    <a:pt x="14" y="110"/>
                  </a:lnTo>
                  <a:lnTo>
                    <a:pt x="53" y="53"/>
                  </a:lnTo>
                  <a:lnTo>
                    <a:pt x="110" y="14"/>
                  </a:lnTo>
                  <a:lnTo>
                    <a:pt x="180" y="0"/>
                  </a:lnTo>
                  <a:lnTo>
                    <a:pt x="1596" y="0"/>
                  </a:lnTo>
                  <a:lnTo>
                    <a:pt x="1666" y="14"/>
                  </a:lnTo>
                  <a:lnTo>
                    <a:pt x="1723" y="53"/>
                  </a:lnTo>
                  <a:lnTo>
                    <a:pt x="1762" y="110"/>
                  </a:lnTo>
                  <a:lnTo>
                    <a:pt x="1776" y="180"/>
                  </a:lnTo>
                  <a:lnTo>
                    <a:pt x="1776" y="900"/>
                  </a:lnTo>
                  <a:lnTo>
                    <a:pt x="1762" y="970"/>
                  </a:lnTo>
                  <a:lnTo>
                    <a:pt x="1723" y="1027"/>
                  </a:lnTo>
                  <a:lnTo>
                    <a:pt x="1666" y="1066"/>
                  </a:lnTo>
                  <a:lnTo>
                    <a:pt x="1596" y="1080"/>
                  </a:lnTo>
                  <a:lnTo>
                    <a:pt x="180" y="1080"/>
                  </a:lnTo>
                  <a:lnTo>
                    <a:pt x="110" y="1066"/>
                  </a:lnTo>
                  <a:lnTo>
                    <a:pt x="53" y="1027"/>
                  </a:lnTo>
                  <a:lnTo>
                    <a:pt x="14" y="970"/>
                  </a:lnTo>
                  <a:lnTo>
                    <a:pt x="0" y="900"/>
                  </a:lnTo>
                  <a:lnTo>
                    <a:pt x="0" y="180"/>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79" name="Google Shape;279;p16"/>
            <p:cNvSpPr/>
            <p:nvPr/>
          </p:nvSpPr>
          <p:spPr>
            <a:xfrm>
              <a:off x="5437781" y="3492914"/>
              <a:ext cx="76208" cy="1361521"/>
            </a:xfrm>
            <a:custGeom>
              <a:avLst/>
              <a:gdLst/>
              <a:ahLst/>
              <a:cxnLst/>
              <a:rect l="l" t="t" r="r" b="b"/>
              <a:pathLst>
                <a:path w="120" h="2144" extrusionOk="0">
                  <a:moveTo>
                    <a:pt x="120" y="2024"/>
                  </a:moveTo>
                  <a:lnTo>
                    <a:pt x="70" y="2024"/>
                  </a:lnTo>
                  <a:lnTo>
                    <a:pt x="70" y="1618"/>
                  </a:lnTo>
                  <a:lnTo>
                    <a:pt x="50" y="1618"/>
                  </a:lnTo>
                  <a:lnTo>
                    <a:pt x="50" y="2024"/>
                  </a:lnTo>
                  <a:lnTo>
                    <a:pt x="0" y="2024"/>
                  </a:lnTo>
                  <a:lnTo>
                    <a:pt x="60" y="2144"/>
                  </a:lnTo>
                  <a:lnTo>
                    <a:pt x="110" y="2044"/>
                  </a:lnTo>
                  <a:lnTo>
                    <a:pt x="120" y="2024"/>
                  </a:lnTo>
                  <a:close/>
                  <a:moveTo>
                    <a:pt x="120" y="418"/>
                  </a:moveTo>
                  <a:lnTo>
                    <a:pt x="70" y="418"/>
                  </a:lnTo>
                  <a:lnTo>
                    <a:pt x="70" y="0"/>
                  </a:lnTo>
                  <a:lnTo>
                    <a:pt x="50" y="0"/>
                  </a:lnTo>
                  <a:lnTo>
                    <a:pt x="50" y="418"/>
                  </a:lnTo>
                  <a:lnTo>
                    <a:pt x="0" y="418"/>
                  </a:lnTo>
                  <a:lnTo>
                    <a:pt x="60" y="538"/>
                  </a:lnTo>
                  <a:lnTo>
                    <a:pt x="110" y="438"/>
                  </a:lnTo>
                  <a:lnTo>
                    <a:pt x="120" y="418"/>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0" name="Google Shape;280;p16"/>
            <p:cNvSpPr/>
            <p:nvPr/>
          </p:nvSpPr>
          <p:spPr>
            <a:xfrm>
              <a:off x="4955766" y="5661569"/>
              <a:ext cx="1122160" cy="466753"/>
            </a:xfrm>
            <a:custGeom>
              <a:avLst/>
              <a:gdLst/>
              <a:ahLst/>
              <a:cxnLst/>
              <a:rect l="l" t="t" r="r" b="b"/>
              <a:pathLst>
                <a:path w="1767" h="735" extrusionOk="0">
                  <a:moveTo>
                    <a:pt x="1644" y="0"/>
                  </a:moveTo>
                  <a:lnTo>
                    <a:pt x="122" y="0"/>
                  </a:lnTo>
                  <a:lnTo>
                    <a:pt x="75" y="10"/>
                  </a:lnTo>
                  <a:lnTo>
                    <a:pt x="36" y="36"/>
                  </a:lnTo>
                  <a:lnTo>
                    <a:pt x="9" y="75"/>
                  </a:lnTo>
                  <a:lnTo>
                    <a:pt x="0" y="123"/>
                  </a:lnTo>
                  <a:lnTo>
                    <a:pt x="0" y="612"/>
                  </a:lnTo>
                  <a:lnTo>
                    <a:pt x="9" y="660"/>
                  </a:lnTo>
                  <a:lnTo>
                    <a:pt x="36" y="699"/>
                  </a:lnTo>
                  <a:lnTo>
                    <a:pt x="75" y="725"/>
                  </a:lnTo>
                  <a:lnTo>
                    <a:pt x="122" y="735"/>
                  </a:lnTo>
                  <a:lnTo>
                    <a:pt x="1644" y="735"/>
                  </a:lnTo>
                  <a:lnTo>
                    <a:pt x="1691" y="725"/>
                  </a:lnTo>
                  <a:lnTo>
                    <a:pt x="1730" y="699"/>
                  </a:lnTo>
                  <a:lnTo>
                    <a:pt x="1757" y="660"/>
                  </a:lnTo>
                  <a:lnTo>
                    <a:pt x="1766" y="612"/>
                  </a:lnTo>
                  <a:lnTo>
                    <a:pt x="1766" y="123"/>
                  </a:lnTo>
                  <a:lnTo>
                    <a:pt x="1757" y="75"/>
                  </a:lnTo>
                  <a:lnTo>
                    <a:pt x="1730" y="36"/>
                  </a:lnTo>
                  <a:lnTo>
                    <a:pt x="1691" y="10"/>
                  </a:lnTo>
                  <a:lnTo>
                    <a:pt x="1644"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1" name="Google Shape;281;p16"/>
            <p:cNvSpPr/>
            <p:nvPr/>
          </p:nvSpPr>
          <p:spPr>
            <a:xfrm>
              <a:off x="4955766" y="5661569"/>
              <a:ext cx="1122160" cy="466753"/>
            </a:xfrm>
            <a:custGeom>
              <a:avLst/>
              <a:gdLst/>
              <a:ahLst/>
              <a:cxnLst/>
              <a:rect l="l" t="t" r="r" b="b"/>
              <a:pathLst>
                <a:path w="1767" h="735" extrusionOk="0">
                  <a:moveTo>
                    <a:pt x="0" y="123"/>
                  </a:moveTo>
                  <a:lnTo>
                    <a:pt x="9" y="75"/>
                  </a:lnTo>
                  <a:lnTo>
                    <a:pt x="36" y="36"/>
                  </a:lnTo>
                  <a:lnTo>
                    <a:pt x="75" y="10"/>
                  </a:lnTo>
                  <a:lnTo>
                    <a:pt x="122" y="0"/>
                  </a:lnTo>
                  <a:lnTo>
                    <a:pt x="1644" y="0"/>
                  </a:lnTo>
                  <a:lnTo>
                    <a:pt x="1691" y="10"/>
                  </a:lnTo>
                  <a:lnTo>
                    <a:pt x="1730" y="36"/>
                  </a:lnTo>
                  <a:lnTo>
                    <a:pt x="1757" y="75"/>
                  </a:lnTo>
                  <a:lnTo>
                    <a:pt x="1766" y="123"/>
                  </a:lnTo>
                  <a:lnTo>
                    <a:pt x="1766" y="612"/>
                  </a:lnTo>
                  <a:lnTo>
                    <a:pt x="1757" y="660"/>
                  </a:lnTo>
                  <a:lnTo>
                    <a:pt x="1730" y="699"/>
                  </a:lnTo>
                  <a:lnTo>
                    <a:pt x="1691" y="725"/>
                  </a:lnTo>
                  <a:lnTo>
                    <a:pt x="1644" y="735"/>
                  </a:lnTo>
                  <a:lnTo>
                    <a:pt x="122" y="735"/>
                  </a:lnTo>
                  <a:lnTo>
                    <a:pt x="75" y="725"/>
                  </a:lnTo>
                  <a:lnTo>
                    <a:pt x="36" y="699"/>
                  </a:lnTo>
                  <a:lnTo>
                    <a:pt x="9" y="660"/>
                  </a:lnTo>
                  <a:lnTo>
                    <a:pt x="0" y="612"/>
                  </a:lnTo>
                  <a:lnTo>
                    <a:pt x="0" y="123"/>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2" name="Google Shape;282;p16"/>
            <p:cNvSpPr/>
            <p:nvPr/>
          </p:nvSpPr>
          <p:spPr>
            <a:xfrm>
              <a:off x="5437781" y="5312298"/>
              <a:ext cx="76208" cy="349271"/>
            </a:xfrm>
            <a:custGeom>
              <a:avLst/>
              <a:gdLst/>
              <a:ahLst/>
              <a:cxnLst/>
              <a:rect l="l" t="t" r="r" b="b"/>
              <a:pathLst>
                <a:path w="120" h="550" extrusionOk="0">
                  <a:moveTo>
                    <a:pt x="50" y="430"/>
                  </a:moveTo>
                  <a:lnTo>
                    <a:pt x="0" y="430"/>
                  </a:lnTo>
                  <a:lnTo>
                    <a:pt x="60" y="550"/>
                  </a:lnTo>
                  <a:lnTo>
                    <a:pt x="110" y="450"/>
                  </a:lnTo>
                  <a:lnTo>
                    <a:pt x="50" y="450"/>
                  </a:lnTo>
                  <a:lnTo>
                    <a:pt x="50" y="430"/>
                  </a:lnTo>
                  <a:close/>
                  <a:moveTo>
                    <a:pt x="70" y="0"/>
                  </a:moveTo>
                  <a:lnTo>
                    <a:pt x="50" y="0"/>
                  </a:lnTo>
                  <a:lnTo>
                    <a:pt x="50" y="450"/>
                  </a:lnTo>
                  <a:lnTo>
                    <a:pt x="70" y="450"/>
                  </a:lnTo>
                  <a:lnTo>
                    <a:pt x="70" y="0"/>
                  </a:lnTo>
                  <a:close/>
                  <a:moveTo>
                    <a:pt x="120" y="430"/>
                  </a:moveTo>
                  <a:lnTo>
                    <a:pt x="70" y="430"/>
                  </a:lnTo>
                  <a:lnTo>
                    <a:pt x="70" y="450"/>
                  </a:lnTo>
                  <a:lnTo>
                    <a:pt x="110" y="450"/>
                  </a:lnTo>
                  <a:lnTo>
                    <a:pt x="120" y="430"/>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3" name="Google Shape;283;p16"/>
            <p:cNvSpPr/>
            <p:nvPr/>
          </p:nvSpPr>
          <p:spPr>
            <a:xfrm>
              <a:off x="4219726" y="3376702"/>
              <a:ext cx="274348" cy="2399174"/>
            </a:xfrm>
            <a:custGeom>
              <a:avLst/>
              <a:gdLst/>
              <a:ahLst/>
              <a:cxnLst/>
              <a:rect l="l" t="t" r="r" b="b"/>
              <a:pathLst>
                <a:path w="432" h="3778" extrusionOk="0">
                  <a:moveTo>
                    <a:pt x="432" y="0"/>
                  </a:moveTo>
                  <a:lnTo>
                    <a:pt x="432" y="3778"/>
                  </a:lnTo>
                  <a:moveTo>
                    <a:pt x="0" y="0"/>
                  </a:moveTo>
                  <a:lnTo>
                    <a:pt x="432" y="0"/>
                  </a:lnTo>
                </a:path>
              </a:pathLst>
            </a:custGeom>
            <a:noFill/>
            <a:ln w="9525" cap="flat" cmpd="sng">
              <a:solidFill>
                <a:srgbClr val="8FB1C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4" name="Google Shape;284;p16"/>
            <p:cNvSpPr/>
            <p:nvPr/>
          </p:nvSpPr>
          <p:spPr>
            <a:xfrm>
              <a:off x="4494074" y="3338600"/>
              <a:ext cx="464868" cy="2477283"/>
            </a:xfrm>
            <a:custGeom>
              <a:avLst/>
              <a:gdLst/>
              <a:ahLst/>
              <a:cxnLst/>
              <a:rect l="l" t="t" r="r" b="b"/>
              <a:pathLst>
                <a:path w="732" h="3901" extrusionOk="0">
                  <a:moveTo>
                    <a:pt x="673" y="3851"/>
                  </a:moveTo>
                  <a:lnTo>
                    <a:pt x="592" y="3851"/>
                  </a:lnTo>
                  <a:lnTo>
                    <a:pt x="572" y="3851"/>
                  </a:lnTo>
                  <a:lnTo>
                    <a:pt x="572" y="3900"/>
                  </a:lnTo>
                  <a:lnTo>
                    <a:pt x="673" y="3851"/>
                  </a:lnTo>
                  <a:close/>
                  <a:moveTo>
                    <a:pt x="692" y="3841"/>
                  </a:moveTo>
                  <a:lnTo>
                    <a:pt x="573" y="3780"/>
                  </a:lnTo>
                  <a:lnTo>
                    <a:pt x="572" y="3830"/>
                  </a:lnTo>
                  <a:lnTo>
                    <a:pt x="9" y="3827"/>
                  </a:lnTo>
                  <a:lnTo>
                    <a:pt x="9" y="3847"/>
                  </a:lnTo>
                  <a:lnTo>
                    <a:pt x="572" y="3850"/>
                  </a:lnTo>
                  <a:lnTo>
                    <a:pt x="592" y="3851"/>
                  </a:lnTo>
                  <a:lnTo>
                    <a:pt x="673" y="3850"/>
                  </a:lnTo>
                  <a:lnTo>
                    <a:pt x="692" y="3841"/>
                  </a:lnTo>
                  <a:close/>
                  <a:moveTo>
                    <a:pt x="696" y="60"/>
                  </a:moveTo>
                  <a:lnTo>
                    <a:pt x="676" y="50"/>
                  </a:lnTo>
                  <a:lnTo>
                    <a:pt x="576" y="0"/>
                  </a:lnTo>
                  <a:lnTo>
                    <a:pt x="576" y="50"/>
                  </a:lnTo>
                  <a:lnTo>
                    <a:pt x="0" y="50"/>
                  </a:lnTo>
                  <a:lnTo>
                    <a:pt x="0" y="70"/>
                  </a:lnTo>
                  <a:lnTo>
                    <a:pt x="576" y="70"/>
                  </a:lnTo>
                  <a:lnTo>
                    <a:pt x="576" y="120"/>
                  </a:lnTo>
                  <a:lnTo>
                    <a:pt x="676" y="70"/>
                  </a:lnTo>
                  <a:lnTo>
                    <a:pt x="696" y="60"/>
                  </a:lnTo>
                  <a:close/>
                  <a:moveTo>
                    <a:pt x="732" y="2940"/>
                  </a:moveTo>
                  <a:lnTo>
                    <a:pt x="712" y="2930"/>
                  </a:lnTo>
                  <a:lnTo>
                    <a:pt x="612" y="2880"/>
                  </a:lnTo>
                  <a:lnTo>
                    <a:pt x="612" y="2930"/>
                  </a:lnTo>
                  <a:lnTo>
                    <a:pt x="24" y="2930"/>
                  </a:lnTo>
                  <a:lnTo>
                    <a:pt x="24" y="2950"/>
                  </a:lnTo>
                  <a:lnTo>
                    <a:pt x="612" y="2950"/>
                  </a:lnTo>
                  <a:lnTo>
                    <a:pt x="612" y="3000"/>
                  </a:lnTo>
                  <a:lnTo>
                    <a:pt x="712" y="2950"/>
                  </a:lnTo>
                  <a:lnTo>
                    <a:pt x="732" y="2940"/>
                  </a:lnTo>
                  <a:close/>
                  <a:moveTo>
                    <a:pt x="732" y="1322"/>
                  </a:moveTo>
                  <a:lnTo>
                    <a:pt x="712" y="1312"/>
                  </a:lnTo>
                  <a:lnTo>
                    <a:pt x="612" y="1262"/>
                  </a:lnTo>
                  <a:lnTo>
                    <a:pt x="612" y="1312"/>
                  </a:lnTo>
                  <a:lnTo>
                    <a:pt x="24" y="1312"/>
                  </a:lnTo>
                  <a:lnTo>
                    <a:pt x="24" y="1332"/>
                  </a:lnTo>
                  <a:lnTo>
                    <a:pt x="612" y="1332"/>
                  </a:lnTo>
                  <a:lnTo>
                    <a:pt x="612" y="1382"/>
                  </a:lnTo>
                  <a:lnTo>
                    <a:pt x="712" y="1332"/>
                  </a:lnTo>
                  <a:lnTo>
                    <a:pt x="732" y="1322"/>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5" name="Google Shape;285;p16"/>
            <p:cNvSpPr/>
            <p:nvPr/>
          </p:nvSpPr>
          <p:spPr>
            <a:xfrm>
              <a:off x="6076021" y="1776406"/>
              <a:ext cx="1079611" cy="4115046"/>
            </a:xfrm>
            <a:custGeom>
              <a:avLst/>
              <a:gdLst/>
              <a:ahLst/>
              <a:cxnLst/>
              <a:rect l="l" t="t" r="r" b="b"/>
              <a:pathLst>
                <a:path w="1700" h="6480" extrusionOk="0">
                  <a:moveTo>
                    <a:pt x="0" y="6480"/>
                  </a:moveTo>
                  <a:lnTo>
                    <a:pt x="1697" y="6480"/>
                  </a:lnTo>
                  <a:moveTo>
                    <a:pt x="1699" y="6480"/>
                  </a:moveTo>
                  <a:lnTo>
                    <a:pt x="1699" y="0"/>
                  </a:lnTo>
                </a:path>
              </a:pathLst>
            </a:custGeom>
            <a:noFill/>
            <a:ln w="9525" cap="flat" cmpd="sng">
              <a:solidFill>
                <a:srgbClr val="8FB1C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6" name="Google Shape;286;p16"/>
            <p:cNvSpPr/>
            <p:nvPr/>
          </p:nvSpPr>
          <p:spPr>
            <a:xfrm>
              <a:off x="4012695" y="1738304"/>
              <a:ext cx="3139762" cy="853491"/>
            </a:xfrm>
            <a:custGeom>
              <a:avLst/>
              <a:gdLst/>
              <a:ahLst/>
              <a:cxnLst/>
              <a:rect l="l" t="t" r="r" b="b"/>
              <a:pathLst>
                <a:path w="4944" h="1344" extrusionOk="0">
                  <a:moveTo>
                    <a:pt x="564" y="1284"/>
                  </a:moveTo>
                  <a:lnTo>
                    <a:pt x="544" y="1274"/>
                  </a:lnTo>
                  <a:lnTo>
                    <a:pt x="444" y="1224"/>
                  </a:lnTo>
                  <a:lnTo>
                    <a:pt x="444" y="1274"/>
                  </a:lnTo>
                  <a:lnTo>
                    <a:pt x="0" y="1274"/>
                  </a:lnTo>
                  <a:lnTo>
                    <a:pt x="0" y="1294"/>
                  </a:lnTo>
                  <a:lnTo>
                    <a:pt x="444" y="1294"/>
                  </a:lnTo>
                  <a:lnTo>
                    <a:pt x="444" y="1344"/>
                  </a:lnTo>
                  <a:lnTo>
                    <a:pt x="544" y="1294"/>
                  </a:lnTo>
                  <a:lnTo>
                    <a:pt x="564" y="1284"/>
                  </a:lnTo>
                  <a:close/>
                  <a:moveTo>
                    <a:pt x="4944" y="50"/>
                  </a:moveTo>
                  <a:lnTo>
                    <a:pt x="4512" y="50"/>
                  </a:lnTo>
                  <a:lnTo>
                    <a:pt x="4512" y="0"/>
                  </a:lnTo>
                  <a:lnTo>
                    <a:pt x="4392" y="60"/>
                  </a:lnTo>
                  <a:lnTo>
                    <a:pt x="4512" y="120"/>
                  </a:lnTo>
                  <a:lnTo>
                    <a:pt x="4512" y="70"/>
                  </a:lnTo>
                  <a:lnTo>
                    <a:pt x="4944" y="70"/>
                  </a:lnTo>
                  <a:lnTo>
                    <a:pt x="4944" y="50"/>
                  </a:lnTo>
                  <a:close/>
                </a:path>
              </a:pathLst>
            </a:custGeom>
            <a:solidFill>
              <a:srgbClr val="8FB1C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7" name="Google Shape;287;p16"/>
            <p:cNvSpPr/>
            <p:nvPr/>
          </p:nvSpPr>
          <p:spPr>
            <a:xfrm>
              <a:off x="7958354" y="2954402"/>
              <a:ext cx="914494" cy="512476"/>
            </a:xfrm>
            <a:custGeom>
              <a:avLst/>
              <a:gdLst/>
              <a:ahLst/>
              <a:cxnLst/>
              <a:rect l="l" t="t" r="r" b="b"/>
              <a:pathLst>
                <a:path w="1440" h="807" extrusionOk="0">
                  <a:moveTo>
                    <a:pt x="1305" y="0"/>
                  </a:moveTo>
                  <a:lnTo>
                    <a:pt x="134" y="0"/>
                  </a:lnTo>
                  <a:lnTo>
                    <a:pt x="82" y="10"/>
                  </a:lnTo>
                  <a:lnTo>
                    <a:pt x="39" y="39"/>
                  </a:lnTo>
                  <a:lnTo>
                    <a:pt x="10" y="82"/>
                  </a:lnTo>
                  <a:lnTo>
                    <a:pt x="0" y="134"/>
                  </a:lnTo>
                  <a:lnTo>
                    <a:pt x="0" y="672"/>
                  </a:lnTo>
                  <a:lnTo>
                    <a:pt x="10" y="724"/>
                  </a:lnTo>
                  <a:lnTo>
                    <a:pt x="39" y="767"/>
                  </a:lnTo>
                  <a:lnTo>
                    <a:pt x="82" y="796"/>
                  </a:lnTo>
                  <a:lnTo>
                    <a:pt x="134" y="806"/>
                  </a:lnTo>
                  <a:lnTo>
                    <a:pt x="1305" y="806"/>
                  </a:lnTo>
                  <a:lnTo>
                    <a:pt x="1358" y="796"/>
                  </a:lnTo>
                  <a:lnTo>
                    <a:pt x="1400" y="767"/>
                  </a:lnTo>
                  <a:lnTo>
                    <a:pt x="1429" y="724"/>
                  </a:lnTo>
                  <a:lnTo>
                    <a:pt x="1440" y="672"/>
                  </a:lnTo>
                  <a:lnTo>
                    <a:pt x="1440" y="134"/>
                  </a:lnTo>
                  <a:lnTo>
                    <a:pt x="1429" y="82"/>
                  </a:lnTo>
                  <a:lnTo>
                    <a:pt x="1400" y="39"/>
                  </a:lnTo>
                  <a:lnTo>
                    <a:pt x="1358" y="10"/>
                  </a:lnTo>
                  <a:lnTo>
                    <a:pt x="1305"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8" name="Google Shape;288;p16"/>
            <p:cNvSpPr/>
            <p:nvPr/>
          </p:nvSpPr>
          <p:spPr>
            <a:xfrm>
              <a:off x="7958354" y="2954402"/>
              <a:ext cx="914494" cy="512476"/>
            </a:xfrm>
            <a:custGeom>
              <a:avLst/>
              <a:gdLst/>
              <a:ahLst/>
              <a:cxnLst/>
              <a:rect l="l" t="t" r="r" b="b"/>
              <a:pathLst>
                <a:path w="1440" h="807" extrusionOk="0">
                  <a:moveTo>
                    <a:pt x="0" y="134"/>
                  </a:moveTo>
                  <a:lnTo>
                    <a:pt x="10" y="82"/>
                  </a:lnTo>
                  <a:lnTo>
                    <a:pt x="39" y="39"/>
                  </a:lnTo>
                  <a:lnTo>
                    <a:pt x="82" y="10"/>
                  </a:lnTo>
                  <a:lnTo>
                    <a:pt x="134" y="0"/>
                  </a:lnTo>
                  <a:lnTo>
                    <a:pt x="1305" y="0"/>
                  </a:lnTo>
                  <a:lnTo>
                    <a:pt x="1358" y="10"/>
                  </a:lnTo>
                  <a:lnTo>
                    <a:pt x="1400" y="39"/>
                  </a:lnTo>
                  <a:lnTo>
                    <a:pt x="1429" y="82"/>
                  </a:lnTo>
                  <a:lnTo>
                    <a:pt x="1440" y="134"/>
                  </a:lnTo>
                  <a:lnTo>
                    <a:pt x="1440" y="672"/>
                  </a:lnTo>
                  <a:lnTo>
                    <a:pt x="1429" y="724"/>
                  </a:lnTo>
                  <a:lnTo>
                    <a:pt x="1400" y="767"/>
                  </a:lnTo>
                  <a:lnTo>
                    <a:pt x="1358" y="796"/>
                  </a:lnTo>
                  <a:lnTo>
                    <a:pt x="1305" y="806"/>
                  </a:lnTo>
                  <a:lnTo>
                    <a:pt x="134" y="806"/>
                  </a:lnTo>
                  <a:lnTo>
                    <a:pt x="82" y="796"/>
                  </a:lnTo>
                  <a:lnTo>
                    <a:pt x="39" y="767"/>
                  </a:lnTo>
                  <a:lnTo>
                    <a:pt x="10" y="724"/>
                  </a:lnTo>
                  <a:lnTo>
                    <a:pt x="0" y="672"/>
                  </a:lnTo>
                  <a:lnTo>
                    <a:pt x="0" y="134"/>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89" name="Google Shape;289;p16"/>
            <p:cNvSpPr/>
            <p:nvPr/>
          </p:nvSpPr>
          <p:spPr>
            <a:xfrm>
              <a:off x="5515258" y="1051193"/>
              <a:ext cx="1973782" cy="5151428"/>
            </a:xfrm>
            <a:custGeom>
              <a:avLst/>
              <a:gdLst/>
              <a:ahLst/>
              <a:cxnLst/>
              <a:rect l="l" t="t" r="r" b="b"/>
              <a:pathLst>
                <a:path w="3108" h="8112" extrusionOk="0">
                  <a:moveTo>
                    <a:pt x="3105" y="0"/>
                  </a:moveTo>
                  <a:lnTo>
                    <a:pt x="3105" y="8112"/>
                  </a:lnTo>
                  <a:moveTo>
                    <a:pt x="3108" y="0"/>
                  </a:moveTo>
                  <a:lnTo>
                    <a:pt x="0" y="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0" name="Google Shape;290;p16"/>
            <p:cNvSpPr/>
            <p:nvPr/>
          </p:nvSpPr>
          <p:spPr>
            <a:xfrm>
              <a:off x="7487770" y="3192541"/>
              <a:ext cx="472488" cy="76205"/>
            </a:xfrm>
            <a:custGeom>
              <a:avLst/>
              <a:gdLst/>
              <a:ahLst/>
              <a:cxnLst/>
              <a:rect l="l" t="t" r="r" b="b"/>
              <a:pathLst>
                <a:path w="744" h="120" extrusionOk="0">
                  <a:moveTo>
                    <a:pt x="120" y="0"/>
                  </a:moveTo>
                  <a:lnTo>
                    <a:pt x="0" y="60"/>
                  </a:lnTo>
                  <a:lnTo>
                    <a:pt x="120" y="120"/>
                  </a:lnTo>
                  <a:lnTo>
                    <a:pt x="120" y="70"/>
                  </a:lnTo>
                  <a:lnTo>
                    <a:pt x="100" y="70"/>
                  </a:lnTo>
                  <a:lnTo>
                    <a:pt x="100" y="50"/>
                  </a:lnTo>
                  <a:lnTo>
                    <a:pt x="120" y="50"/>
                  </a:lnTo>
                  <a:lnTo>
                    <a:pt x="120" y="0"/>
                  </a:lnTo>
                  <a:close/>
                  <a:moveTo>
                    <a:pt x="120" y="50"/>
                  </a:moveTo>
                  <a:lnTo>
                    <a:pt x="100" y="50"/>
                  </a:lnTo>
                  <a:lnTo>
                    <a:pt x="100" y="70"/>
                  </a:lnTo>
                  <a:lnTo>
                    <a:pt x="120" y="70"/>
                  </a:lnTo>
                  <a:lnTo>
                    <a:pt x="120" y="50"/>
                  </a:lnTo>
                  <a:close/>
                  <a:moveTo>
                    <a:pt x="744" y="50"/>
                  </a:moveTo>
                  <a:lnTo>
                    <a:pt x="120" y="50"/>
                  </a:lnTo>
                  <a:lnTo>
                    <a:pt x="120" y="70"/>
                  </a:lnTo>
                  <a:lnTo>
                    <a:pt x="744" y="70"/>
                  </a:lnTo>
                  <a:lnTo>
                    <a:pt x="744" y="50"/>
                  </a:lnTo>
                  <a:close/>
                </a:path>
              </a:pathLst>
            </a:custGeom>
            <a:solidFill>
              <a:srgbClr val="0000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1" name="Google Shape;291;p16"/>
            <p:cNvSpPr/>
            <p:nvPr/>
          </p:nvSpPr>
          <p:spPr>
            <a:xfrm>
              <a:off x="2747645" y="1051193"/>
              <a:ext cx="4740125" cy="5298122"/>
            </a:xfrm>
            <a:custGeom>
              <a:avLst/>
              <a:gdLst/>
              <a:ahLst/>
              <a:cxnLst/>
              <a:rect l="l" t="t" r="r" b="b"/>
              <a:pathLst>
                <a:path w="7464" h="8343" extrusionOk="0">
                  <a:moveTo>
                    <a:pt x="7464" y="8112"/>
                  </a:moveTo>
                  <a:lnTo>
                    <a:pt x="7464" y="8342"/>
                  </a:lnTo>
                  <a:moveTo>
                    <a:pt x="7464" y="8343"/>
                  </a:moveTo>
                  <a:lnTo>
                    <a:pt x="4296" y="8343"/>
                  </a:lnTo>
                  <a:moveTo>
                    <a:pt x="4356" y="0"/>
                  </a:moveTo>
                  <a:lnTo>
                    <a:pt x="0" y="0"/>
                  </a:lnTo>
                  <a:moveTo>
                    <a:pt x="0" y="0"/>
                  </a:moveTo>
                  <a:lnTo>
                    <a:pt x="0" y="8342"/>
                  </a:lnTo>
                  <a:moveTo>
                    <a:pt x="0" y="8338"/>
                  </a:moveTo>
                  <a:lnTo>
                    <a:pt x="4296" y="8340"/>
                  </a:ln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2" name="Google Shape;292;p16"/>
            <p:cNvSpPr/>
            <p:nvPr/>
          </p:nvSpPr>
          <p:spPr>
            <a:xfrm>
              <a:off x="7485865" y="2098371"/>
              <a:ext cx="978635" cy="561374"/>
            </a:xfrm>
            <a:custGeom>
              <a:avLst/>
              <a:gdLst/>
              <a:ahLst/>
              <a:cxnLst/>
              <a:rect l="l" t="t" r="r" b="b"/>
              <a:pathLst>
                <a:path w="1541" h="884" extrusionOk="0">
                  <a:moveTo>
                    <a:pt x="1099" y="0"/>
                  </a:moveTo>
                  <a:lnTo>
                    <a:pt x="1099" y="221"/>
                  </a:lnTo>
                  <a:lnTo>
                    <a:pt x="0" y="221"/>
                  </a:lnTo>
                  <a:lnTo>
                    <a:pt x="0" y="662"/>
                  </a:lnTo>
                  <a:lnTo>
                    <a:pt x="1099" y="662"/>
                  </a:lnTo>
                  <a:lnTo>
                    <a:pt x="1099" y="883"/>
                  </a:lnTo>
                  <a:lnTo>
                    <a:pt x="1541" y="442"/>
                  </a:lnTo>
                  <a:lnTo>
                    <a:pt x="1099"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3" name="Google Shape;293;p16"/>
            <p:cNvSpPr/>
            <p:nvPr/>
          </p:nvSpPr>
          <p:spPr>
            <a:xfrm>
              <a:off x="7485865" y="2098371"/>
              <a:ext cx="978635" cy="561374"/>
            </a:xfrm>
            <a:custGeom>
              <a:avLst/>
              <a:gdLst/>
              <a:ahLst/>
              <a:cxnLst/>
              <a:rect l="l" t="t" r="r" b="b"/>
              <a:pathLst>
                <a:path w="1541" h="884" extrusionOk="0">
                  <a:moveTo>
                    <a:pt x="0" y="221"/>
                  </a:moveTo>
                  <a:lnTo>
                    <a:pt x="1099" y="221"/>
                  </a:lnTo>
                  <a:lnTo>
                    <a:pt x="1099" y="0"/>
                  </a:lnTo>
                  <a:lnTo>
                    <a:pt x="1541" y="442"/>
                  </a:lnTo>
                  <a:lnTo>
                    <a:pt x="1099" y="883"/>
                  </a:lnTo>
                  <a:lnTo>
                    <a:pt x="1099" y="662"/>
                  </a:lnTo>
                  <a:lnTo>
                    <a:pt x="0" y="662"/>
                  </a:lnTo>
                  <a:lnTo>
                    <a:pt x="0" y="221"/>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4" name="Google Shape;294;p16"/>
            <p:cNvSpPr/>
            <p:nvPr/>
          </p:nvSpPr>
          <p:spPr>
            <a:xfrm>
              <a:off x="7485865" y="4826494"/>
              <a:ext cx="978635" cy="607096"/>
            </a:xfrm>
            <a:custGeom>
              <a:avLst/>
              <a:gdLst/>
              <a:ahLst/>
              <a:cxnLst/>
              <a:rect l="l" t="t" r="r" b="b"/>
              <a:pathLst>
                <a:path w="1541" h="956" extrusionOk="0">
                  <a:moveTo>
                    <a:pt x="1063" y="0"/>
                  </a:moveTo>
                  <a:lnTo>
                    <a:pt x="1063" y="239"/>
                  </a:lnTo>
                  <a:lnTo>
                    <a:pt x="0" y="239"/>
                  </a:lnTo>
                  <a:lnTo>
                    <a:pt x="0" y="716"/>
                  </a:lnTo>
                  <a:lnTo>
                    <a:pt x="1063" y="716"/>
                  </a:lnTo>
                  <a:lnTo>
                    <a:pt x="1063" y="955"/>
                  </a:lnTo>
                  <a:lnTo>
                    <a:pt x="1541" y="478"/>
                  </a:lnTo>
                  <a:lnTo>
                    <a:pt x="1063" y="0"/>
                  </a:lnTo>
                  <a:close/>
                </a:path>
              </a:pathLst>
            </a:custGeom>
            <a:solidFill>
              <a:srgbClr val="93B6D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5" name="Google Shape;295;p16"/>
            <p:cNvSpPr/>
            <p:nvPr/>
          </p:nvSpPr>
          <p:spPr>
            <a:xfrm>
              <a:off x="7485865" y="4826494"/>
              <a:ext cx="978635" cy="607096"/>
            </a:xfrm>
            <a:custGeom>
              <a:avLst/>
              <a:gdLst/>
              <a:ahLst/>
              <a:cxnLst/>
              <a:rect l="l" t="t" r="r" b="b"/>
              <a:pathLst>
                <a:path w="1541" h="956" extrusionOk="0">
                  <a:moveTo>
                    <a:pt x="0" y="239"/>
                  </a:moveTo>
                  <a:lnTo>
                    <a:pt x="1063" y="239"/>
                  </a:lnTo>
                  <a:lnTo>
                    <a:pt x="1063" y="0"/>
                  </a:lnTo>
                  <a:lnTo>
                    <a:pt x="1541" y="478"/>
                  </a:lnTo>
                  <a:lnTo>
                    <a:pt x="1063" y="955"/>
                  </a:lnTo>
                  <a:lnTo>
                    <a:pt x="1063" y="716"/>
                  </a:lnTo>
                  <a:lnTo>
                    <a:pt x="0" y="716"/>
                  </a:lnTo>
                  <a:lnTo>
                    <a:pt x="0" y="239"/>
                  </a:lnTo>
                  <a:close/>
                </a:path>
              </a:pathLst>
            </a:custGeom>
            <a:noFill/>
            <a:ln w="24375" cap="flat" cmpd="sng">
              <a:solidFill>
                <a:srgbClr val="6B859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6" name="Google Shape;296;p16"/>
            <p:cNvSpPr/>
            <p:nvPr/>
          </p:nvSpPr>
          <p:spPr>
            <a:xfrm>
              <a:off x="5987747" y="1509690"/>
              <a:ext cx="1896304" cy="3618447"/>
            </a:xfrm>
            <a:custGeom>
              <a:avLst/>
              <a:gdLst/>
              <a:ahLst/>
              <a:cxnLst/>
              <a:rect l="l" t="t" r="r" b="b"/>
              <a:pathLst>
                <a:path w="2986" h="5698" extrusionOk="0">
                  <a:moveTo>
                    <a:pt x="2364" y="5637"/>
                  </a:moveTo>
                  <a:lnTo>
                    <a:pt x="2344" y="5627"/>
                  </a:lnTo>
                  <a:lnTo>
                    <a:pt x="2244" y="5577"/>
                  </a:lnTo>
                  <a:lnTo>
                    <a:pt x="2244" y="5627"/>
                  </a:lnTo>
                  <a:lnTo>
                    <a:pt x="0" y="5627"/>
                  </a:lnTo>
                  <a:lnTo>
                    <a:pt x="0" y="5647"/>
                  </a:lnTo>
                  <a:lnTo>
                    <a:pt x="2244" y="5647"/>
                  </a:lnTo>
                  <a:lnTo>
                    <a:pt x="2244" y="5697"/>
                  </a:lnTo>
                  <a:lnTo>
                    <a:pt x="2344" y="5647"/>
                  </a:lnTo>
                  <a:lnTo>
                    <a:pt x="2364" y="5637"/>
                  </a:lnTo>
                  <a:close/>
                  <a:moveTo>
                    <a:pt x="2985" y="50"/>
                  </a:moveTo>
                  <a:lnTo>
                    <a:pt x="1809" y="50"/>
                  </a:lnTo>
                  <a:lnTo>
                    <a:pt x="1809" y="0"/>
                  </a:lnTo>
                  <a:lnTo>
                    <a:pt x="1689" y="60"/>
                  </a:lnTo>
                  <a:lnTo>
                    <a:pt x="1809" y="120"/>
                  </a:lnTo>
                  <a:lnTo>
                    <a:pt x="1809" y="70"/>
                  </a:lnTo>
                  <a:lnTo>
                    <a:pt x="2985" y="70"/>
                  </a:lnTo>
                  <a:lnTo>
                    <a:pt x="2985" y="50"/>
                  </a:lnTo>
                  <a:close/>
                </a:path>
              </a:pathLst>
            </a:custGeom>
            <a:solidFill>
              <a:srgbClr val="0000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7" name="Google Shape;297;p16"/>
            <p:cNvSpPr/>
            <p:nvPr/>
          </p:nvSpPr>
          <p:spPr>
            <a:xfrm>
              <a:off x="7487770" y="4024441"/>
              <a:ext cx="510592" cy="76205"/>
            </a:xfrm>
            <a:custGeom>
              <a:avLst/>
              <a:gdLst/>
              <a:ahLst/>
              <a:cxnLst/>
              <a:rect l="l" t="t" r="r" b="b"/>
              <a:pathLst>
                <a:path w="804" h="120" extrusionOk="0">
                  <a:moveTo>
                    <a:pt x="120" y="0"/>
                  </a:moveTo>
                  <a:lnTo>
                    <a:pt x="0" y="60"/>
                  </a:lnTo>
                  <a:lnTo>
                    <a:pt x="120" y="120"/>
                  </a:lnTo>
                  <a:lnTo>
                    <a:pt x="120" y="70"/>
                  </a:lnTo>
                  <a:lnTo>
                    <a:pt x="100" y="70"/>
                  </a:lnTo>
                  <a:lnTo>
                    <a:pt x="100" y="50"/>
                  </a:lnTo>
                  <a:lnTo>
                    <a:pt x="120" y="50"/>
                  </a:lnTo>
                  <a:lnTo>
                    <a:pt x="120" y="0"/>
                  </a:lnTo>
                  <a:close/>
                  <a:moveTo>
                    <a:pt x="120" y="50"/>
                  </a:moveTo>
                  <a:lnTo>
                    <a:pt x="100" y="50"/>
                  </a:lnTo>
                  <a:lnTo>
                    <a:pt x="100" y="70"/>
                  </a:lnTo>
                  <a:lnTo>
                    <a:pt x="120" y="70"/>
                  </a:lnTo>
                  <a:lnTo>
                    <a:pt x="120" y="50"/>
                  </a:lnTo>
                  <a:close/>
                  <a:moveTo>
                    <a:pt x="804" y="50"/>
                  </a:moveTo>
                  <a:lnTo>
                    <a:pt x="120" y="50"/>
                  </a:lnTo>
                  <a:lnTo>
                    <a:pt x="120" y="70"/>
                  </a:lnTo>
                  <a:lnTo>
                    <a:pt x="804" y="70"/>
                  </a:lnTo>
                  <a:lnTo>
                    <a:pt x="804" y="50"/>
                  </a:lnTo>
                  <a:close/>
                </a:path>
              </a:pathLst>
            </a:custGeom>
            <a:solidFill>
              <a:srgbClr val="0000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298" name="Google Shape;298;p16"/>
            <p:cNvSpPr txBox="1"/>
            <p:nvPr/>
          </p:nvSpPr>
          <p:spPr>
            <a:xfrm>
              <a:off x="7595096" y="2295867"/>
              <a:ext cx="638875" cy="1689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Emissions</a:t>
              </a:r>
              <a:endParaRPr sz="1200" b="0" i="0" u="none" strike="noStrike" cap="none">
                <a:solidFill>
                  <a:schemeClr val="dk1"/>
                </a:solidFill>
                <a:latin typeface="Times New Roman"/>
                <a:ea typeface="Times New Roman"/>
                <a:cs typeface="Times New Roman"/>
                <a:sym typeface="Times New Roman"/>
              </a:endParaRPr>
            </a:p>
          </p:txBody>
        </p:sp>
        <p:sp>
          <p:nvSpPr>
            <p:cNvPr id="299" name="Google Shape;299;p16"/>
            <p:cNvSpPr txBox="1"/>
            <p:nvPr/>
          </p:nvSpPr>
          <p:spPr>
            <a:xfrm>
              <a:off x="8199043" y="3036957"/>
              <a:ext cx="454707" cy="1689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Energy</a:t>
              </a:r>
              <a:endParaRPr sz="1200" b="0" i="0" u="none" strike="noStrike" cap="none">
                <a:solidFill>
                  <a:schemeClr val="dk1"/>
                </a:solidFill>
                <a:latin typeface="Times New Roman"/>
                <a:ea typeface="Times New Roman"/>
                <a:cs typeface="Times New Roman"/>
                <a:sym typeface="Times New Roman"/>
              </a:endParaRPr>
            </a:p>
          </p:txBody>
        </p:sp>
        <p:sp>
          <p:nvSpPr>
            <p:cNvPr id="300" name="Google Shape;300;p16"/>
            <p:cNvSpPr txBox="1"/>
            <p:nvPr/>
          </p:nvSpPr>
          <p:spPr>
            <a:xfrm>
              <a:off x="5122153" y="3927280"/>
              <a:ext cx="753187" cy="42801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Folding box</a:t>
              </a: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paperboard</a:t>
              </a:r>
              <a:endParaRPr sz="1200" b="0" i="0" u="none" strike="noStrike" cap="none">
                <a:solidFill>
                  <a:schemeClr val="dk1"/>
                </a:solidFill>
                <a:latin typeface="Times New Roman"/>
                <a:ea typeface="Times New Roman"/>
                <a:cs typeface="Times New Roman"/>
                <a:sym typeface="Times New Roman"/>
              </a:endParaRPr>
            </a:p>
          </p:txBody>
        </p:sp>
        <p:sp>
          <p:nvSpPr>
            <p:cNvPr id="301" name="Google Shape;301;p16"/>
            <p:cNvSpPr txBox="1"/>
            <p:nvPr/>
          </p:nvSpPr>
          <p:spPr>
            <a:xfrm>
              <a:off x="5341251" y="4978903"/>
              <a:ext cx="248310" cy="1689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Use</a:t>
              </a:r>
              <a:endParaRPr sz="1200" b="0" i="0" u="none" strike="noStrike" cap="none">
                <a:solidFill>
                  <a:schemeClr val="dk1"/>
                </a:solidFill>
                <a:latin typeface="Times New Roman"/>
                <a:ea typeface="Times New Roman"/>
                <a:cs typeface="Times New Roman"/>
                <a:sym typeface="Times New Roman"/>
              </a:endParaRPr>
            </a:p>
          </p:txBody>
        </p:sp>
        <p:sp>
          <p:nvSpPr>
            <p:cNvPr id="302" name="Google Shape;302;p16"/>
            <p:cNvSpPr txBox="1"/>
            <p:nvPr/>
          </p:nvSpPr>
          <p:spPr>
            <a:xfrm>
              <a:off x="7710678" y="5036691"/>
              <a:ext cx="394375" cy="1689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Waste</a:t>
              </a:r>
              <a:endParaRPr sz="1200" b="0" i="0" u="none" strike="noStrike" cap="none">
                <a:solidFill>
                  <a:schemeClr val="dk1"/>
                </a:solidFill>
                <a:latin typeface="Times New Roman"/>
                <a:ea typeface="Times New Roman"/>
                <a:cs typeface="Times New Roman"/>
                <a:sym typeface="Times New Roman"/>
              </a:endParaRPr>
            </a:p>
          </p:txBody>
        </p:sp>
        <p:sp>
          <p:nvSpPr>
            <p:cNvPr id="303" name="Google Shape;303;p16"/>
            <p:cNvSpPr txBox="1"/>
            <p:nvPr/>
          </p:nvSpPr>
          <p:spPr>
            <a:xfrm>
              <a:off x="5274569" y="5744124"/>
              <a:ext cx="501066" cy="16892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Recycle</a:t>
              </a:r>
              <a:endParaRPr sz="1200" b="0" i="0" u="none" strike="noStrike" cap="none">
                <a:solidFill>
                  <a:schemeClr val="dk1"/>
                </a:solidFill>
                <a:latin typeface="Times New Roman"/>
                <a:ea typeface="Times New Roman"/>
                <a:cs typeface="Times New Roman"/>
                <a:sym typeface="Times New Roman"/>
              </a:endParaRPr>
            </a:p>
          </p:txBody>
        </p:sp>
        <p:sp>
          <p:nvSpPr>
            <p:cNvPr id="304" name="Google Shape;304;p16"/>
            <p:cNvSpPr txBox="1"/>
            <p:nvPr/>
          </p:nvSpPr>
          <p:spPr>
            <a:xfrm>
              <a:off x="3075339" y="3152534"/>
              <a:ext cx="1143117" cy="451512"/>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Transportation</a:t>
              </a:r>
              <a:endParaRPr sz="1200" b="0" i="0" u="none" strike="noStrike" cap="none">
                <a:solidFill>
                  <a:schemeClr val="dk1"/>
                </a:solidFill>
                <a:latin typeface="Times New Roman"/>
                <a:ea typeface="Times New Roman"/>
                <a:cs typeface="Times New Roman"/>
                <a:sym typeface="Times New Roman"/>
              </a:endParaRPr>
            </a:p>
          </p:txBody>
        </p:sp>
        <p:sp>
          <p:nvSpPr>
            <p:cNvPr id="305" name="Google Shape;305;p16"/>
            <p:cNvSpPr txBox="1"/>
            <p:nvPr/>
          </p:nvSpPr>
          <p:spPr>
            <a:xfrm>
              <a:off x="8001538" y="3832659"/>
              <a:ext cx="914494" cy="451512"/>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Water</a:t>
              </a:r>
              <a:endParaRPr sz="1200" b="0" i="0" u="none" strike="noStrike" cap="none">
                <a:solidFill>
                  <a:schemeClr val="dk1"/>
                </a:solidFill>
                <a:latin typeface="Times New Roman"/>
                <a:ea typeface="Times New Roman"/>
                <a:cs typeface="Times New Roman"/>
                <a:sym typeface="Times New Roman"/>
              </a:endParaRPr>
            </a:p>
          </p:txBody>
        </p:sp>
        <p:sp>
          <p:nvSpPr>
            <p:cNvPr id="306" name="Google Shape;306;p16"/>
            <p:cNvSpPr txBox="1"/>
            <p:nvPr/>
          </p:nvSpPr>
          <p:spPr>
            <a:xfrm>
              <a:off x="7882146" y="1241704"/>
              <a:ext cx="1045952" cy="624877"/>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Wood/Biomass  as raw material</a:t>
              </a:r>
              <a:endParaRPr sz="1200" b="0" i="0" u="none" strike="noStrike" cap="none">
                <a:solidFill>
                  <a:schemeClr val="dk1"/>
                </a:solidFill>
                <a:latin typeface="Times New Roman"/>
                <a:ea typeface="Times New Roman"/>
                <a:cs typeface="Times New Roman"/>
                <a:sym typeface="Times New Roman"/>
              </a:endParaRPr>
            </a:p>
          </p:txBody>
        </p:sp>
        <p:sp>
          <p:nvSpPr>
            <p:cNvPr id="307" name="Google Shape;307;p16"/>
            <p:cNvSpPr txBox="1"/>
            <p:nvPr/>
          </p:nvSpPr>
          <p:spPr>
            <a:xfrm>
              <a:off x="4925283" y="3030606"/>
              <a:ext cx="1127876" cy="460403"/>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Packaging</a:t>
              </a:r>
              <a:endParaRPr sz="1200" b="0" i="0" u="none" strike="noStrike" cap="none">
                <a:solidFill>
                  <a:schemeClr val="dk1"/>
                </a:solidFill>
                <a:latin typeface="Times New Roman"/>
                <a:ea typeface="Times New Roman"/>
                <a:cs typeface="Times New Roman"/>
                <a:sym typeface="Times New Roman"/>
              </a:endParaRPr>
            </a:p>
          </p:txBody>
        </p:sp>
        <p:sp>
          <p:nvSpPr>
            <p:cNvPr id="308" name="Google Shape;308;p16"/>
            <p:cNvSpPr txBox="1"/>
            <p:nvPr/>
          </p:nvSpPr>
          <p:spPr>
            <a:xfrm>
              <a:off x="2858781" y="2271736"/>
              <a:ext cx="1152643" cy="603921"/>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Manufacturing plant</a:t>
              </a:r>
              <a:endParaRPr sz="1200" b="0" i="0" u="none" strike="noStrike" cap="none">
                <a:solidFill>
                  <a:schemeClr val="dk1"/>
                </a:solidFill>
                <a:latin typeface="Times New Roman"/>
                <a:ea typeface="Times New Roman"/>
                <a:cs typeface="Times New Roman"/>
                <a:sym typeface="Times New Roman"/>
              </a:endParaRPr>
            </a:p>
          </p:txBody>
        </p:sp>
        <p:sp>
          <p:nvSpPr>
            <p:cNvPr id="309" name="Google Shape;309;p16"/>
            <p:cNvSpPr txBox="1"/>
            <p:nvPr/>
          </p:nvSpPr>
          <p:spPr>
            <a:xfrm>
              <a:off x="4328938" y="1233449"/>
              <a:ext cx="2625315" cy="1678194"/>
            </a:xfrm>
            <a:prstGeom prst="rect">
              <a:avLst/>
            </a:prstGeom>
            <a:noFill/>
            <a:ln w="9525" cap="flat" cmpd="sng">
              <a:solidFill>
                <a:srgbClr val="8FB1CF"/>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Times New Roman"/>
                <a:ea typeface="Times New Roman"/>
                <a:cs typeface="Times New Roman"/>
                <a:sym typeface="Times New Roman"/>
              </a:endParaRPr>
            </a:p>
          </p:txBody>
        </p:sp>
        <p:sp>
          <p:nvSpPr>
            <p:cNvPr id="310" name="Google Shape;310;p16"/>
            <p:cNvSpPr txBox="1"/>
            <p:nvPr/>
          </p:nvSpPr>
          <p:spPr>
            <a:xfrm>
              <a:off x="4925283" y="2268561"/>
              <a:ext cx="1127876" cy="533432"/>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Paperboard</a:t>
              </a:r>
              <a:endParaRPr sz="1200" b="0" i="0" u="none" strike="noStrike" cap="none">
                <a:solidFill>
                  <a:schemeClr val="dk1"/>
                </a:solidFill>
                <a:latin typeface="Times New Roman"/>
                <a:ea typeface="Times New Roman"/>
                <a:cs typeface="Times New Roman"/>
                <a:sym typeface="Times New Roman"/>
              </a:endParaRPr>
            </a:p>
          </p:txBody>
        </p:sp>
        <p:sp>
          <p:nvSpPr>
            <p:cNvPr id="311" name="Google Shape;311;p16"/>
            <p:cNvSpPr txBox="1"/>
            <p:nvPr/>
          </p:nvSpPr>
          <p:spPr>
            <a:xfrm>
              <a:off x="4508045" y="1430311"/>
              <a:ext cx="914494" cy="548673"/>
            </a:xfrm>
            <a:prstGeom prst="rect">
              <a:avLst/>
            </a:prstGeom>
            <a:solidFill>
              <a:srgbClr val="93B6D2"/>
            </a:solidFill>
            <a:ln w="24375" cap="flat" cmpd="sng">
              <a:solidFill>
                <a:srgbClr val="6B859A"/>
              </a:solidFill>
              <a:prstDash val="solid"/>
              <a:miter lim="8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Pulping/</a:t>
              </a:r>
              <a:endParaRPr sz="12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200"/>
                <a:buFont typeface="Times New Roman"/>
                <a:buNone/>
              </a:pPr>
              <a:r>
                <a:rPr lang="en-US" sz="1200" b="0" i="0" u="none" strike="noStrike" cap="none">
                  <a:solidFill>
                    <a:schemeClr val="dk1"/>
                  </a:solidFill>
                  <a:latin typeface="Times New Roman"/>
                  <a:ea typeface="Times New Roman"/>
                  <a:cs typeface="Times New Roman"/>
                  <a:sym typeface="Times New Roman"/>
                </a:rPr>
                <a:t>bleach-</a:t>
              </a:r>
              <a:endParaRPr sz="1200" b="0" i="0" u="none" strike="noStrike" cap="none">
                <a:solidFill>
                  <a:schemeClr val="dk1"/>
                </a:solidFill>
                <a:latin typeface="Times New Roman"/>
                <a:ea typeface="Times New Roman"/>
                <a:cs typeface="Times New Roman"/>
                <a:sym typeface="Times New Roman"/>
              </a:endParaRPr>
            </a:p>
          </p:txBody>
        </p:sp>
        <p:cxnSp>
          <p:nvCxnSpPr>
            <p:cNvPr id="312" name="Google Shape;312;p16"/>
            <p:cNvCxnSpPr>
              <a:stCxn id="310" idx="2"/>
            </p:cNvCxnSpPr>
            <p:nvPr/>
          </p:nvCxnSpPr>
          <p:spPr>
            <a:xfrm>
              <a:off x="5489221" y="2801993"/>
              <a:ext cx="0" cy="2286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313" name="Google Shape;313;p16"/>
          <p:cNvSpPr txBox="1">
            <a:spLocks noGrp="1"/>
          </p:cNvSpPr>
          <p:nvPr>
            <p:ph type="title"/>
          </p:nvPr>
        </p:nvSpPr>
        <p:spPr>
          <a:xfrm>
            <a:off x="0" y="189573"/>
            <a:ext cx="12197665" cy="659033"/>
          </a:xfrm>
          <a:prstGeom prst="rect">
            <a:avLst/>
          </a:prstGeom>
          <a:solidFill>
            <a:schemeClr val="accent2">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2700"/>
              <a:buFont typeface="Calibri"/>
              <a:buNone/>
            </a:pPr>
            <a:r>
              <a:rPr lang="en-US" sz="2700" b="1" dirty="0"/>
              <a:t>Example: System boundary of Paperboard Manufacturing, Consumption, and Recycling Processes</a:t>
            </a:r>
            <a:endParaRPr sz="2700" b="1" dirty="0"/>
          </a:p>
        </p:txBody>
      </p:sp>
      <p:sp>
        <p:nvSpPr>
          <p:cNvPr id="314" name="Google Shape;314;p16"/>
          <p:cNvSpPr txBox="1"/>
          <p:nvPr/>
        </p:nvSpPr>
        <p:spPr>
          <a:xfrm>
            <a:off x="6678201" y="6600618"/>
            <a:ext cx="5221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Life Cycle Assessment of Paperboard, Pratibha Goyal Degree Thesis Material Processing Technology 2021</a:t>
            </a:r>
            <a:endParaRPr sz="9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683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p:nvPr/>
        </p:nvSpPr>
        <p:spPr>
          <a:xfrm>
            <a:off x="510454" y="3648440"/>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Raw Material Preparation</a:t>
            </a:r>
            <a:endParaRPr sz="1100" b="0" i="0" u="none" strike="noStrike" cap="none">
              <a:solidFill>
                <a:schemeClr val="dk1"/>
              </a:solidFill>
              <a:latin typeface="Times New Roman"/>
              <a:ea typeface="Times New Roman"/>
              <a:cs typeface="Times New Roman"/>
              <a:sym typeface="Times New Roman"/>
            </a:endParaRPr>
          </a:p>
        </p:txBody>
      </p:sp>
      <p:sp>
        <p:nvSpPr>
          <p:cNvPr id="328" name="Google Shape;328;p19"/>
          <p:cNvSpPr/>
          <p:nvPr/>
        </p:nvSpPr>
        <p:spPr>
          <a:xfrm>
            <a:off x="400274" y="744150"/>
            <a:ext cx="1769100" cy="793200"/>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Wood/Biomass/Recycled Fiber</a:t>
            </a:r>
            <a:endParaRPr sz="1100" b="0" i="0" u="none" strike="noStrike" cap="none">
              <a:solidFill>
                <a:schemeClr val="dk1"/>
              </a:solidFill>
              <a:latin typeface="Times New Roman"/>
              <a:ea typeface="Times New Roman"/>
              <a:cs typeface="Times New Roman"/>
              <a:sym typeface="Times New Roman"/>
            </a:endParaRPr>
          </a:p>
        </p:txBody>
      </p:sp>
      <p:cxnSp>
        <p:nvCxnSpPr>
          <p:cNvPr id="329" name="Google Shape;329;p19"/>
          <p:cNvCxnSpPr/>
          <p:nvPr/>
        </p:nvCxnSpPr>
        <p:spPr>
          <a:xfrm>
            <a:off x="2181345" y="828033"/>
            <a:ext cx="561900" cy="0"/>
          </a:xfrm>
          <a:prstGeom prst="straightConnector1">
            <a:avLst/>
          </a:prstGeom>
          <a:noFill/>
          <a:ln w="9525" cap="flat" cmpd="sng">
            <a:solidFill>
              <a:schemeClr val="accent1"/>
            </a:solidFill>
            <a:prstDash val="solid"/>
            <a:miter lim="800000"/>
            <a:headEnd type="none" w="sm" len="sm"/>
            <a:tailEnd type="triangle" w="med" len="med"/>
          </a:ln>
        </p:spPr>
      </p:cxnSp>
      <p:sp>
        <p:nvSpPr>
          <p:cNvPr id="330" name="Google Shape;330;p19"/>
          <p:cNvSpPr/>
          <p:nvPr/>
        </p:nvSpPr>
        <p:spPr>
          <a:xfrm>
            <a:off x="741808" y="1537362"/>
            <a:ext cx="837282" cy="2084943"/>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Transportation of Raw material</a:t>
            </a:r>
            <a:endParaRPr sz="1100" b="0" i="0" u="none" strike="noStrike" cap="none">
              <a:solidFill>
                <a:schemeClr val="dk1"/>
              </a:solidFill>
              <a:latin typeface="Times New Roman"/>
              <a:ea typeface="Times New Roman"/>
              <a:cs typeface="Times New Roman"/>
              <a:sym typeface="Times New Roman"/>
            </a:endParaRPr>
          </a:p>
        </p:txBody>
      </p:sp>
      <p:sp>
        <p:nvSpPr>
          <p:cNvPr id="331" name="Google Shape;331;p19"/>
          <p:cNvSpPr txBox="1"/>
          <p:nvPr/>
        </p:nvSpPr>
        <p:spPr>
          <a:xfrm>
            <a:off x="2781179" y="494901"/>
            <a:ext cx="2028000" cy="6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Emission due to Machine in  collection/Cutting of raw material  </a:t>
            </a:r>
            <a:endParaRPr sz="1100" b="0" i="0" u="none" strike="noStrike" cap="none">
              <a:solidFill>
                <a:schemeClr val="dk1"/>
              </a:solidFill>
              <a:latin typeface="Times New Roman"/>
              <a:ea typeface="Times New Roman"/>
              <a:cs typeface="Times New Roman"/>
              <a:sym typeface="Times New Roman"/>
            </a:endParaRPr>
          </a:p>
        </p:txBody>
      </p:sp>
      <p:cxnSp>
        <p:nvCxnSpPr>
          <p:cNvPr id="332" name="Google Shape;332;p19"/>
          <p:cNvCxnSpPr/>
          <p:nvPr/>
        </p:nvCxnSpPr>
        <p:spPr>
          <a:xfrm>
            <a:off x="1345899" y="2404594"/>
            <a:ext cx="640815" cy="0"/>
          </a:xfrm>
          <a:prstGeom prst="straightConnector1">
            <a:avLst/>
          </a:prstGeom>
          <a:noFill/>
          <a:ln w="9525" cap="flat" cmpd="sng">
            <a:solidFill>
              <a:schemeClr val="accent1"/>
            </a:solidFill>
            <a:prstDash val="solid"/>
            <a:miter lim="800000"/>
            <a:headEnd type="none" w="sm" len="sm"/>
            <a:tailEnd type="triangle" w="med" len="med"/>
          </a:ln>
        </p:spPr>
      </p:cxnSp>
      <p:sp>
        <p:nvSpPr>
          <p:cNvPr id="333" name="Google Shape;333;p19"/>
          <p:cNvSpPr txBox="1"/>
          <p:nvPr/>
        </p:nvSpPr>
        <p:spPr>
          <a:xfrm>
            <a:off x="1920613" y="2173762"/>
            <a:ext cx="23796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Emission due to Transportation of raw material</a:t>
            </a:r>
            <a:endParaRPr sz="1100" b="0" i="0" u="none" strike="noStrike" cap="none">
              <a:solidFill>
                <a:schemeClr val="dk1"/>
              </a:solidFill>
              <a:latin typeface="Times New Roman"/>
              <a:ea typeface="Times New Roman"/>
              <a:cs typeface="Times New Roman"/>
              <a:sym typeface="Times New Roman"/>
            </a:endParaRPr>
          </a:p>
        </p:txBody>
      </p:sp>
      <p:sp>
        <p:nvSpPr>
          <p:cNvPr id="334" name="Google Shape;334;p19"/>
          <p:cNvSpPr/>
          <p:nvPr/>
        </p:nvSpPr>
        <p:spPr>
          <a:xfrm>
            <a:off x="264406" y="2836861"/>
            <a:ext cx="11185787" cy="3817028"/>
          </a:xfrm>
          <a:prstGeom prst="rect">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Times New Roman"/>
              <a:ea typeface="Times New Roman"/>
              <a:cs typeface="Times New Roman"/>
              <a:sym typeface="Times New Roman"/>
            </a:endParaRPr>
          </a:p>
        </p:txBody>
      </p:sp>
      <p:cxnSp>
        <p:nvCxnSpPr>
          <p:cNvPr id="335" name="Google Shape;335;p19"/>
          <p:cNvCxnSpPr>
            <a:stCxn id="327" idx="3"/>
          </p:cNvCxnSpPr>
          <p:nvPr/>
        </p:nvCxnSpPr>
        <p:spPr>
          <a:xfrm>
            <a:off x="1986714" y="4045047"/>
            <a:ext cx="2469600" cy="0"/>
          </a:xfrm>
          <a:prstGeom prst="straightConnector1">
            <a:avLst/>
          </a:prstGeom>
          <a:noFill/>
          <a:ln w="28575" cap="flat" cmpd="sng">
            <a:solidFill>
              <a:schemeClr val="accent1"/>
            </a:solidFill>
            <a:prstDash val="solid"/>
            <a:miter lim="800000"/>
            <a:headEnd type="none" w="sm" len="sm"/>
            <a:tailEnd type="triangle" w="med" len="med"/>
          </a:ln>
        </p:spPr>
      </p:cxnSp>
      <p:sp>
        <p:nvSpPr>
          <p:cNvPr id="336" name="Google Shape;336;p19"/>
          <p:cNvSpPr/>
          <p:nvPr/>
        </p:nvSpPr>
        <p:spPr>
          <a:xfrm>
            <a:off x="4471012" y="3603894"/>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Pulping</a:t>
            </a:r>
            <a:endParaRPr sz="1100" b="0" i="0" u="none" strike="noStrike" cap="none">
              <a:solidFill>
                <a:schemeClr val="dk1"/>
              </a:solidFill>
              <a:latin typeface="Times New Roman"/>
              <a:ea typeface="Times New Roman"/>
              <a:cs typeface="Times New Roman"/>
              <a:sym typeface="Times New Roman"/>
            </a:endParaRPr>
          </a:p>
        </p:txBody>
      </p:sp>
      <p:cxnSp>
        <p:nvCxnSpPr>
          <p:cNvPr id="337" name="Google Shape;337;p19"/>
          <p:cNvCxnSpPr/>
          <p:nvPr/>
        </p:nvCxnSpPr>
        <p:spPr>
          <a:xfrm>
            <a:off x="2181345" y="1399074"/>
            <a:ext cx="561900" cy="0"/>
          </a:xfrm>
          <a:prstGeom prst="straightConnector1">
            <a:avLst/>
          </a:prstGeom>
          <a:noFill/>
          <a:ln w="9525" cap="flat" cmpd="sng">
            <a:solidFill>
              <a:schemeClr val="accent1"/>
            </a:solidFill>
            <a:prstDash val="solid"/>
            <a:miter lim="800000"/>
            <a:headEnd type="none" w="sm" len="sm"/>
            <a:tailEnd type="triangle" w="med" len="med"/>
          </a:ln>
        </p:spPr>
      </p:cxnSp>
      <p:sp>
        <p:nvSpPr>
          <p:cNvPr id="338" name="Google Shape;338;p19"/>
          <p:cNvSpPr txBox="1"/>
          <p:nvPr/>
        </p:nvSpPr>
        <p:spPr>
          <a:xfrm>
            <a:off x="2729438" y="1172106"/>
            <a:ext cx="20280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Depletion of the forest cover (This can be compensated if similar amount of plantation  done </a:t>
            </a:r>
            <a:endParaRPr sz="1100" b="0" i="0" u="none" strike="noStrike" cap="none">
              <a:solidFill>
                <a:schemeClr val="dk1"/>
              </a:solidFill>
              <a:latin typeface="Times New Roman"/>
              <a:ea typeface="Times New Roman"/>
              <a:cs typeface="Times New Roman"/>
              <a:sym typeface="Times New Roman"/>
            </a:endParaRPr>
          </a:p>
        </p:txBody>
      </p:sp>
      <p:sp>
        <p:nvSpPr>
          <p:cNvPr id="339" name="Google Shape;339;p19"/>
          <p:cNvSpPr/>
          <p:nvPr/>
        </p:nvSpPr>
        <p:spPr>
          <a:xfrm>
            <a:off x="4739086" y="1265770"/>
            <a:ext cx="499435" cy="2291995"/>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Times New Roman"/>
              <a:ea typeface="Times New Roman"/>
              <a:cs typeface="Times New Roman"/>
              <a:sym typeface="Times New Roman"/>
            </a:endParaRPr>
          </a:p>
        </p:txBody>
      </p:sp>
      <p:cxnSp>
        <p:nvCxnSpPr>
          <p:cNvPr id="340" name="Google Shape;340;p19"/>
          <p:cNvCxnSpPr/>
          <p:nvPr/>
        </p:nvCxnSpPr>
        <p:spPr>
          <a:xfrm>
            <a:off x="5528180" y="2485914"/>
            <a:ext cx="0" cy="1071851"/>
          </a:xfrm>
          <a:prstGeom prst="straightConnector1">
            <a:avLst/>
          </a:prstGeom>
          <a:noFill/>
          <a:ln w="28575" cap="flat" cmpd="sng">
            <a:solidFill>
              <a:schemeClr val="accent1"/>
            </a:solidFill>
            <a:prstDash val="solid"/>
            <a:miter lim="800000"/>
            <a:headEnd type="none" w="sm" len="sm"/>
            <a:tailEnd type="triangle" w="med" len="med"/>
          </a:ln>
        </p:spPr>
      </p:cxnSp>
      <p:cxnSp>
        <p:nvCxnSpPr>
          <p:cNvPr id="341" name="Google Shape;341;p19"/>
          <p:cNvCxnSpPr/>
          <p:nvPr/>
        </p:nvCxnSpPr>
        <p:spPr>
          <a:xfrm>
            <a:off x="5848118" y="2485914"/>
            <a:ext cx="0" cy="1071851"/>
          </a:xfrm>
          <a:prstGeom prst="straightConnector1">
            <a:avLst/>
          </a:prstGeom>
          <a:noFill/>
          <a:ln w="28575" cap="flat" cmpd="sng">
            <a:solidFill>
              <a:schemeClr val="accent1"/>
            </a:solidFill>
            <a:prstDash val="solid"/>
            <a:miter lim="800000"/>
            <a:headEnd type="none" w="sm" len="sm"/>
            <a:tailEnd type="triangle" w="med" len="med"/>
          </a:ln>
        </p:spPr>
      </p:cxnSp>
      <p:sp>
        <p:nvSpPr>
          <p:cNvPr id="342" name="Google Shape;342;p19"/>
          <p:cNvSpPr txBox="1"/>
          <p:nvPr/>
        </p:nvSpPr>
        <p:spPr>
          <a:xfrm>
            <a:off x="4267207" y="942641"/>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Chemical production</a:t>
            </a:r>
            <a:endParaRPr sz="1100" b="0" i="0" u="none" strike="noStrike" cap="none">
              <a:solidFill>
                <a:schemeClr val="dk1"/>
              </a:solidFill>
              <a:latin typeface="Times New Roman"/>
              <a:ea typeface="Times New Roman"/>
              <a:cs typeface="Times New Roman"/>
              <a:sym typeface="Times New Roman"/>
            </a:endParaRPr>
          </a:p>
        </p:txBody>
      </p:sp>
      <p:sp>
        <p:nvSpPr>
          <p:cNvPr id="343" name="Google Shape;343;p19"/>
          <p:cNvSpPr/>
          <p:nvPr/>
        </p:nvSpPr>
        <p:spPr>
          <a:xfrm>
            <a:off x="8287452" y="1140756"/>
            <a:ext cx="2982802" cy="1494662"/>
          </a:xfrm>
          <a:prstGeom prst="rect">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Utility (Boiler)</a:t>
            </a:r>
            <a:endParaRPr sz="1100" b="0" i="0" u="none" strike="noStrike" cap="none">
              <a:solidFill>
                <a:schemeClr val="dk1"/>
              </a:solidFill>
              <a:latin typeface="Times New Roman"/>
              <a:ea typeface="Times New Roman"/>
              <a:cs typeface="Times New Roman"/>
              <a:sym typeface="Times New Roman"/>
            </a:endParaRPr>
          </a:p>
        </p:txBody>
      </p:sp>
      <p:cxnSp>
        <p:nvCxnSpPr>
          <p:cNvPr id="344" name="Google Shape;344;p19"/>
          <p:cNvCxnSpPr/>
          <p:nvPr/>
        </p:nvCxnSpPr>
        <p:spPr>
          <a:xfrm>
            <a:off x="5048495" y="1862694"/>
            <a:ext cx="323895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45" name="Google Shape;345;p19"/>
          <p:cNvCxnSpPr/>
          <p:nvPr/>
        </p:nvCxnSpPr>
        <p:spPr>
          <a:xfrm>
            <a:off x="8516038" y="430726"/>
            <a:ext cx="0" cy="710030"/>
          </a:xfrm>
          <a:prstGeom prst="straightConnector1">
            <a:avLst/>
          </a:prstGeom>
          <a:noFill/>
          <a:ln w="28575" cap="flat" cmpd="sng">
            <a:solidFill>
              <a:schemeClr val="accent1"/>
            </a:solidFill>
            <a:prstDash val="solid"/>
            <a:miter lim="800000"/>
            <a:headEnd type="none" w="sm" len="sm"/>
            <a:tailEnd type="triangle" w="med" len="med"/>
          </a:ln>
        </p:spPr>
      </p:cxnSp>
      <p:sp>
        <p:nvSpPr>
          <p:cNvPr id="346" name="Google Shape;346;p19"/>
          <p:cNvSpPr txBox="1"/>
          <p:nvPr/>
        </p:nvSpPr>
        <p:spPr>
          <a:xfrm>
            <a:off x="7328059" y="101531"/>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Fuel (Coal, Biomass, LPG, PNG</a:t>
            </a:r>
            <a:endParaRPr sz="1100" b="0" i="0" u="none" strike="noStrike" cap="none">
              <a:solidFill>
                <a:schemeClr val="dk1"/>
              </a:solidFill>
              <a:latin typeface="Times New Roman"/>
              <a:ea typeface="Times New Roman"/>
              <a:cs typeface="Times New Roman"/>
              <a:sym typeface="Times New Roman"/>
            </a:endParaRPr>
          </a:p>
        </p:txBody>
      </p:sp>
      <p:cxnSp>
        <p:nvCxnSpPr>
          <p:cNvPr id="347" name="Google Shape;347;p19"/>
          <p:cNvCxnSpPr/>
          <p:nvPr/>
        </p:nvCxnSpPr>
        <p:spPr>
          <a:xfrm rot="10800000">
            <a:off x="11191300" y="341142"/>
            <a:ext cx="0" cy="825497"/>
          </a:xfrm>
          <a:prstGeom prst="straightConnector1">
            <a:avLst/>
          </a:prstGeom>
          <a:noFill/>
          <a:ln w="28575" cap="flat" cmpd="sng">
            <a:solidFill>
              <a:schemeClr val="accent1"/>
            </a:solidFill>
            <a:prstDash val="solid"/>
            <a:miter lim="800000"/>
            <a:headEnd type="none" w="sm" len="sm"/>
            <a:tailEnd type="triangle" w="med" len="med"/>
          </a:ln>
        </p:spPr>
      </p:cxnSp>
      <p:cxnSp>
        <p:nvCxnSpPr>
          <p:cNvPr id="348" name="Google Shape;348;p19"/>
          <p:cNvCxnSpPr/>
          <p:nvPr/>
        </p:nvCxnSpPr>
        <p:spPr>
          <a:xfrm rot="10800000">
            <a:off x="10087777" y="315259"/>
            <a:ext cx="0" cy="825497"/>
          </a:xfrm>
          <a:prstGeom prst="straightConnector1">
            <a:avLst/>
          </a:prstGeom>
          <a:noFill/>
          <a:ln w="28575" cap="flat" cmpd="sng">
            <a:solidFill>
              <a:schemeClr val="accent1"/>
            </a:solidFill>
            <a:prstDash val="solid"/>
            <a:miter lim="800000"/>
            <a:headEnd type="none" w="sm" len="sm"/>
            <a:tailEnd type="triangle" w="med" len="med"/>
          </a:ln>
        </p:spPr>
      </p:cxnSp>
      <p:sp>
        <p:nvSpPr>
          <p:cNvPr id="349" name="Google Shape;349;p19"/>
          <p:cNvSpPr txBox="1"/>
          <p:nvPr/>
        </p:nvSpPr>
        <p:spPr>
          <a:xfrm>
            <a:off x="9287227" y="75509"/>
            <a:ext cx="148543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Emission</a:t>
            </a:r>
            <a:endParaRPr sz="1100" b="0" i="0" u="none" strike="noStrike" cap="none">
              <a:solidFill>
                <a:schemeClr val="dk1"/>
              </a:solidFill>
              <a:latin typeface="Times New Roman"/>
              <a:ea typeface="Times New Roman"/>
              <a:cs typeface="Times New Roman"/>
              <a:sym typeface="Times New Roman"/>
            </a:endParaRPr>
          </a:p>
        </p:txBody>
      </p:sp>
      <p:sp>
        <p:nvSpPr>
          <p:cNvPr id="350" name="Google Shape;350;p19"/>
          <p:cNvSpPr txBox="1"/>
          <p:nvPr/>
        </p:nvSpPr>
        <p:spPr>
          <a:xfrm>
            <a:off x="10322804" y="48789"/>
            <a:ext cx="148543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Boiler Ash</a:t>
            </a:r>
            <a:endParaRPr sz="1100" b="0" i="0" u="none" strike="noStrike" cap="none">
              <a:solidFill>
                <a:schemeClr val="dk1"/>
              </a:solidFill>
              <a:latin typeface="Times New Roman"/>
              <a:ea typeface="Times New Roman"/>
              <a:cs typeface="Times New Roman"/>
              <a:sym typeface="Times New Roman"/>
            </a:endParaRPr>
          </a:p>
        </p:txBody>
      </p:sp>
      <p:cxnSp>
        <p:nvCxnSpPr>
          <p:cNvPr id="351" name="Google Shape;351;p19"/>
          <p:cNvCxnSpPr/>
          <p:nvPr/>
        </p:nvCxnSpPr>
        <p:spPr>
          <a:xfrm rot="10800000">
            <a:off x="5848119" y="2485914"/>
            <a:ext cx="2439333" cy="0"/>
          </a:xfrm>
          <a:prstGeom prst="straightConnector1">
            <a:avLst/>
          </a:prstGeom>
          <a:noFill/>
          <a:ln w="28575" cap="flat" cmpd="sng">
            <a:solidFill>
              <a:schemeClr val="accent1"/>
            </a:solidFill>
            <a:prstDash val="solid"/>
            <a:miter lim="800000"/>
            <a:headEnd type="none" w="sm" len="sm"/>
            <a:tailEnd type="triangle" w="med" len="med"/>
          </a:ln>
        </p:spPr>
      </p:cxnSp>
      <p:sp>
        <p:nvSpPr>
          <p:cNvPr id="352" name="Google Shape;352;p19"/>
          <p:cNvSpPr txBox="1"/>
          <p:nvPr/>
        </p:nvSpPr>
        <p:spPr>
          <a:xfrm>
            <a:off x="6249320" y="2182620"/>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Steam</a:t>
            </a:r>
            <a:endParaRPr sz="1100" b="0" i="0" u="none" strike="noStrike" cap="none">
              <a:solidFill>
                <a:schemeClr val="dk1"/>
              </a:solidFill>
              <a:latin typeface="Times New Roman"/>
              <a:ea typeface="Times New Roman"/>
              <a:cs typeface="Times New Roman"/>
              <a:sym typeface="Times New Roman"/>
            </a:endParaRPr>
          </a:p>
        </p:txBody>
      </p:sp>
      <p:sp>
        <p:nvSpPr>
          <p:cNvPr id="353" name="Google Shape;353;p19"/>
          <p:cNvSpPr txBox="1"/>
          <p:nvPr/>
        </p:nvSpPr>
        <p:spPr>
          <a:xfrm>
            <a:off x="4878656" y="2273267"/>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Water</a:t>
            </a:r>
            <a:endParaRPr sz="1100" b="0" i="0" u="none" strike="noStrike" cap="none">
              <a:solidFill>
                <a:schemeClr val="dk1"/>
              </a:solidFill>
              <a:latin typeface="Times New Roman"/>
              <a:ea typeface="Times New Roman"/>
              <a:cs typeface="Times New Roman"/>
              <a:sym typeface="Times New Roman"/>
            </a:endParaRPr>
          </a:p>
        </p:txBody>
      </p:sp>
      <p:sp>
        <p:nvSpPr>
          <p:cNvPr id="354" name="Google Shape;354;p19"/>
          <p:cNvSpPr txBox="1"/>
          <p:nvPr/>
        </p:nvSpPr>
        <p:spPr>
          <a:xfrm>
            <a:off x="2169408" y="3995572"/>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Raw Material</a:t>
            </a:r>
            <a:endParaRPr sz="1100" b="0" i="0" u="none" strike="noStrike" cap="none">
              <a:solidFill>
                <a:schemeClr val="dk1"/>
              </a:solidFill>
              <a:latin typeface="Times New Roman"/>
              <a:ea typeface="Times New Roman"/>
              <a:cs typeface="Times New Roman"/>
              <a:sym typeface="Times New Roman"/>
            </a:endParaRPr>
          </a:p>
        </p:txBody>
      </p:sp>
      <p:cxnSp>
        <p:nvCxnSpPr>
          <p:cNvPr id="355" name="Google Shape;355;p19"/>
          <p:cNvCxnSpPr/>
          <p:nvPr/>
        </p:nvCxnSpPr>
        <p:spPr>
          <a:xfrm>
            <a:off x="1248584" y="4441654"/>
            <a:ext cx="0" cy="1071851"/>
          </a:xfrm>
          <a:prstGeom prst="straightConnector1">
            <a:avLst/>
          </a:prstGeom>
          <a:noFill/>
          <a:ln w="28575" cap="flat" cmpd="sng">
            <a:solidFill>
              <a:schemeClr val="accent1"/>
            </a:solidFill>
            <a:prstDash val="solid"/>
            <a:miter lim="800000"/>
            <a:headEnd type="none" w="sm" len="sm"/>
            <a:tailEnd type="triangle" w="med" len="med"/>
          </a:ln>
        </p:spPr>
      </p:cxnSp>
      <p:sp>
        <p:nvSpPr>
          <p:cNvPr id="356" name="Google Shape;356;p19"/>
          <p:cNvSpPr txBox="1"/>
          <p:nvPr/>
        </p:nvSpPr>
        <p:spPr>
          <a:xfrm>
            <a:off x="621565" y="5513505"/>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WW</a:t>
            </a:r>
            <a:endParaRPr sz="1100" b="0" i="0" u="none" strike="noStrike" cap="none">
              <a:solidFill>
                <a:schemeClr val="dk1"/>
              </a:solidFill>
              <a:latin typeface="Times New Roman"/>
              <a:ea typeface="Times New Roman"/>
              <a:cs typeface="Times New Roman"/>
              <a:sym typeface="Times New Roman"/>
            </a:endParaRPr>
          </a:p>
        </p:txBody>
      </p:sp>
      <p:cxnSp>
        <p:nvCxnSpPr>
          <p:cNvPr id="357" name="Google Shape;357;p19"/>
          <p:cNvCxnSpPr/>
          <p:nvPr/>
        </p:nvCxnSpPr>
        <p:spPr>
          <a:xfrm>
            <a:off x="1849014" y="3134762"/>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58" name="Google Shape;358;p19"/>
          <p:cNvSpPr txBox="1"/>
          <p:nvPr/>
        </p:nvSpPr>
        <p:spPr>
          <a:xfrm>
            <a:off x="1227021" y="2935589"/>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59" name="Google Shape;359;p19"/>
          <p:cNvCxnSpPr/>
          <p:nvPr/>
        </p:nvCxnSpPr>
        <p:spPr>
          <a:xfrm>
            <a:off x="1843521" y="3135618"/>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60" name="Google Shape;360;p19"/>
          <p:cNvSpPr txBox="1"/>
          <p:nvPr/>
        </p:nvSpPr>
        <p:spPr>
          <a:xfrm>
            <a:off x="1221528" y="2936445"/>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61" name="Google Shape;361;p19"/>
          <p:cNvCxnSpPr/>
          <p:nvPr/>
        </p:nvCxnSpPr>
        <p:spPr>
          <a:xfrm>
            <a:off x="3256915" y="3479256"/>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62" name="Google Shape;362;p19"/>
          <p:cNvSpPr txBox="1"/>
          <p:nvPr/>
        </p:nvSpPr>
        <p:spPr>
          <a:xfrm>
            <a:off x="2634922" y="3280083"/>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sp>
        <p:nvSpPr>
          <p:cNvPr id="363" name="Google Shape;363;p19"/>
          <p:cNvSpPr txBox="1"/>
          <p:nvPr/>
        </p:nvSpPr>
        <p:spPr>
          <a:xfrm>
            <a:off x="10337301" y="3280083"/>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WW</a:t>
            </a:r>
            <a:endParaRPr sz="1100" b="0" i="0" u="none" strike="noStrike" cap="none">
              <a:solidFill>
                <a:schemeClr val="dk1"/>
              </a:solidFill>
              <a:latin typeface="Times New Roman"/>
              <a:ea typeface="Times New Roman"/>
              <a:cs typeface="Times New Roman"/>
              <a:sym typeface="Times New Roman"/>
            </a:endParaRPr>
          </a:p>
        </p:txBody>
      </p:sp>
      <p:cxnSp>
        <p:nvCxnSpPr>
          <p:cNvPr id="364" name="Google Shape;364;p19"/>
          <p:cNvCxnSpPr/>
          <p:nvPr/>
        </p:nvCxnSpPr>
        <p:spPr>
          <a:xfrm>
            <a:off x="5048495" y="4397108"/>
            <a:ext cx="0" cy="902891"/>
          </a:xfrm>
          <a:prstGeom prst="straightConnector1">
            <a:avLst/>
          </a:prstGeom>
          <a:noFill/>
          <a:ln w="28575" cap="flat" cmpd="sng">
            <a:solidFill>
              <a:schemeClr val="accent1"/>
            </a:solidFill>
            <a:prstDash val="solid"/>
            <a:miter lim="800000"/>
            <a:headEnd type="none" w="sm" len="sm"/>
            <a:tailEnd type="triangle" w="med" len="med"/>
          </a:ln>
        </p:spPr>
      </p:cxnSp>
      <p:sp>
        <p:nvSpPr>
          <p:cNvPr id="365" name="Google Shape;365;p19"/>
          <p:cNvSpPr txBox="1"/>
          <p:nvPr/>
        </p:nvSpPr>
        <p:spPr>
          <a:xfrm rot="-5400000">
            <a:off x="4194033" y="4714919"/>
            <a:ext cx="1105084"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Black Liquor</a:t>
            </a:r>
            <a:endParaRPr sz="1100" b="0" i="0" u="none" strike="noStrike" cap="none">
              <a:solidFill>
                <a:schemeClr val="dk1"/>
              </a:solidFill>
              <a:latin typeface="Times New Roman"/>
              <a:ea typeface="Times New Roman"/>
              <a:cs typeface="Times New Roman"/>
              <a:sym typeface="Times New Roman"/>
            </a:endParaRPr>
          </a:p>
        </p:txBody>
      </p:sp>
      <p:sp>
        <p:nvSpPr>
          <p:cNvPr id="366" name="Google Shape;366;p19"/>
          <p:cNvSpPr/>
          <p:nvPr/>
        </p:nvSpPr>
        <p:spPr>
          <a:xfrm>
            <a:off x="4326886" y="5299999"/>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Chemical Recovery</a:t>
            </a:r>
            <a:endParaRPr sz="1100" b="0" i="0" u="none" strike="noStrike" cap="none">
              <a:solidFill>
                <a:schemeClr val="dk1"/>
              </a:solidFill>
              <a:latin typeface="Times New Roman"/>
              <a:ea typeface="Times New Roman"/>
              <a:cs typeface="Times New Roman"/>
              <a:sym typeface="Times New Roman"/>
            </a:endParaRPr>
          </a:p>
        </p:txBody>
      </p:sp>
      <p:sp>
        <p:nvSpPr>
          <p:cNvPr id="367" name="Google Shape;367;p19"/>
          <p:cNvSpPr/>
          <p:nvPr/>
        </p:nvSpPr>
        <p:spPr>
          <a:xfrm>
            <a:off x="6633998" y="3572038"/>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Bleaching and Final Board production</a:t>
            </a:r>
            <a:endParaRPr sz="1100" b="0" i="0" u="none" strike="noStrike" cap="none">
              <a:solidFill>
                <a:schemeClr val="dk1"/>
              </a:solidFill>
              <a:latin typeface="Times New Roman"/>
              <a:ea typeface="Times New Roman"/>
              <a:cs typeface="Times New Roman"/>
              <a:sym typeface="Times New Roman"/>
            </a:endParaRPr>
          </a:p>
        </p:txBody>
      </p:sp>
      <p:cxnSp>
        <p:nvCxnSpPr>
          <p:cNvPr id="368" name="Google Shape;368;p19"/>
          <p:cNvCxnSpPr>
            <a:endCxn id="367" idx="1"/>
          </p:cNvCxnSpPr>
          <p:nvPr/>
        </p:nvCxnSpPr>
        <p:spPr>
          <a:xfrm>
            <a:off x="5937098" y="3968645"/>
            <a:ext cx="696900" cy="0"/>
          </a:xfrm>
          <a:prstGeom prst="straightConnector1">
            <a:avLst/>
          </a:prstGeom>
          <a:noFill/>
          <a:ln w="28575" cap="flat" cmpd="sng">
            <a:solidFill>
              <a:schemeClr val="accent1"/>
            </a:solidFill>
            <a:prstDash val="solid"/>
            <a:miter lim="800000"/>
            <a:headEnd type="none" w="sm" len="sm"/>
            <a:tailEnd type="triangle" w="med" len="med"/>
          </a:ln>
        </p:spPr>
      </p:cxnSp>
      <p:cxnSp>
        <p:nvCxnSpPr>
          <p:cNvPr id="369" name="Google Shape;369;p19"/>
          <p:cNvCxnSpPr/>
          <p:nvPr/>
        </p:nvCxnSpPr>
        <p:spPr>
          <a:xfrm>
            <a:off x="8964055" y="2659405"/>
            <a:ext cx="0" cy="553183"/>
          </a:xfrm>
          <a:prstGeom prst="straightConnector1">
            <a:avLst/>
          </a:prstGeom>
          <a:noFill/>
          <a:ln w="28575" cap="flat" cmpd="sng">
            <a:solidFill>
              <a:schemeClr val="accent1"/>
            </a:solidFill>
            <a:prstDash val="solid"/>
            <a:miter lim="800000"/>
            <a:headEnd type="none" w="sm" len="sm"/>
            <a:tailEnd type="triangle" w="med" len="med"/>
          </a:ln>
        </p:spPr>
      </p:cxnSp>
      <p:sp>
        <p:nvSpPr>
          <p:cNvPr id="370" name="Google Shape;370;p19"/>
          <p:cNvSpPr txBox="1"/>
          <p:nvPr/>
        </p:nvSpPr>
        <p:spPr>
          <a:xfrm>
            <a:off x="8283805" y="3093842"/>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71" name="Google Shape;371;p19"/>
          <p:cNvCxnSpPr/>
          <p:nvPr/>
        </p:nvCxnSpPr>
        <p:spPr>
          <a:xfrm>
            <a:off x="8117622" y="3968645"/>
            <a:ext cx="696808" cy="0"/>
          </a:xfrm>
          <a:prstGeom prst="straightConnector1">
            <a:avLst/>
          </a:prstGeom>
          <a:noFill/>
          <a:ln w="28575" cap="flat" cmpd="sng">
            <a:solidFill>
              <a:schemeClr val="accent1"/>
            </a:solidFill>
            <a:prstDash val="solid"/>
            <a:miter lim="800000"/>
            <a:headEnd type="none" w="sm" len="sm"/>
            <a:tailEnd type="triangle" w="med" len="med"/>
          </a:ln>
        </p:spPr>
      </p:cxnSp>
      <p:sp>
        <p:nvSpPr>
          <p:cNvPr id="372" name="Google Shape;372;p19"/>
          <p:cNvSpPr txBox="1"/>
          <p:nvPr/>
        </p:nvSpPr>
        <p:spPr>
          <a:xfrm>
            <a:off x="8530236" y="3791102"/>
            <a:ext cx="985113"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Final Product</a:t>
            </a:r>
            <a:endParaRPr sz="1100" b="0" i="0" u="none" strike="noStrike" cap="none">
              <a:solidFill>
                <a:schemeClr val="dk1"/>
              </a:solidFill>
              <a:latin typeface="Times New Roman"/>
              <a:ea typeface="Times New Roman"/>
              <a:cs typeface="Times New Roman"/>
              <a:sym typeface="Times New Roman"/>
            </a:endParaRPr>
          </a:p>
        </p:txBody>
      </p:sp>
      <p:cxnSp>
        <p:nvCxnSpPr>
          <p:cNvPr id="373" name="Google Shape;373;p19"/>
          <p:cNvCxnSpPr/>
          <p:nvPr/>
        </p:nvCxnSpPr>
        <p:spPr>
          <a:xfrm>
            <a:off x="7372128" y="2500187"/>
            <a:ext cx="0" cy="1071851"/>
          </a:xfrm>
          <a:prstGeom prst="straightConnector1">
            <a:avLst/>
          </a:prstGeom>
          <a:noFill/>
          <a:ln w="28575" cap="flat" cmpd="sng">
            <a:solidFill>
              <a:schemeClr val="accent1"/>
            </a:solidFill>
            <a:prstDash val="solid"/>
            <a:miter lim="800000"/>
            <a:headEnd type="none" w="sm" len="sm"/>
            <a:tailEnd type="triangle" w="med" len="med"/>
          </a:ln>
        </p:spPr>
      </p:cxnSp>
      <p:cxnSp>
        <p:nvCxnSpPr>
          <p:cNvPr id="374" name="Google Shape;374;p19"/>
          <p:cNvCxnSpPr/>
          <p:nvPr/>
        </p:nvCxnSpPr>
        <p:spPr>
          <a:xfrm>
            <a:off x="7744440" y="3212588"/>
            <a:ext cx="0" cy="389287"/>
          </a:xfrm>
          <a:prstGeom prst="straightConnector1">
            <a:avLst/>
          </a:prstGeom>
          <a:noFill/>
          <a:ln w="28575" cap="flat" cmpd="sng">
            <a:solidFill>
              <a:schemeClr val="accent1"/>
            </a:solidFill>
            <a:prstDash val="solid"/>
            <a:miter lim="800000"/>
            <a:headEnd type="none" w="sm" len="sm"/>
            <a:tailEnd type="triangle" w="med" len="med"/>
          </a:ln>
        </p:spPr>
      </p:cxnSp>
      <p:sp>
        <p:nvSpPr>
          <p:cNvPr id="375" name="Google Shape;375;p19"/>
          <p:cNvSpPr txBox="1"/>
          <p:nvPr/>
        </p:nvSpPr>
        <p:spPr>
          <a:xfrm>
            <a:off x="7094916" y="2987606"/>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Water</a:t>
            </a:r>
            <a:endParaRPr sz="1100" b="0" i="0" u="none" strike="noStrike" cap="none">
              <a:solidFill>
                <a:schemeClr val="dk1"/>
              </a:solidFill>
              <a:latin typeface="Times New Roman"/>
              <a:ea typeface="Times New Roman"/>
              <a:cs typeface="Times New Roman"/>
              <a:sym typeface="Times New Roman"/>
            </a:endParaRPr>
          </a:p>
        </p:txBody>
      </p:sp>
      <p:cxnSp>
        <p:nvCxnSpPr>
          <p:cNvPr id="376" name="Google Shape;376;p19"/>
          <p:cNvCxnSpPr/>
          <p:nvPr/>
        </p:nvCxnSpPr>
        <p:spPr>
          <a:xfrm>
            <a:off x="4761271" y="6077170"/>
            <a:ext cx="0" cy="616128"/>
          </a:xfrm>
          <a:prstGeom prst="straightConnector1">
            <a:avLst/>
          </a:prstGeom>
          <a:noFill/>
          <a:ln w="28575" cap="flat" cmpd="sng">
            <a:solidFill>
              <a:schemeClr val="accent1"/>
            </a:solidFill>
            <a:prstDash val="solid"/>
            <a:miter lim="800000"/>
            <a:headEnd type="none" w="sm" len="sm"/>
            <a:tailEnd type="triangle" w="med" len="med"/>
          </a:ln>
        </p:spPr>
      </p:cxnSp>
      <p:sp>
        <p:nvSpPr>
          <p:cNvPr id="377" name="Google Shape;377;p19"/>
          <p:cNvSpPr txBox="1"/>
          <p:nvPr/>
        </p:nvSpPr>
        <p:spPr>
          <a:xfrm>
            <a:off x="9219578" y="6616785"/>
            <a:ext cx="148543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Emission</a:t>
            </a:r>
            <a:endParaRPr sz="1100" b="0" i="0" u="none" strike="noStrike" cap="none">
              <a:solidFill>
                <a:schemeClr val="dk1"/>
              </a:solidFill>
              <a:latin typeface="Times New Roman"/>
              <a:ea typeface="Times New Roman"/>
              <a:cs typeface="Times New Roman"/>
              <a:sym typeface="Times New Roman"/>
            </a:endParaRPr>
          </a:p>
        </p:txBody>
      </p:sp>
      <p:sp>
        <p:nvSpPr>
          <p:cNvPr id="378" name="Google Shape;378;p19"/>
          <p:cNvSpPr txBox="1"/>
          <p:nvPr/>
        </p:nvSpPr>
        <p:spPr>
          <a:xfrm>
            <a:off x="4614070" y="4647550"/>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Steam</a:t>
            </a:r>
            <a:endParaRPr sz="1100" b="0" i="0" u="none" strike="noStrike" cap="none">
              <a:solidFill>
                <a:schemeClr val="dk1"/>
              </a:solidFill>
              <a:latin typeface="Times New Roman"/>
              <a:ea typeface="Times New Roman"/>
              <a:cs typeface="Times New Roman"/>
              <a:sym typeface="Times New Roman"/>
            </a:endParaRPr>
          </a:p>
        </p:txBody>
      </p:sp>
      <p:cxnSp>
        <p:nvCxnSpPr>
          <p:cNvPr id="379" name="Google Shape;379;p19"/>
          <p:cNvCxnSpPr/>
          <p:nvPr/>
        </p:nvCxnSpPr>
        <p:spPr>
          <a:xfrm>
            <a:off x="5635614" y="4847422"/>
            <a:ext cx="0" cy="451338"/>
          </a:xfrm>
          <a:prstGeom prst="straightConnector1">
            <a:avLst/>
          </a:prstGeom>
          <a:noFill/>
          <a:ln w="28575" cap="flat" cmpd="sng">
            <a:solidFill>
              <a:schemeClr val="accent1"/>
            </a:solidFill>
            <a:prstDash val="solid"/>
            <a:miter lim="800000"/>
            <a:headEnd type="none" w="sm" len="sm"/>
            <a:tailEnd type="triangle" w="med" len="med"/>
          </a:ln>
        </p:spPr>
      </p:cxnSp>
      <p:cxnSp>
        <p:nvCxnSpPr>
          <p:cNvPr id="380" name="Google Shape;380;p19"/>
          <p:cNvCxnSpPr/>
          <p:nvPr/>
        </p:nvCxnSpPr>
        <p:spPr>
          <a:xfrm>
            <a:off x="3258081" y="3479939"/>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81" name="Google Shape;381;p19"/>
          <p:cNvSpPr txBox="1"/>
          <p:nvPr/>
        </p:nvSpPr>
        <p:spPr>
          <a:xfrm>
            <a:off x="2636088" y="3280766"/>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82" name="Google Shape;382;p19"/>
          <p:cNvCxnSpPr/>
          <p:nvPr/>
        </p:nvCxnSpPr>
        <p:spPr>
          <a:xfrm>
            <a:off x="3847426" y="5556950"/>
            <a:ext cx="451844" cy="0"/>
          </a:xfrm>
          <a:prstGeom prst="straightConnector1">
            <a:avLst/>
          </a:prstGeom>
          <a:noFill/>
          <a:ln w="28575" cap="flat" cmpd="sng">
            <a:solidFill>
              <a:schemeClr val="accent1"/>
            </a:solidFill>
            <a:prstDash val="solid"/>
            <a:miter lim="800000"/>
            <a:headEnd type="none" w="sm" len="sm"/>
            <a:tailEnd type="triangle" w="med" len="med"/>
          </a:ln>
        </p:spPr>
      </p:cxnSp>
      <p:sp>
        <p:nvSpPr>
          <p:cNvPr id="383" name="Google Shape;383;p19"/>
          <p:cNvSpPr txBox="1"/>
          <p:nvPr/>
        </p:nvSpPr>
        <p:spPr>
          <a:xfrm>
            <a:off x="2615640" y="5726691"/>
            <a:ext cx="1337611"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Chemical</a:t>
            </a:r>
            <a:endParaRPr sz="1100" b="0" i="0" u="none" strike="noStrike" cap="none">
              <a:solidFill>
                <a:schemeClr val="dk1"/>
              </a:solidFill>
              <a:latin typeface="Times New Roman"/>
              <a:ea typeface="Times New Roman"/>
              <a:cs typeface="Times New Roman"/>
              <a:sym typeface="Times New Roman"/>
            </a:endParaRPr>
          </a:p>
        </p:txBody>
      </p:sp>
      <p:cxnSp>
        <p:nvCxnSpPr>
          <p:cNvPr id="384" name="Google Shape;384;p19"/>
          <p:cNvCxnSpPr/>
          <p:nvPr/>
        </p:nvCxnSpPr>
        <p:spPr>
          <a:xfrm>
            <a:off x="7445593" y="4375516"/>
            <a:ext cx="0" cy="1071851"/>
          </a:xfrm>
          <a:prstGeom prst="straightConnector1">
            <a:avLst/>
          </a:prstGeom>
          <a:noFill/>
          <a:ln w="28575" cap="flat" cmpd="sng">
            <a:solidFill>
              <a:schemeClr val="accent1"/>
            </a:solidFill>
            <a:prstDash val="solid"/>
            <a:miter lim="800000"/>
            <a:headEnd type="none" w="sm" len="sm"/>
            <a:tailEnd type="triangle" w="med" len="med"/>
          </a:ln>
        </p:spPr>
      </p:cxnSp>
      <p:sp>
        <p:nvSpPr>
          <p:cNvPr id="385" name="Google Shape;385;p19"/>
          <p:cNvSpPr txBox="1"/>
          <p:nvPr/>
        </p:nvSpPr>
        <p:spPr>
          <a:xfrm>
            <a:off x="6818574" y="5447367"/>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WW</a:t>
            </a:r>
            <a:endParaRPr sz="1100" b="0" i="0" u="none" strike="noStrike" cap="none">
              <a:solidFill>
                <a:schemeClr val="dk1"/>
              </a:solidFill>
              <a:latin typeface="Times New Roman"/>
              <a:ea typeface="Times New Roman"/>
              <a:cs typeface="Times New Roman"/>
              <a:sym typeface="Times New Roman"/>
            </a:endParaRPr>
          </a:p>
        </p:txBody>
      </p:sp>
      <p:cxnSp>
        <p:nvCxnSpPr>
          <p:cNvPr id="386" name="Google Shape;386;p19"/>
          <p:cNvCxnSpPr/>
          <p:nvPr/>
        </p:nvCxnSpPr>
        <p:spPr>
          <a:xfrm>
            <a:off x="6951651" y="1840256"/>
            <a:ext cx="0" cy="1731782"/>
          </a:xfrm>
          <a:prstGeom prst="straightConnector1">
            <a:avLst/>
          </a:prstGeom>
          <a:noFill/>
          <a:ln w="28575" cap="flat" cmpd="sng">
            <a:solidFill>
              <a:schemeClr val="accent1"/>
            </a:solidFill>
            <a:prstDash val="solid"/>
            <a:miter lim="800000"/>
            <a:headEnd type="none" w="sm" len="sm"/>
            <a:tailEnd type="triangle" w="med" len="med"/>
          </a:ln>
        </p:spPr>
      </p:cxnSp>
      <p:sp>
        <p:nvSpPr>
          <p:cNvPr id="387" name="Google Shape;387;p19"/>
          <p:cNvSpPr/>
          <p:nvPr/>
        </p:nvSpPr>
        <p:spPr>
          <a:xfrm>
            <a:off x="9361346" y="3636736"/>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Used in the market </a:t>
            </a:r>
            <a:endParaRPr sz="1100" b="0" i="0" u="none" strike="noStrike" cap="none">
              <a:solidFill>
                <a:schemeClr val="dk1"/>
              </a:solidFill>
              <a:latin typeface="Times New Roman"/>
              <a:ea typeface="Times New Roman"/>
              <a:cs typeface="Times New Roman"/>
              <a:sym typeface="Times New Roman"/>
            </a:endParaRPr>
          </a:p>
        </p:txBody>
      </p:sp>
      <p:cxnSp>
        <p:nvCxnSpPr>
          <p:cNvPr id="388" name="Google Shape;388;p19"/>
          <p:cNvCxnSpPr/>
          <p:nvPr/>
        </p:nvCxnSpPr>
        <p:spPr>
          <a:xfrm>
            <a:off x="3256915" y="3479902"/>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89" name="Google Shape;389;p19"/>
          <p:cNvSpPr txBox="1"/>
          <p:nvPr/>
        </p:nvSpPr>
        <p:spPr>
          <a:xfrm>
            <a:off x="2634922" y="3280729"/>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90" name="Google Shape;390;p19"/>
          <p:cNvCxnSpPr/>
          <p:nvPr/>
        </p:nvCxnSpPr>
        <p:spPr>
          <a:xfrm>
            <a:off x="8103521" y="3059831"/>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91" name="Google Shape;391;p19"/>
          <p:cNvSpPr txBox="1"/>
          <p:nvPr/>
        </p:nvSpPr>
        <p:spPr>
          <a:xfrm>
            <a:off x="7481528" y="2860658"/>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sp>
        <p:nvSpPr>
          <p:cNvPr id="392" name="Google Shape;392;p19"/>
          <p:cNvSpPr/>
          <p:nvPr/>
        </p:nvSpPr>
        <p:spPr>
          <a:xfrm>
            <a:off x="9203085" y="5684861"/>
            <a:ext cx="1476260" cy="793214"/>
          </a:xfrm>
          <a:prstGeom prst="rect">
            <a:avLst/>
          </a:prstGeom>
          <a:solidFill>
            <a:schemeClr val="lt1"/>
          </a:solid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WW treatment</a:t>
            </a:r>
            <a:endParaRPr sz="1100" b="0" i="0" u="none" strike="noStrike" cap="none">
              <a:solidFill>
                <a:schemeClr val="dk1"/>
              </a:solidFill>
              <a:latin typeface="Times New Roman"/>
              <a:ea typeface="Times New Roman"/>
              <a:cs typeface="Times New Roman"/>
              <a:sym typeface="Times New Roman"/>
            </a:endParaRPr>
          </a:p>
        </p:txBody>
      </p:sp>
      <p:cxnSp>
        <p:nvCxnSpPr>
          <p:cNvPr id="393" name="Google Shape;393;p19"/>
          <p:cNvCxnSpPr/>
          <p:nvPr/>
        </p:nvCxnSpPr>
        <p:spPr>
          <a:xfrm>
            <a:off x="8099245" y="3059831"/>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94" name="Google Shape;394;p19"/>
          <p:cNvSpPr txBox="1"/>
          <p:nvPr/>
        </p:nvSpPr>
        <p:spPr>
          <a:xfrm>
            <a:off x="7477252" y="2860658"/>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95" name="Google Shape;395;p19"/>
          <p:cNvCxnSpPr/>
          <p:nvPr/>
        </p:nvCxnSpPr>
        <p:spPr>
          <a:xfrm>
            <a:off x="9409843" y="5206746"/>
            <a:ext cx="0" cy="504000"/>
          </a:xfrm>
          <a:prstGeom prst="straightConnector1">
            <a:avLst/>
          </a:prstGeom>
          <a:noFill/>
          <a:ln w="28575" cap="flat" cmpd="sng">
            <a:solidFill>
              <a:schemeClr val="accent1"/>
            </a:solidFill>
            <a:prstDash val="solid"/>
            <a:miter lim="800000"/>
            <a:headEnd type="none" w="sm" len="sm"/>
            <a:tailEnd type="triangle" w="med" len="med"/>
          </a:ln>
        </p:spPr>
      </p:cxnSp>
      <p:sp>
        <p:nvSpPr>
          <p:cNvPr id="396" name="Google Shape;396;p19"/>
          <p:cNvSpPr txBox="1"/>
          <p:nvPr/>
        </p:nvSpPr>
        <p:spPr>
          <a:xfrm>
            <a:off x="9897348" y="5159973"/>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Gas Production</a:t>
            </a:r>
            <a:endParaRPr sz="1100" b="0" i="0" u="none" strike="noStrike" cap="none">
              <a:solidFill>
                <a:schemeClr val="dk1"/>
              </a:solidFill>
              <a:latin typeface="Times New Roman"/>
              <a:ea typeface="Times New Roman"/>
              <a:cs typeface="Times New Roman"/>
              <a:sym typeface="Times New Roman"/>
            </a:endParaRPr>
          </a:p>
        </p:txBody>
      </p:sp>
      <p:cxnSp>
        <p:nvCxnSpPr>
          <p:cNvPr id="397" name="Google Shape;397;p19"/>
          <p:cNvCxnSpPr/>
          <p:nvPr/>
        </p:nvCxnSpPr>
        <p:spPr>
          <a:xfrm>
            <a:off x="11051754" y="2668420"/>
            <a:ext cx="0" cy="611663"/>
          </a:xfrm>
          <a:prstGeom prst="straightConnector1">
            <a:avLst/>
          </a:prstGeom>
          <a:noFill/>
          <a:ln w="28575" cap="flat" cmpd="sng">
            <a:solidFill>
              <a:schemeClr val="accent1"/>
            </a:solidFill>
            <a:prstDash val="solid"/>
            <a:miter lim="800000"/>
            <a:headEnd type="none" w="sm" len="sm"/>
            <a:tailEnd type="triangle" w="med" len="med"/>
          </a:ln>
        </p:spPr>
      </p:cxnSp>
      <p:sp>
        <p:nvSpPr>
          <p:cNvPr id="398" name="Google Shape;398;p19"/>
          <p:cNvSpPr txBox="1"/>
          <p:nvPr/>
        </p:nvSpPr>
        <p:spPr>
          <a:xfrm>
            <a:off x="8775461" y="5018059"/>
            <a:ext cx="129904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399" name="Google Shape;399;p19"/>
          <p:cNvCxnSpPr>
            <a:endCxn id="396" idx="2"/>
          </p:cNvCxnSpPr>
          <p:nvPr/>
        </p:nvCxnSpPr>
        <p:spPr>
          <a:xfrm rot="10800000">
            <a:off x="10546872" y="5421583"/>
            <a:ext cx="0" cy="249600"/>
          </a:xfrm>
          <a:prstGeom prst="straightConnector1">
            <a:avLst/>
          </a:prstGeom>
          <a:noFill/>
          <a:ln w="28575" cap="flat" cmpd="sng">
            <a:solidFill>
              <a:schemeClr val="accent1"/>
            </a:solidFill>
            <a:prstDash val="solid"/>
            <a:miter lim="800000"/>
            <a:headEnd type="none" w="sm" len="sm"/>
            <a:tailEnd type="triangle" w="med" len="med"/>
          </a:ln>
        </p:spPr>
      </p:cxnSp>
      <p:cxnSp>
        <p:nvCxnSpPr>
          <p:cNvPr id="400" name="Google Shape;400;p19"/>
          <p:cNvCxnSpPr>
            <a:stCxn id="392" idx="2"/>
          </p:cNvCxnSpPr>
          <p:nvPr/>
        </p:nvCxnSpPr>
        <p:spPr>
          <a:xfrm>
            <a:off x="9941215" y="6478075"/>
            <a:ext cx="0" cy="231300"/>
          </a:xfrm>
          <a:prstGeom prst="straightConnector1">
            <a:avLst/>
          </a:prstGeom>
          <a:noFill/>
          <a:ln w="28575" cap="flat" cmpd="sng">
            <a:solidFill>
              <a:schemeClr val="accent1"/>
            </a:solidFill>
            <a:prstDash val="solid"/>
            <a:miter lim="800000"/>
            <a:headEnd type="none" w="sm" len="sm"/>
            <a:tailEnd type="triangle" w="med" len="med"/>
          </a:ln>
        </p:spPr>
      </p:cxnSp>
      <p:sp>
        <p:nvSpPr>
          <p:cNvPr id="401" name="Google Shape;401;p19"/>
          <p:cNvSpPr txBox="1"/>
          <p:nvPr/>
        </p:nvSpPr>
        <p:spPr>
          <a:xfrm>
            <a:off x="4042741" y="6668525"/>
            <a:ext cx="148543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Emission</a:t>
            </a:r>
            <a:endParaRPr sz="1100" b="0" i="0" u="none" strike="noStrike" cap="none">
              <a:solidFill>
                <a:schemeClr val="dk1"/>
              </a:solidFill>
              <a:latin typeface="Times New Roman"/>
              <a:ea typeface="Times New Roman"/>
              <a:cs typeface="Times New Roman"/>
              <a:sym typeface="Times New Roman"/>
            </a:endParaRPr>
          </a:p>
        </p:txBody>
      </p:sp>
      <p:sp>
        <p:nvSpPr>
          <p:cNvPr id="402" name="Google Shape;402;p19"/>
          <p:cNvSpPr txBox="1"/>
          <p:nvPr/>
        </p:nvSpPr>
        <p:spPr>
          <a:xfrm>
            <a:off x="2169408" y="3994230"/>
            <a:ext cx="215747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Raw Material</a:t>
            </a:r>
            <a:endParaRPr sz="1100" b="0" i="0" u="none" strike="noStrike" cap="none">
              <a:solidFill>
                <a:schemeClr val="dk1"/>
              </a:solidFill>
              <a:latin typeface="Times New Roman"/>
              <a:ea typeface="Times New Roman"/>
              <a:cs typeface="Times New Roman"/>
              <a:sym typeface="Times New Roman"/>
            </a:endParaRPr>
          </a:p>
        </p:txBody>
      </p:sp>
      <p:cxnSp>
        <p:nvCxnSpPr>
          <p:cNvPr id="403" name="Google Shape;403;p19"/>
          <p:cNvCxnSpPr/>
          <p:nvPr/>
        </p:nvCxnSpPr>
        <p:spPr>
          <a:xfrm>
            <a:off x="3630078" y="5865191"/>
            <a:ext cx="696808" cy="0"/>
          </a:xfrm>
          <a:prstGeom prst="straightConnector1">
            <a:avLst/>
          </a:prstGeom>
          <a:noFill/>
          <a:ln w="28575" cap="flat" cmpd="sng">
            <a:solidFill>
              <a:schemeClr val="accent1"/>
            </a:solidFill>
            <a:prstDash val="solid"/>
            <a:miter lim="800000"/>
            <a:headEnd type="none" w="sm" len="sm"/>
            <a:tailEnd type="triangle" w="med" len="med"/>
          </a:ln>
        </p:spPr>
      </p:cxnSp>
      <p:sp>
        <p:nvSpPr>
          <p:cNvPr id="404" name="Google Shape;404;p19"/>
          <p:cNvSpPr txBox="1"/>
          <p:nvPr/>
        </p:nvSpPr>
        <p:spPr>
          <a:xfrm>
            <a:off x="2781169" y="5432227"/>
            <a:ext cx="1337611"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Electricity</a:t>
            </a:r>
            <a:endParaRPr sz="1100" b="0" i="0" u="none" strike="noStrike" cap="none">
              <a:solidFill>
                <a:schemeClr val="dk1"/>
              </a:solidFill>
              <a:latin typeface="Times New Roman"/>
              <a:ea typeface="Times New Roman"/>
              <a:cs typeface="Times New Roman"/>
              <a:sym typeface="Times New Roman"/>
            </a:endParaRPr>
          </a:p>
        </p:txBody>
      </p:sp>
      <p:cxnSp>
        <p:nvCxnSpPr>
          <p:cNvPr id="405" name="Google Shape;405;p19"/>
          <p:cNvCxnSpPr/>
          <p:nvPr/>
        </p:nvCxnSpPr>
        <p:spPr>
          <a:xfrm>
            <a:off x="8506277" y="6093213"/>
            <a:ext cx="696808" cy="0"/>
          </a:xfrm>
          <a:prstGeom prst="straightConnector1">
            <a:avLst/>
          </a:prstGeom>
          <a:noFill/>
          <a:ln w="28575" cap="flat" cmpd="sng">
            <a:solidFill>
              <a:schemeClr val="accent1"/>
            </a:solidFill>
            <a:prstDash val="solid"/>
            <a:miter lim="800000"/>
            <a:headEnd type="none" w="sm" len="sm"/>
            <a:tailEnd type="triangle" w="med" len="med"/>
          </a:ln>
        </p:spPr>
      </p:cxnSp>
      <p:sp>
        <p:nvSpPr>
          <p:cNvPr id="406" name="Google Shape;406;p19"/>
          <p:cNvSpPr txBox="1"/>
          <p:nvPr/>
        </p:nvSpPr>
        <p:spPr>
          <a:xfrm>
            <a:off x="7437850" y="5999625"/>
            <a:ext cx="1337611"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Chemical</a:t>
            </a:r>
            <a:endParaRPr sz="1100" b="0" i="0" u="none" strike="noStrike" cap="none">
              <a:solidFill>
                <a:schemeClr val="dk1"/>
              </a:solidFill>
              <a:latin typeface="Times New Roman"/>
              <a:ea typeface="Times New Roman"/>
              <a:cs typeface="Times New Roman"/>
              <a:sym typeface="Times New Roman"/>
            </a:endParaRPr>
          </a:p>
        </p:txBody>
      </p:sp>
      <p:cxnSp>
        <p:nvCxnSpPr>
          <p:cNvPr id="407" name="Google Shape;407;p19"/>
          <p:cNvCxnSpPr/>
          <p:nvPr/>
        </p:nvCxnSpPr>
        <p:spPr>
          <a:xfrm>
            <a:off x="11045325" y="2668420"/>
            <a:ext cx="0" cy="611663"/>
          </a:xfrm>
          <a:prstGeom prst="straightConnector1">
            <a:avLst/>
          </a:prstGeom>
          <a:noFill/>
          <a:ln w="28575" cap="flat" cmpd="sng">
            <a:solidFill>
              <a:schemeClr val="accent1"/>
            </a:solidFill>
            <a:prstDash val="solid"/>
            <a:miter lim="800000"/>
            <a:headEnd type="none" w="sm" len="sm"/>
            <a:tailEnd type="triangle" w="med" len="med"/>
          </a:ln>
        </p:spPr>
      </p:cxnSp>
      <p:cxnSp>
        <p:nvCxnSpPr>
          <p:cNvPr id="408" name="Google Shape;408;p19"/>
          <p:cNvCxnSpPr/>
          <p:nvPr/>
        </p:nvCxnSpPr>
        <p:spPr>
          <a:xfrm>
            <a:off x="10546872" y="6501192"/>
            <a:ext cx="0" cy="192106"/>
          </a:xfrm>
          <a:prstGeom prst="straightConnector1">
            <a:avLst/>
          </a:prstGeom>
          <a:noFill/>
          <a:ln w="28575" cap="flat" cmpd="sng">
            <a:solidFill>
              <a:schemeClr val="accent1"/>
            </a:solidFill>
            <a:prstDash val="solid"/>
            <a:miter lim="800000"/>
            <a:headEnd type="none" w="sm" len="sm"/>
            <a:tailEnd type="triangle" w="med" len="med"/>
          </a:ln>
        </p:spPr>
      </p:cxnSp>
      <p:sp>
        <p:nvSpPr>
          <p:cNvPr id="409" name="Google Shape;409;p19"/>
          <p:cNvSpPr txBox="1"/>
          <p:nvPr/>
        </p:nvSpPr>
        <p:spPr>
          <a:xfrm>
            <a:off x="9936625" y="6625931"/>
            <a:ext cx="1485439"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Times New Roman"/>
                <a:ea typeface="Times New Roman"/>
                <a:cs typeface="Times New Roman"/>
                <a:sym typeface="Times New Roman"/>
              </a:rPr>
              <a:t>Sludge</a:t>
            </a:r>
            <a:endParaRPr sz="11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90865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0" y="217642"/>
            <a:ext cx="12191999" cy="509945"/>
          </a:xfrm>
          <a:prstGeom prst="rect">
            <a:avLst/>
          </a:prstGeom>
          <a:solidFill>
            <a:schemeClr val="accent2">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3600" b="1" dirty="0"/>
              <a:t>List of input and output flows</a:t>
            </a:r>
            <a:endParaRPr sz="3600" b="1" dirty="0"/>
          </a:p>
        </p:txBody>
      </p:sp>
      <p:graphicFrame>
        <p:nvGraphicFramePr>
          <p:cNvPr id="321" name="Google Shape;321;p18"/>
          <p:cNvGraphicFramePr/>
          <p:nvPr>
            <p:extLst>
              <p:ext uri="{D42A27DB-BD31-4B8C-83A1-F6EECF244321}">
                <p14:modId xmlns:p14="http://schemas.microsoft.com/office/powerpoint/2010/main" val="1177225036"/>
              </p:ext>
            </p:extLst>
          </p:nvPr>
        </p:nvGraphicFramePr>
        <p:xfrm>
          <a:off x="316331" y="1000728"/>
          <a:ext cx="11583850" cy="5572463"/>
        </p:xfrm>
        <a:graphic>
          <a:graphicData uri="http://schemas.openxmlformats.org/drawingml/2006/table">
            <a:tbl>
              <a:tblPr firstRow="1" bandRow="1">
                <a:noFill/>
                <a:tableStyleId>{42A0A6C2-0E59-48A4-B3F6-4AB54D778262}</a:tableStyleId>
              </a:tblPr>
              <a:tblGrid>
                <a:gridCol w="2534000">
                  <a:extLst>
                    <a:ext uri="{9D8B030D-6E8A-4147-A177-3AD203B41FA5}">
                      <a16:colId xmlns:a16="http://schemas.microsoft.com/office/drawing/2014/main" val="20000"/>
                    </a:ext>
                  </a:extLst>
                </a:gridCol>
                <a:gridCol w="5729975">
                  <a:extLst>
                    <a:ext uri="{9D8B030D-6E8A-4147-A177-3AD203B41FA5}">
                      <a16:colId xmlns:a16="http://schemas.microsoft.com/office/drawing/2014/main" val="20001"/>
                    </a:ext>
                  </a:extLst>
                </a:gridCol>
                <a:gridCol w="3319875">
                  <a:extLst>
                    <a:ext uri="{9D8B030D-6E8A-4147-A177-3AD203B41FA5}">
                      <a16:colId xmlns:a16="http://schemas.microsoft.com/office/drawing/2014/main" val="20002"/>
                    </a:ext>
                  </a:extLst>
                </a:gridCol>
              </a:tblGrid>
              <a:tr h="334625">
                <a:tc>
                  <a:txBody>
                    <a:bodyPr/>
                    <a:lstStyle/>
                    <a:p>
                      <a:pPr marL="69850" marR="0" lvl="0" indent="0" algn="ctr" rtl="0">
                        <a:lnSpc>
                          <a:spcPct val="75833"/>
                        </a:lnSpc>
                        <a:spcBef>
                          <a:spcPts val="0"/>
                        </a:spcBef>
                        <a:spcAft>
                          <a:spcPts val="0"/>
                        </a:spcAft>
                        <a:buClr>
                          <a:srgbClr val="000000"/>
                        </a:buClr>
                        <a:buSzPts val="18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ctr" rtl="0">
                        <a:lnSpc>
                          <a:spcPct val="75833"/>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LCA Stages</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C1B8"/>
                    </a:solidFill>
                  </a:tcPr>
                </a:tc>
                <a:tc>
                  <a:txBody>
                    <a:bodyPr/>
                    <a:lstStyle/>
                    <a:p>
                      <a:pPr marL="69850" marR="0" lvl="0" indent="0" algn="ctr" rtl="0">
                        <a:lnSpc>
                          <a:spcPct val="75833"/>
                        </a:lnSpc>
                        <a:spcBef>
                          <a:spcPts val="0"/>
                        </a:spcBef>
                        <a:spcAft>
                          <a:spcPts val="0"/>
                        </a:spcAft>
                        <a:buClr>
                          <a:srgbClr val="000000"/>
                        </a:buClr>
                        <a:buSzPts val="18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ctr" rtl="0">
                        <a:lnSpc>
                          <a:spcPct val="75833"/>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Inputs</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C1B8"/>
                    </a:solidFill>
                  </a:tcPr>
                </a:tc>
                <a:tc>
                  <a:txBody>
                    <a:bodyPr/>
                    <a:lstStyle/>
                    <a:p>
                      <a:pPr marL="69215" marR="0" lvl="0" indent="0" algn="ctr" rtl="0">
                        <a:lnSpc>
                          <a:spcPct val="75833"/>
                        </a:lnSpc>
                        <a:spcBef>
                          <a:spcPts val="0"/>
                        </a:spcBef>
                        <a:spcAft>
                          <a:spcPts val="0"/>
                        </a:spcAft>
                        <a:buClr>
                          <a:srgbClr val="000000"/>
                        </a:buClr>
                        <a:buSzPts val="1800"/>
                        <a:buFont typeface="Arial"/>
                        <a:buNone/>
                      </a:pPr>
                      <a:endParaRPr sz="1800" u="none" strike="noStrike" cap="none">
                        <a:solidFill>
                          <a:schemeClr val="dk1"/>
                        </a:solidFill>
                        <a:latin typeface="Times New Roman"/>
                        <a:ea typeface="Times New Roman"/>
                        <a:cs typeface="Times New Roman"/>
                        <a:sym typeface="Times New Roman"/>
                      </a:endParaRPr>
                    </a:p>
                    <a:p>
                      <a:pPr marL="69215" marR="0" lvl="0" indent="0" algn="ctr" rtl="0">
                        <a:lnSpc>
                          <a:spcPct val="75833"/>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Outputs</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0C1B8"/>
                    </a:solidFill>
                  </a:tcPr>
                </a:tc>
                <a:extLst>
                  <a:ext uri="{0D108BD9-81ED-4DB2-BD59-A6C34878D82A}">
                    <a16:rowId xmlns:a16="http://schemas.microsoft.com/office/drawing/2014/main" val="10000"/>
                  </a:ext>
                </a:extLst>
              </a:tr>
              <a:tr h="875975">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Raw material</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0" lvl="0" indent="0" algn="l" rtl="0">
                        <a:lnSpc>
                          <a:spcPct val="8375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Wood logs/Biomass </a:t>
                      </a:r>
                      <a:endParaRPr sz="1800" u="none" strike="noStrike" cap="none" dirty="0">
                        <a:solidFill>
                          <a:schemeClr val="dk1"/>
                        </a:solidFill>
                        <a:latin typeface="Times New Roman"/>
                        <a:ea typeface="Times New Roman"/>
                        <a:cs typeface="Times New Roman"/>
                        <a:sym typeface="Times New Roman"/>
                      </a:endParaRPr>
                    </a:p>
                    <a:p>
                      <a:pPr marL="69850" marR="1353820" lvl="0" indent="0" algn="l" rtl="0">
                        <a:lnSpc>
                          <a:spcPct val="128125"/>
                        </a:lnSpc>
                        <a:spcBef>
                          <a:spcPts val="15"/>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Electricity </a:t>
                      </a:r>
                      <a:endParaRPr sz="1600" u="none" strike="noStrike" cap="none" dirty="0"/>
                    </a:p>
                    <a:p>
                      <a:pPr marL="69850" marR="1353820" lvl="0" indent="0" algn="l" rtl="0">
                        <a:lnSpc>
                          <a:spcPct val="128125"/>
                        </a:lnSpc>
                        <a:spcBef>
                          <a:spcPts val="15"/>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Transport</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152400" lvl="0" indent="0" algn="l" rtl="0">
                        <a:lnSpc>
                          <a:spcPct val="15000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Wood chips,  Wood waste</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218050">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Digester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1353820"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Electricity,  Heat</a:t>
                      </a:r>
                      <a:endParaRPr sz="1800" u="none" strike="noStrike" cap="none" dirty="0">
                        <a:solidFill>
                          <a:schemeClr val="dk1"/>
                        </a:solidFill>
                        <a:latin typeface="Times New Roman"/>
                        <a:ea typeface="Times New Roman"/>
                        <a:cs typeface="Times New Roman"/>
                        <a:sym typeface="Times New Roman"/>
                      </a:endParaRPr>
                    </a:p>
                    <a:p>
                      <a:pPr marL="69850" marR="793115"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White liquor (sodium hydroxide, sodium </a:t>
                      </a:r>
                      <a:r>
                        <a:rPr lang="en-US" sz="1800" u="none" strike="noStrike" cap="none" dirty="0" err="1">
                          <a:solidFill>
                            <a:schemeClr val="dk1"/>
                          </a:solidFill>
                          <a:latin typeface="Times New Roman"/>
                          <a:ea typeface="Times New Roman"/>
                          <a:cs typeface="Times New Roman"/>
                          <a:sym typeface="Times New Roman"/>
                        </a:rPr>
                        <a:t>sulphite</a:t>
                      </a:r>
                      <a:r>
                        <a:rPr lang="en-US" sz="1800" u="none" strike="noStrike" cap="none" dirty="0">
                          <a:solidFill>
                            <a:schemeClr val="dk1"/>
                          </a:solidFill>
                          <a:latin typeface="Times New Roman"/>
                          <a:ea typeface="Times New Roman"/>
                          <a:cs typeface="Times New Roman"/>
                          <a:sym typeface="Times New Roman"/>
                        </a:rPr>
                        <a:t>), Wood chips, water</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155575"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Pulp, by-product- tall oil, Black liquor (wastewater), Heat Recovery</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50700">
                <a:tc>
                  <a:txBody>
                    <a:bodyPr/>
                    <a:lstStyle/>
                    <a:p>
                      <a:pPr marL="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Refining and bleaching</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56513" lvl="0" indent="0" algn="l" rtl="0">
                        <a:lnSpc>
                          <a:spcPct val="15000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bleaching (hydrogen peroxide), electricity, pulp,</a:t>
                      </a:r>
                      <a:r>
                        <a:rPr lang="en-US" sz="1800">
                          <a:latin typeface="Times New Roman"/>
                          <a:ea typeface="Times New Roman"/>
                          <a:cs typeface="Times New Roman"/>
                          <a:sym typeface="Times New Roman"/>
                        </a:rPr>
                        <a:t> </a:t>
                      </a:r>
                      <a:r>
                        <a:rPr lang="en-US" sz="1800" u="none" strike="noStrike" cap="none">
                          <a:solidFill>
                            <a:schemeClr val="dk1"/>
                          </a:solidFill>
                          <a:latin typeface="Times New Roman"/>
                          <a:ea typeface="Times New Roman"/>
                          <a:cs typeface="Times New Roman"/>
                          <a:sym typeface="Times New Roman"/>
                        </a:rPr>
                        <a:t>water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64135" lvl="0" indent="0" algn="l" rtl="0">
                        <a:lnSpc>
                          <a:spcPct val="15000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Pulp</a:t>
                      </a:r>
                      <a:r>
                        <a:rPr lang="en-US" sz="1800">
                          <a:latin typeface="Times New Roman"/>
                          <a:ea typeface="Times New Roman"/>
                          <a:cs typeface="Times New Roman"/>
                          <a:sym typeface="Times New Roman"/>
                        </a:rPr>
                        <a:t> </a:t>
                      </a:r>
                      <a:r>
                        <a:rPr lang="en-US" sz="1800" u="none" strike="noStrike" cap="none">
                          <a:solidFill>
                            <a:schemeClr val="dk1"/>
                          </a:solidFill>
                          <a:latin typeface="Times New Roman"/>
                          <a:ea typeface="Times New Roman"/>
                          <a:cs typeface="Times New Roman"/>
                          <a:sym typeface="Times New Roman"/>
                        </a:rPr>
                        <a:t>fibers, wastewater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54350">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dirty="0">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Paper/board sheet forming</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dirty="0">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electricity, pulp fibers, water, chemicals</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packaging paper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54350">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Folding box paperboard</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electricity, packaging paper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58420" lvl="0" indent="0" algn="l" rtl="0">
                        <a:lnSpc>
                          <a:spcPct val="15000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packaging paper</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04275">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Consumption</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60960"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electricity,</a:t>
                      </a:r>
                      <a:r>
                        <a:rPr lang="en-US" sz="1800" dirty="0">
                          <a:latin typeface="Times New Roman"/>
                          <a:ea typeface="Times New Roman"/>
                          <a:cs typeface="Times New Roman"/>
                          <a:sym typeface="Times New Roman"/>
                        </a:rPr>
                        <a:t> </a:t>
                      </a:r>
                      <a:r>
                        <a:rPr lang="en-US" sz="1800" u="none" strike="noStrike" cap="none" dirty="0">
                          <a:solidFill>
                            <a:schemeClr val="dk1"/>
                          </a:solidFill>
                          <a:latin typeface="Times New Roman"/>
                          <a:ea typeface="Times New Roman"/>
                          <a:cs typeface="Times New Roman"/>
                          <a:sym typeface="Times New Roman"/>
                        </a:rPr>
                        <a:t>packaging paper, transportation</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281940" lvl="0" indent="0" algn="l" rtl="0">
                        <a:lnSpc>
                          <a:spcPct val="15000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packaging waste</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04275">
                <a:tc>
                  <a:txBody>
                    <a:bodyPr/>
                    <a:lstStyle/>
                    <a:p>
                      <a:pPr marL="69850" marR="0" lvl="0" indent="0" algn="l" rtl="0">
                        <a:lnSpc>
                          <a:spcPct val="83750"/>
                        </a:lnSpc>
                        <a:spcBef>
                          <a:spcPts val="0"/>
                        </a:spcBef>
                        <a:spcAft>
                          <a:spcPts val="0"/>
                        </a:spcAft>
                        <a:buClr>
                          <a:srgbClr val="000000"/>
                        </a:buClr>
                        <a:buSzPts val="1600"/>
                        <a:buFont typeface="Arial"/>
                        <a:buNone/>
                      </a:pPr>
                      <a:endParaRPr sz="1800" u="none" strike="noStrike" cap="none">
                        <a:solidFill>
                          <a:schemeClr val="dk1"/>
                        </a:solidFill>
                        <a:latin typeface="Times New Roman"/>
                        <a:ea typeface="Times New Roman"/>
                        <a:cs typeface="Times New Roman"/>
                        <a:sym typeface="Times New Roman"/>
                      </a:endParaRPr>
                    </a:p>
                    <a:p>
                      <a:pPr marL="69850" marR="0" lvl="0" indent="0" algn="l" rtl="0">
                        <a:lnSpc>
                          <a:spcPct val="83750"/>
                        </a:lnSpc>
                        <a:spcBef>
                          <a:spcPts val="0"/>
                        </a:spcBef>
                        <a:spcAft>
                          <a:spcPts val="0"/>
                        </a:spcAft>
                        <a:buClr>
                          <a:srgbClr val="000000"/>
                        </a:buClr>
                        <a:buSzPts val="1600"/>
                        <a:buFont typeface="Arial"/>
                        <a:buNone/>
                      </a:pPr>
                      <a:r>
                        <a:rPr lang="en-US" sz="1800" u="none" strike="noStrike" cap="none">
                          <a:solidFill>
                            <a:schemeClr val="dk1"/>
                          </a:solidFill>
                          <a:latin typeface="Times New Roman"/>
                          <a:ea typeface="Times New Roman"/>
                          <a:cs typeface="Times New Roman"/>
                          <a:sym typeface="Times New Roman"/>
                        </a:rPr>
                        <a:t>End of life</a:t>
                      </a:r>
                      <a:endParaRPr sz="1800" u="none" strike="noStrike" cap="none">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850" marR="1056640"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Packaging box, heat, transportation</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69215" marR="64770" lvl="0" indent="0" algn="l" rtl="0">
                        <a:lnSpc>
                          <a:spcPct val="150000"/>
                        </a:lnSpc>
                        <a:spcBef>
                          <a:spcPts val="0"/>
                        </a:spcBef>
                        <a:spcAft>
                          <a:spcPts val="0"/>
                        </a:spcAft>
                        <a:buClr>
                          <a:srgbClr val="000000"/>
                        </a:buClr>
                        <a:buSzPts val="1600"/>
                        <a:buFont typeface="Arial"/>
                        <a:buNone/>
                      </a:pPr>
                      <a:r>
                        <a:rPr lang="en-US" sz="1800" u="none" strike="noStrike" cap="none" dirty="0">
                          <a:solidFill>
                            <a:schemeClr val="dk1"/>
                          </a:solidFill>
                          <a:latin typeface="Times New Roman"/>
                          <a:ea typeface="Times New Roman"/>
                          <a:cs typeface="Times New Roman"/>
                          <a:sym typeface="Times New Roman"/>
                        </a:rPr>
                        <a:t>Waste,</a:t>
                      </a:r>
                      <a:r>
                        <a:rPr lang="en-US" sz="1800" dirty="0">
                          <a:latin typeface="Times New Roman"/>
                          <a:ea typeface="Times New Roman"/>
                          <a:cs typeface="Times New Roman"/>
                          <a:sym typeface="Times New Roman"/>
                        </a:rPr>
                        <a:t> </a:t>
                      </a:r>
                      <a:r>
                        <a:rPr lang="en-US" sz="1800" u="none" strike="noStrike" cap="none" dirty="0">
                          <a:solidFill>
                            <a:schemeClr val="dk1"/>
                          </a:solidFill>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incineration emission, heat,</a:t>
                      </a:r>
                      <a:r>
                        <a:rPr lang="en-US" sz="1800" u="none" strike="noStrike" cap="none" dirty="0">
                          <a:solidFill>
                            <a:schemeClr val="dk1"/>
                          </a:solidFill>
                          <a:latin typeface="Times New Roman"/>
                          <a:ea typeface="Times New Roman"/>
                          <a:cs typeface="Times New Roman"/>
                          <a:sym typeface="Times New Roman"/>
                        </a:rPr>
                        <a:t> Recycled pulp</a:t>
                      </a:r>
                      <a:endParaRPr sz="18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322" name="Google Shape;322;p18"/>
          <p:cNvSpPr txBox="1"/>
          <p:nvPr/>
        </p:nvSpPr>
        <p:spPr>
          <a:xfrm>
            <a:off x="6678201" y="6600618"/>
            <a:ext cx="5221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Life Cycle Assessment of Paperboard, Pratibha Goyal Degree Thesis Material Processing Technology 2021</a:t>
            </a:r>
            <a:endParaRPr sz="9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70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3653d0e316_0_55"/>
          <p:cNvPicPr preferRelativeResize="0"/>
          <p:nvPr/>
        </p:nvPicPr>
        <p:blipFill>
          <a:blip r:embed="rId3">
            <a:alphaModFix/>
          </a:blip>
          <a:stretch>
            <a:fillRect/>
          </a:stretch>
        </p:blipFill>
        <p:spPr>
          <a:xfrm>
            <a:off x="2713703" y="973394"/>
            <a:ext cx="7538048" cy="5632256"/>
          </a:xfrm>
          <a:prstGeom prst="rect">
            <a:avLst/>
          </a:prstGeom>
          <a:noFill/>
          <a:ln>
            <a:noFill/>
          </a:ln>
        </p:spPr>
      </p:pic>
      <p:sp>
        <p:nvSpPr>
          <p:cNvPr id="2" name="Rectangle 1">
            <a:extLst>
              <a:ext uri="{FF2B5EF4-FFF2-40B4-BE49-F238E27FC236}">
                <a16:creationId xmlns:a16="http://schemas.microsoft.com/office/drawing/2014/main" id="{6356987C-6811-87CC-C3B4-8DC581852C1C}"/>
              </a:ext>
            </a:extLst>
          </p:cNvPr>
          <p:cNvSpPr/>
          <p:nvPr/>
        </p:nvSpPr>
        <p:spPr>
          <a:xfrm>
            <a:off x="0" y="973394"/>
            <a:ext cx="2713703" cy="4129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Example: Refrigerator</a:t>
            </a:r>
          </a:p>
        </p:txBody>
      </p:sp>
      <p:sp>
        <p:nvSpPr>
          <p:cNvPr id="3" name="Google Shape;219;g13653d0e316_0_48">
            <a:extLst>
              <a:ext uri="{FF2B5EF4-FFF2-40B4-BE49-F238E27FC236}">
                <a16:creationId xmlns:a16="http://schemas.microsoft.com/office/drawing/2014/main" id="{D0D22CDD-89E3-74F5-B0CF-ED988AA115D6}"/>
              </a:ext>
            </a:extLst>
          </p:cNvPr>
          <p:cNvSpPr txBox="1">
            <a:spLocks noGrp="1"/>
          </p:cNvSpPr>
          <p:nvPr>
            <p:ph type="title"/>
          </p:nvPr>
        </p:nvSpPr>
        <p:spPr>
          <a:xfrm>
            <a:off x="0" y="252350"/>
            <a:ext cx="12192000" cy="637765"/>
          </a:xfrm>
          <a:prstGeom prst="rect">
            <a:avLst/>
          </a:prstGeom>
          <a:solidFill>
            <a:srgbClr val="CDD4EA"/>
          </a:solidFill>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dirty="0"/>
              <a:t>Life Cycle Inventory</a:t>
            </a:r>
            <a:endParaRPr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9"/>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9"/>
          <p:cNvSpPr/>
          <p:nvPr/>
        </p:nvSpPr>
        <p:spPr>
          <a:xfrm rot="-2700000" flipH="1">
            <a:off x="891641" y="422146"/>
            <a:ext cx="645368" cy="6453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9"/>
          <p:cNvSpPr/>
          <p:nvPr/>
        </p:nvSpPr>
        <p:spPr>
          <a:xfrm rot="-2700000" flipH="1">
            <a:off x="10043482" y="655140"/>
            <a:ext cx="687472" cy="6874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9"/>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9"/>
          <p:cNvSpPr/>
          <p:nvPr/>
        </p:nvSpPr>
        <p:spPr>
          <a:xfrm flipH="1">
            <a:off x="7976344" y="6115501"/>
            <a:ext cx="1494513" cy="742499"/>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9"/>
          <p:cNvSpPr/>
          <p:nvPr/>
        </p:nvSpPr>
        <p:spPr>
          <a:xfrm flipH="1">
            <a:off x="7604080" y="6453143"/>
            <a:ext cx="814903" cy="4048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9"/>
          <p:cNvSpPr txBox="1">
            <a:spLocks noGrp="1"/>
          </p:cNvSpPr>
          <p:nvPr>
            <p:ph type="title"/>
          </p:nvPr>
        </p:nvSpPr>
        <p:spPr>
          <a:xfrm>
            <a:off x="0" y="339035"/>
            <a:ext cx="12191999" cy="586298"/>
          </a:xfrm>
          <a:prstGeom prst="rect">
            <a:avLst/>
          </a:prstGeom>
          <a:solidFill>
            <a:schemeClr val="accent1">
              <a:lumMod val="20000"/>
              <a:lumOff val="8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en-US" sz="3200" b="1" i="0" dirty="0"/>
              <a:t>Impact Assessment: Midpoint and Endpoint (</a:t>
            </a:r>
            <a:r>
              <a:rPr lang="en-US" sz="3200" b="1" i="0" dirty="0" err="1"/>
              <a:t>ReCiPe</a:t>
            </a:r>
            <a:r>
              <a:rPr lang="en-US" sz="3200" b="1" i="0" dirty="0"/>
              <a:t> 2016 Method)</a:t>
            </a:r>
            <a:endParaRPr sz="3200" b="1" dirty="0"/>
          </a:p>
        </p:txBody>
      </p:sp>
      <p:pic>
        <p:nvPicPr>
          <p:cNvPr id="1026" name="Picture 2" descr="Fig. 1">
            <a:extLst>
              <a:ext uri="{FF2B5EF4-FFF2-40B4-BE49-F238E27FC236}">
                <a16:creationId xmlns:a16="http://schemas.microsoft.com/office/drawing/2014/main" id="{A7BA67D9-1020-7F9D-5DDD-467C1DDD5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70" y="1171485"/>
            <a:ext cx="4865431" cy="534703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63C6A0C8-B837-FAEB-AFA9-1AF3C5927E38}"/>
              </a:ext>
            </a:extLst>
          </p:cNvPr>
          <p:cNvSpPr/>
          <p:nvPr/>
        </p:nvSpPr>
        <p:spPr>
          <a:xfrm>
            <a:off x="9663276" y="1053134"/>
            <a:ext cx="2222090" cy="85540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Characterization factors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13653d0e316_0_63"/>
          <p:cNvPicPr preferRelativeResize="0"/>
          <p:nvPr/>
        </p:nvPicPr>
        <p:blipFill>
          <a:blip r:embed="rId3">
            <a:alphaModFix/>
          </a:blip>
          <a:stretch>
            <a:fillRect/>
          </a:stretch>
        </p:blipFill>
        <p:spPr>
          <a:xfrm>
            <a:off x="894734" y="747251"/>
            <a:ext cx="10830379" cy="58590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g13653d0e316_0_70"/>
          <p:cNvPicPr preferRelativeResize="0"/>
          <p:nvPr/>
        </p:nvPicPr>
        <p:blipFill>
          <a:blip r:embed="rId3">
            <a:alphaModFix/>
          </a:blip>
          <a:stretch>
            <a:fillRect/>
          </a:stretch>
        </p:blipFill>
        <p:spPr>
          <a:xfrm>
            <a:off x="1091350" y="649000"/>
            <a:ext cx="10009301" cy="563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6935FC-AECE-122F-D062-12F8C6D911AC}"/>
              </a:ext>
            </a:extLst>
          </p:cNvPr>
          <p:cNvPicPr>
            <a:picLocks noChangeAspect="1"/>
          </p:cNvPicPr>
          <p:nvPr/>
        </p:nvPicPr>
        <p:blipFill>
          <a:blip r:embed="rId2"/>
          <a:stretch>
            <a:fillRect/>
          </a:stretch>
        </p:blipFill>
        <p:spPr>
          <a:xfrm>
            <a:off x="774352" y="0"/>
            <a:ext cx="10945699" cy="6781942"/>
          </a:xfrm>
          <a:prstGeom prst="rect">
            <a:avLst/>
          </a:prstGeom>
        </p:spPr>
      </p:pic>
    </p:spTree>
    <p:extLst>
      <p:ext uri="{BB962C8B-B14F-4D97-AF65-F5344CB8AC3E}">
        <p14:creationId xmlns:p14="http://schemas.microsoft.com/office/powerpoint/2010/main" val="133458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xfrm>
            <a:off x="0" y="174392"/>
            <a:ext cx="12192000" cy="602915"/>
          </a:xfrm>
          <a:prstGeom prst="rect">
            <a:avLst/>
          </a:prstGeom>
          <a:solidFill>
            <a:schemeClr val="accent1">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br>
              <a:rPr lang="en-US" b="1" i="0" dirty="0"/>
            </a:br>
            <a:r>
              <a:rPr lang="en-US" b="1" i="0" dirty="0"/>
              <a:t>Environmental impacts</a:t>
            </a:r>
            <a:br>
              <a:rPr lang="en-US" b="1" i="0" dirty="0"/>
            </a:br>
            <a:endParaRPr b="1" dirty="0"/>
          </a:p>
        </p:txBody>
      </p:sp>
      <p:graphicFrame>
        <p:nvGraphicFramePr>
          <p:cNvPr id="205" name="Google Shape;205;p10"/>
          <p:cNvGraphicFramePr/>
          <p:nvPr>
            <p:extLst>
              <p:ext uri="{D42A27DB-BD31-4B8C-83A1-F6EECF244321}">
                <p14:modId xmlns:p14="http://schemas.microsoft.com/office/powerpoint/2010/main" val="2007524841"/>
              </p:ext>
            </p:extLst>
          </p:nvPr>
        </p:nvGraphicFramePr>
        <p:xfrm>
          <a:off x="504403" y="925118"/>
          <a:ext cx="11372965" cy="5758490"/>
        </p:xfrm>
        <a:graphic>
          <a:graphicData uri="http://schemas.openxmlformats.org/drawingml/2006/table">
            <a:tbl>
              <a:tblPr>
                <a:noFill/>
                <a:tableStyleId>{1D618101-D7D1-4844-A784-030138940AC7}</a:tableStyleId>
              </a:tblPr>
              <a:tblGrid>
                <a:gridCol w="2359640">
                  <a:extLst>
                    <a:ext uri="{9D8B030D-6E8A-4147-A177-3AD203B41FA5}">
                      <a16:colId xmlns:a16="http://schemas.microsoft.com/office/drawing/2014/main" val="20000"/>
                    </a:ext>
                  </a:extLst>
                </a:gridCol>
                <a:gridCol w="1745386">
                  <a:extLst>
                    <a:ext uri="{9D8B030D-6E8A-4147-A177-3AD203B41FA5}">
                      <a16:colId xmlns:a16="http://schemas.microsoft.com/office/drawing/2014/main" val="20001"/>
                    </a:ext>
                  </a:extLst>
                </a:gridCol>
                <a:gridCol w="7267939">
                  <a:extLst>
                    <a:ext uri="{9D8B030D-6E8A-4147-A177-3AD203B41FA5}">
                      <a16:colId xmlns:a16="http://schemas.microsoft.com/office/drawing/2014/main" val="20002"/>
                    </a:ext>
                  </a:extLst>
                </a:gridCol>
              </a:tblGrid>
              <a:tr h="425621">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tx1"/>
                          </a:solidFill>
                          <a:latin typeface="Times New Roman"/>
                          <a:ea typeface="Times New Roman"/>
                          <a:cs typeface="Times New Roman"/>
                          <a:sym typeface="Times New Roman"/>
                        </a:rPr>
                        <a:t>Impact category / Indicator</a:t>
                      </a:r>
                      <a:endParaRPr sz="18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40414D"/>
                      </a:solidFill>
                      <a:prstDash val="solid"/>
                      <a:round/>
                      <a:headEnd type="none" w="sm" len="sm"/>
                      <a:tailEnd type="none" w="sm" len="sm"/>
                    </a:lnL>
                    <a:lnR w="12700" cap="flat" cmpd="sng">
                      <a:solidFill>
                        <a:srgbClr val="604E4D"/>
                      </a:solidFill>
                      <a:prstDash val="solid"/>
                      <a:round/>
                      <a:headEnd type="none" w="sm" len="sm"/>
                      <a:tailEnd type="none" w="sm" len="sm"/>
                    </a:lnR>
                    <a:lnT w="12700" cap="flat" cmpd="sng">
                      <a:solidFill>
                        <a:srgbClr val="40414D"/>
                      </a:solidFill>
                      <a:prstDash val="solid"/>
                      <a:round/>
                      <a:headEnd type="none" w="sm" len="sm"/>
                      <a:tailEnd type="none" w="sm" len="sm"/>
                    </a:lnT>
                    <a:lnB w="12700" cap="flat" cmpd="sng">
                      <a:solidFill>
                        <a:srgbClr val="D05F4D"/>
                      </a:solidFill>
                      <a:prstDash val="solid"/>
                      <a:round/>
                      <a:headEnd type="none" w="sm" len="sm"/>
                      <a:tailEnd type="none" w="sm" len="sm"/>
                    </a:lnB>
                    <a:solidFill>
                      <a:schemeClr val="accent2">
                        <a:lumMod val="20000"/>
                        <a:lumOff val="8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tx1"/>
                          </a:solidFill>
                          <a:latin typeface="Times New Roman"/>
                          <a:ea typeface="Times New Roman"/>
                          <a:cs typeface="Times New Roman"/>
                          <a:sym typeface="Times New Roman"/>
                        </a:rPr>
                        <a:t>Unit</a:t>
                      </a:r>
                      <a:endParaRPr sz="18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604E4D"/>
                      </a:solidFill>
                      <a:prstDash val="solid"/>
                      <a:round/>
                      <a:headEnd type="none" w="sm" len="sm"/>
                      <a:tailEnd type="none" w="sm" len="sm"/>
                    </a:lnL>
                    <a:lnR w="12700" cap="flat" cmpd="sng">
                      <a:solidFill>
                        <a:srgbClr val="005D4D"/>
                      </a:solidFill>
                      <a:prstDash val="solid"/>
                      <a:round/>
                      <a:headEnd type="none" w="sm" len="sm"/>
                      <a:tailEnd type="none" w="sm" len="sm"/>
                    </a:lnR>
                    <a:lnT w="12700" cap="flat" cmpd="sng">
                      <a:solidFill>
                        <a:srgbClr val="604E4D"/>
                      </a:solidFill>
                      <a:prstDash val="solid"/>
                      <a:round/>
                      <a:headEnd type="none" w="sm" len="sm"/>
                      <a:tailEnd type="none" w="sm" len="sm"/>
                    </a:lnT>
                    <a:lnB w="12700" cap="flat" cmpd="sng">
                      <a:solidFill>
                        <a:srgbClr val="40654D"/>
                      </a:solidFill>
                      <a:prstDash val="solid"/>
                      <a:round/>
                      <a:headEnd type="none" w="sm" len="sm"/>
                      <a:tailEnd type="none" w="sm" len="sm"/>
                    </a:lnB>
                    <a:solidFill>
                      <a:schemeClr val="accent2">
                        <a:lumMod val="20000"/>
                        <a:lumOff val="80000"/>
                      </a:schemeClr>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solidFill>
                            <a:schemeClr val="tx1"/>
                          </a:solidFill>
                          <a:latin typeface="Times New Roman"/>
                          <a:ea typeface="Times New Roman"/>
                          <a:cs typeface="Times New Roman"/>
                          <a:sym typeface="Times New Roman"/>
                        </a:rPr>
                        <a:t>Description</a:t>
                      </a:r>
                      <a:endParaRPr sz="18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005D4D"/>
                      </a:solidFill>
                      <a:prstDash val="solid"/>
                      <a:round/>
                      <a:headEnd type="none" w="sm" len="sm"/>
                      <a:tailEnd type="none" w="sm" len="sm"/>
                    </a:lnL>
                    <a:lnR w="9525" cap="flat" cmpd="sng">
                      <a:solidFill>
                        <a:srgbClr val="005D4D"/>
                      </a:solidFill>
                      <a:prstDash val="solid"/>
                      <a:round/>
                      <a:headEnd type="none" w="sm" len="sm"/>
                      <a:tailEnd type="none" w="sm" len="sm"/>
                    </a:lnR>
                    <a:lnT w="12700" cap="flat" cmpd="sng">
                      <a:solidFill>
                        <a:srgbClr val="005D4D"/>
                      </a:solidFill>
                      <a:prstDash val="solid"/>
                      <a:round/>
                      <a:headEnd type="none" w="sm" len="sm"/>
                      <a:tailEnd type="none" w="sm" len="sm"/>
                    </a:lnT>
                    <a:lnB w="12700" cap="flat" cmpd="sng">
                      <a:solidFill>
                        <a:srgbClr val="006C4D"/>
                      </a:solidFill>
                      <a:prstDash val="solid"/>
                      <a:round/>
                      <a:headEnd type="none" w="sm" len="sm"/>
                      <a:tailEnd type="none" w="sm" len="sm"/>
                    </a:lnB>
                    <a:solidFill>
                      <a:schemeClr val="accent2">
                        <a:lumMod val="20000"/>
                        <a:lumOff val="80000"/>
                      </a:schemeClr>
                    </a:solidFill>
                  </a:tcPr>
                </a:tc>
                <a:extLst>
                  <a:ext uri="{0D108BD9-81ED-4DB2-BD59-A6C34878D82A}">
                    <a16:rowId xmlns:a16="http://schemas.microsoft.com/office/drawing/2014/main" val="10000"/>
                  </a:ext>
                </a:extLst>
              </a:tr>
              <a:tr h="90825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Climate change – total, fossil, biogenic and land use</a:t>
                      </a:r>
                      <a:endParaRPr sz="1400" u="none" strike="noStrike" cap="none" dirty="0"/>
                    </a:p>
                  </a:txBody>
                  <a:tcPr marL="13000" marR="13000" marT="13000" marB="13000" anchor="ctr">
                    <a:lnL w="12700" cap="flat" cmpd="sng">
                      <a:solidFill>
                        <a:srgbClr val="D05F4D"/>
                      </a:solidFill>
                      <a:prstDash val="solid"/>
                      <a:round/>
                      <a:headEnd type="none" w="sm" len="sm"/>
                      <a:tailEnd type="none" w="sm" len="sm"/>
                    </a:lnL>
                    <a:lnR w="12700" cap="flat" cmpd="sng">
                      <a:solidFill>
                        <a:srgbClr val="40654D"/>
                      </a:solidFill>
                      <a:prstDash val="solid"/>
                      <a:round/>
                      <a:headEnd type="none" w="sm" len="sm"/>
                      <a:tailEnd type="none" w="sm" len="sm"/>
                    </a:lnR>
                    <a:lnT w="12700" cap="flat" cmpd="sng">
                      <a:solidFill>
                        <a:srgbClr val="D05F4D"/>
                      </a:solidFill>
                      <a:prstDash val="solid"/>
                      <a:round/>
                      <a:headEnd type="none" w="sm" len="sm"/>
                      <a:tailEnd type="none" w="sm" len="sm"/>
                    </a:lnT>
                    <a:lnB w="12700" cap="flat" cmpd="sng">
                      <a:solidFill>
                        <a:srgbClr val="006C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kg CO</a:t>
                      </a:r>
                      <a:r>
                        <a:rPr lang="en-US" sz="1800" b="0" u="none" strike="noStrike" cap="none" baseline="-25000">
                          <a:latin typeface="Times New Roman"/>
                          <a:ea typeface="Times New Roman"/>
                          <a:cs typeface="Times New Roman"/>
                          <a:sym typeface="Times New Roman"/>
                        </a:rPr>
                        <a:t>2</a:t>
                      </a:r>
                      <a:r>
                        <a:rPr lang="en-US" sz="1800" b="0" u="none" strike="noStrike" cap="none">
                          <a:latin typeface="Times New Roman"/>
                          <a:ea typeface="Times New Roman"/>
                          <a:cs typeface="Times New Roman"/>
                          <a:sym typeface="Times New Roman"/>
                        </a:rPr>
                        <a:t>-eq</a:t>
                      </a:r>
                      <a:endParaRPr sz="1400" u="none" strike="noStrike" cap="none"/>
                    </a:p>
                  </a:txBody>
                  <a:tcPr marL="13000" marR="13000" marT="13000" marB="13000" anchor="ctr">
                    <a:lnL w="12700" cap="flat" cmpd="sng">
                      <a:solidFill>
                        <a:srgbClr val="40654D"/>
                      </a:solidFill>
                      <a:prstDash val="solid"/>
                      <a:round/>
                      <a:headEnd type="none" w="sm" len="sm"/>
                      <a:tailEnd type="none" w="sm" len="sm"/>
                    </a:lnL>
                    <a:lnR w="12700" cap="flat" cmpd="sng">
                      <a:solidFill>
                        <a:srgbClr val="006C4D"/>
                      </a:solidFill>
                      <a:prstDash val="solid"/>
                      <a:round/>
                      <a:headEnd type="none" w="sm" len="sm"/>
                      <a:tailEnd type="none" w="sm" len="sm"/>
                    </a:lnR>
                    <a:lnT w="12700" cap="flat" cmpd="sng">
                      <a:solidFill>
                        <a:srgbClr val="40654D"/>
                      </a:solidFill>
                      <a:prstDash val="solid"/>
                      <a:round/>
                      <a:headEnd type="none" w="sm" len="sm"/>
                      <a:tailEnd type="none" w="sm" len="sm"/>
                    </a:lnT>
                    <a:lnB w="12700" cap="flat" cmpd="sng">
                      <a:solidFill>
                        <a:srgbClr val="B0734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potential global warming due to emissions of greenhouse gases to air. Divided into 3 subcategories based on the emission source: (1) fossil resources, (2) bio-based resources and (3) land use change.</a:t>
                      </a:r>
                      <a:endParaRPr sz="1400" u="none" strike="noStrike" cap="none" dirty="0"/>
                    </a:p>
                  </a:txBody>
                  <a:tcPr marL="13000" marR="13000" marT="13000" marB="13000" anchor="ctr">
                    <a:lnL w="12700" cap="flat" cmpd="sng">
                      <a:solidFill>
                        <a:srgbClr val="006C4D"/>
                      </a:solidFill>
                      <a:prstDash val="solid"/>
                      <a:round/>
                      <a:headEnd type="none" w="sm" len="sm"/>
                      <a:tailEnd type="none" w="sm" len="sm"/>
                    </a:lnL>
                    <a:lnR w="9525" cap="flat" cmpd="sng">
                      <a:solidFill>
                        <a:srgbClr val="006C4D"/>
                      </a:solidFill>
                      <a:prstDash val="solid"/>
                      <a:round/>
                      <a:headEnd type="none" w="sm" len="sm"/>
                      <a:tailEnd type="none" w="sm" len="sm"/>
                    </a:lnR>
                    <a:lnT w="12700" cap="flat" cmpd="sng">
                      <a:solidFill>
                        <a:srgbClr val="006C4D"/>
                      </a:solidFill>
                      <a:prstDash val="solid"/>
                      <a:round/>
                      <a:headEnd type="none" w="sm" len="sm"/>
                      <a:tailEnd type="none" w="sm" len="sm"/>
                    </a:lnT>
                    <a:lnB w="12700" cap="flat" cmpd="sng">
                      <a:solidFill>
                        <a:srgbClr val="B07F4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14775">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Ozone depletion</a:t>
                      </a:r>
                      <a:endParaRPr sz="1400" u="none" strike="noStrike" cap="none"/>
                    </a:p>
                  </a:txBody>
                  <a:tcPr marL="13000" marR="13000" marT="13000" marB="13000" anchor="ctr">
                    <a:lnL w="12700" cap="flat" cmpd="sng">
                      <a:solidFill>
                        <a:srgbClr val="006C4D"/>
                      </a:solidFill>
                      <a:prstDash val="solid"/>
                      <a:round/>
                      <a:headEnd type="none" w="sm" len="sm"/>
                      <a:tailEnd type="none" w="sm" len="sm"/>
                    </a:lnL>
                    <a:lnR w="12700" cap="flat" cmpd="sng">
                      <a:solidFill>
                        <a:srgbClr val="B0734D"/>
                      </a:solidFill>
                      <a:prstDash val="solid"/>
                      <a:round/>
                      <a:headEnd type="none" w="sm" len="sm"/>
                      <a:tailEnd type="none" w="sm" len="sm"/>
                    </a:lnR>
                    <a:lnT w="12700" cap="flat" cmpd="sng">
                      <a:solidFill>
                        <a:srgbClr val="006C4D"/>
                      </a:solidFill>
                      <a:prstDash val="solid"/>
                      <a:round/>
                      <a:headEnd type="none" w="sm" len="sm"/>
                      <a:tailEnd type="none" w="sm" len="sm"/>
                    </a:lnT>
                    <a:lnB w="12700" cap="flat" cmpd="sng">
                      <a:solidFill>
                        <a:srgbClr val="207C4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kg CFC-11-eq</a:t>
                      </a:r>
                      <a:endParaRPr sz="1400" u="none" strike="noStrike" cap="none"/>
                    </a:p>
                  </a:txBody>
                  <a:tcPr marL="13000" marR="13000" marT="13000" marB="13000" anchor="ctr">
                    <a:lnL w="12700" cap="flat" cmpd="sng">
                      <a:solidFill>
                        <a:srgbClr val="B0734D"/>
                      </a:solidFill>
                      <a:prstDash val="solid"/>
                      <a:round/>
                      <a:headEnd type="none" w="sm" len="sm"/>
                      <a:tailEnd type="none" w="sm" len="sm"/>
                    </a:lnL>
                    <a:lnR w="12700" cap="flat" cmpd="sng">
                      <a:solidFill>
                        <a:srgbClr val="B07F4D"/>
                      </a:solidFill>
                      <a:prstDash val="solid"/>
                      <a:round/>
                      <a:headEnd type="none" w="sm" len="sm"/>
                      <a:tailEnd type="none" w="sm" len="sm"/>
                    </a:lnR>
                    <a:lnT w="12700" cap="flat" cmpd="sng">
                      <a:solidFill>
                        <a:srgbClr val="B0734D"/>
                      </a:solidFill>
                      <a:prstDash val="solid"/>
                      <a:round/>
                      <a:headEnd type="none" w="sm" len="sm"/>
                      <a:tailEnd type="none" w="sm" len="sm"/>
                    </a:lnT>
                    <a:lnB w="12700" cap="flat" cmpd="sng">
                      <a:solidFill>
                        <a:srgbClr val="2074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emissions to air that cause the destruction of the stratospheric ozone layer</a:t>
                      </a:r>
                      <a:endParaRPr sz="1400" u="none" strike="noStrike" cap="none" dirty="0"/>
                    </a:p>
                  </a:txBody>
                  <a:tcPr marL="13000" marR="13000" marT="13000" marB="13000" anchor="ctr">
                    <a:lnL w="12700" cap="flat" cmpd="sng">
                      <a:solidFill>
                        <a:srgbClr val="B07F4D"/>
                      </a:solidFill>
                      <a:prstDash val="solid"/>
                      <a:round/>
                      <a:headEnd type="none" w="sm" len="sm"/>
                      <a:tailEnd type="none" w="sm" len="sm"/>
                    </a:lnL>
                    <a:lnR w="9525" cap="flat" cmpd="sng">
                      <a:solidFill>
                        <a:srgbClr val="B07F4D"/>
                      </a:solidFill>
                      <a:prstDash val="solid"/>
                      <a:round/>
                      <a:headEnd type="none" w="sm" len="sm"/>
                      <a:tailEnd type="none" w="sm" len="sm"/>
                    </a:lnR>
                    <a:lnT w="12700" cap="flat" cmpd="sng">
                      <a:solidFill>
                        <a:srgbClr val="B07F4D"/>
                      </a:solidFill>
                      <a:prstDash val="solid"/>
                      <a:round/>
                      <a:headEnd type="none" w="sm" len="sm"/>
                      <a:tailEnd type="none" w="sm" len="sm"/>
                    </a:lnT>
                    <a:lnB w="12700" cap="flat" cmpd="sng">
                      <a:solidFill>
                        <a:srgbClr val="20744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14775">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Acidification</a:t>
                      </a:r>
                      <a:endParaRPr sz="1400" u="none" strike="noStrike" cap="none" dirty="0"/>
                    </a:p>
                  </a:txBody>
                  <a:tcPr marL="13000" marR="13000" marT="13000" marB="13000" anchor="ctr">
                    <a:lnL w="12700" cap="flat" cmpd="sng">
                      <a:solidFill>
                        <a:srgbClr val="207C4D"/>
                      </a:solidFill>
                      <a:prstDash val="solid"/>
                      <a:round/>
                      <a:headEnd type="none" w="sm" len="sm"/>
                      <a:tailEnd type="none" w="sm" len="sm"/>
                    </a:lnL>
                    <a:lnR w="12700" cap="flat" cmpd="sng">
                      <a:solidFill>
                        <a:srgbClr val="20744C"/>
                      </a:solidFill>
                      <a:prstDash val="solid"/>
                      <a:round/>
                      <a:headEnd type="none" w="sm" len="sm"/>
                      <a:tailEnd type="none" w="sm" len="sm"/>
                    </a:lnR>
                    <a:lnT w="12700" cap="flat" cmpd="sng">
                      <a:solidFill>
                        <a:srgbClr val="207C4D"/>
                      </a:solidFill>
                      <a:prstDash val="solid"/>
                      <a:round/>
                      <a:headEnd type="none" w="sm" len="sm"/>
                      <a:tailEnd type="none" w="sm" len="sm"/>
                    </a:lnT>
                    <a:lnB w="12700" cap="flat" cmpd="sng">
                      <a:solidFill>
                        <a:srgbClr val="5083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kg mol H+</a:t>
                      </a:r>
                      <a:endParaRPr sz="1400" u="none" strike="noStrike" cap="none"/>
                    </a:p>
                  </a:txBody>
                  <a:tcPr marL="13000" marR="13000" marT="13000" marB="13000" anchor="ctr">
                    <a:lnL w="12700" cap="flat" cmpd="sng">
                      <a:solidFill>
                        <a:srgbClr val="20744C"/>
                      </a:solidFill>
                      <a:prstDash val="solid"/>
                      <a:round/>
                      <a:headEnd type="none" w="sm" len="sm"/>
                      <a:tailEnd type="none" w="sm" len="sm"/>
                    </a:lnL>
                    <a:lnR w="12700" cap="flat" cmpd="sng">
                      <a:solidFill>
                        <a:srgbClr val="20744C"/>
                      </a:solidFill>
                      <a:prstDash val="solid"/>
                      <a:round/>
                      <a:headEnd type="none" w="sm" len="sm"/>
                      <a:tailEnd type="none" w="sm" len="sm"/>
                    </a:lnR>
                    <a:lnT w="12700" cap="flat" cmpd="sng">
                      <a:solidFill>
                        <a:srgbClr val="20744C"/>
                      </a:solidFill>
                      <a:prstDash val="solid"/>
                      <a:round/>
                      <a:headEnd type="none" w="sm" len="sm"/>
                      <a:tailEnd type="none" w="sm" len="sm"/>
                    </a:lnT>
                    <a:lnB w="12700" cap="flat" cmpd="sng">
                      <a:solidFill>
                        <a:srgbClr val="3088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the potential acidification of soils and water due to the release of gases such as nitrogen oxides and </a:t>
                      </a:r>
                      <a:r>
                        <a:rPr lang="en-US" sz="1800" b="0" u="none" strike="noStrike" cap="none" dirty="0" err="1">
                          <a:latin typeface="Times New Roman"/>
                          <a:ea typeface="Times New Roman"/>
                          <a:cs typeface="Times New Roman"/>
                          <a:sym typeface="Times New Roman"/>
                        </a:rPr>
                        <a:t>sulphur</a:t>
                      </a:r>
                      <a:r>
                        <a:rPr lang="en-US" sz="1800" b="0" u="none" strike="noStrike" cap="none" dirty="0">
                          <a:latin typeface="Times New Roman"/>
                          <a:ea typeface="Times New Roman"/>
                          <a:cs typeface="Times New Roman"/>
                          <a:sym typeface="Times New Roman"/>
                        </a:rPr>
                        <a:t> oxides</a:t>
                      </a:r>
                      <a:endParaRPr sz="1400" u="none" strike="noStrike" cap="none" dirty="0"/>
                    </a:p>
                  </a:txBody>
                  <a:tcPr marL="13000" marR="13000" marT="13000" marB="13000" anchor="ctr">
                    <a:lnL w="12700" cap="flat" cmpd="sng">
                      <a:solidFill>
                        <a:srgbClr val="20744C"/>
                      </a:solidFill>
                      <a:prstDash val="solid"/>
                      <a:round/>
                      <a:headEnd type="none" w="sm" len="sm"/>
                      <a:tailEnd type="none" w="sm" len="sm"/>
                    </a:lnL>
                    <a:lnR w="9525" cap="flat" cmpd="sng">
                      <a:solidFill>
                        <a:srgbClr val="20744C"/>
                      </a:solidFill>
                      <a:prstDash val="solid"/>
                      <a:round/>
                      <a:headEnd type="none" w="sm" len="sm"/>
                      <a:tailEnd type="none" w="sm" len="sm"/>
                    </a:lnR>
                    <a:lnT w="12700" cap="flat" cmpd="sng">
                      <a:solidFill>
                        <a:srgbClr val="20744C"/>
                      </a:solidFill>
                      <a:prstDash val="solid"/>
                      <a:round/>
                      <a:headEnd type="none" w="sm" len="sm"/>
                      <a:tailEnd type="none" w="sm" len="sm"/>
                    </a:lnT>
                    <a:lnB w="12700" cap="flat" cmpd="sng">
                      <a:solidFill>
                        <a:srgbClr val="10844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90825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Eutrophication – freshwater</a:t>
                      </a:r>
                      <a:endParaRPr sz="1400" u="none" strike="noStrike" cap="none"/>
                    </a:p>
                  </a:txBody>
                  <a:tcPr marL="13000" marR="13000" marT="13000" marB="13000" anchor="ctr">
                    <a:lnL w="12700" cap="flat" cmpd="sng">
                      <a:solidFill>
                        <a:srgbClr val="50834C"/>
                      </a:solidFill>
                      <a:prstDash val="solid"/>
                      <a:round/>
                      <a:headEnd type="none" w="sm" len="sm"/>
                      <a:tailEnd type="none" w="sm" len="sm"/>
                    </a:lnL>
                    <a:lnR w="12700" cap="flat" cmpd="sng">
                      <a:solidFill>
                        <a:srgbClr val="30884C"/>
                      </a:solidFill>
                      <a:prstDash val="solid"/>
                      <a:round/>
                      <a:headEnd type="none" w="sm" len="sm"/>
                      <a:tailEnd type="none" w="sm" len="sm"/>
                    </a:lnR>
                    <a:lnT w="12700" cap="flat" cmpd="sng">
                      <a:solidFill>
                        <a:srgbClr val="50834C"/>
                      </a:solidFill>
                      <a:prstDash val="solid"/>
                      <a:round/>
                      <a:headEnd type="none" w="sm" len="sm"/>
                      <a:tailEnd type="none" w="sm" len="sm"/>
                    </a:lnT>
                    <a:lnB w="12700" cap="flat" cmpd="sng">
                      <a:solidFill>
                        <a:srgbClr val="F08B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kg PO</a:t>
                      </a:r>
                      <a:r>
                        <a:rPr lang="en-US" sz="1800" b="0" u="none" strike="noStrike" cap="none" baseline="-25000" dirty="0">
                          <a:latin typeface="Times New Roman"/>
                          <a:ea typeface="Times New Roman"/>
                          <a:cs typeface="Times New Roman"/>
                          <a:sym typeface="Times New Roman"/>
                        </a:rPr>
                        <a:t>4</a:t>
                      </a:r>
                      <a:r>
                        <a:rPr lang="en-US" sz="1800" b="0" u="none" strike="noStrike" cap="none" dirty="0">
                          <a:latin typeface="Times New Roman"/>
                          <a:ea typeface="Times New Roman"/>
                          <a:cs typeface="Times New Roman"/>
                          <a:sym typeface="Times New Roman"/>
                        </a:rPr>
                        <a:t>-eq</a:t>
                      </a:r>
                      <a:endParaRPr sz="1400" u="none" strike="noStrike" cap="none" dirty="0"/>
                    </a:p>
                  </a:txBody>
                  <a:tcPr marL="13000" marR="13000" marT="13000" marB="13000" anchor="ctr">
                    <a:lnL w="12700" cap="flat" cmpd="sng">
                      <a:solidFill>
                        <a:srgbClr val="30884C"/>
                      </a:solidFill>
                      <a:prstDash val="solid"/>
                      <a:round/>
                      <a:headEnd type="none" w="sm" len="sm"/>
                      <a:tailEnd type="none" w="sm" len="sm"/>
                    </a:lnL>
                    <a:lnR w="12700" cap="flat" cmpd="sng">
                      <a:solidFill>
                        <a:srgbClr val="10844C"/>
                      </a:solidFill>
                      <a:prstDash val="solid"/>
                      <a:round/>
                      <a:headEnd type="none" w="sm" len="sm"/>
                      <a:tailEnd type="none" w="sm" len="sm"/>
                    </a:lnR>
                    <a:lnT w="12700" cap="flat" cmpd="sng">
                      <a:solidFill>
                        <a:srgbClr val="30884C"/>
                      </a:solidFill>
                      <a:prstDash val="solid"/>
                      <a:round/>
                      <a:headEnd type="none" w="sm" len="sm"/>
                      <a:tailEnd type="none" w="sm" len="sm"/>
                    </a:lnT>
                    <a:lnB w="12700" cap="flat" cmpd="sng">
                      <a:solidFill>
                        <a:srgbClr val="C094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the enrichment of the fresh water ecosystem with nutritional elements, due to the emission of nitrogen or phosphor containing compounds</a:t>
                      </a:r>
                      <a:endParaRPr sz="1400" u="none" strike="noStrike" cap="none" dirty="0"/>
                    </a:p>
                  </a:txBody>
                  <a:tcPr marL="13000" marR="13000" marT="13000" marB="13000" anchor="ctr">
                    <a:lnL w="12700" cap="flat" cmpd="sng">
                      <a:solidFill>
                        <a:srgbClr val="10844C"/>
                      </a:solidFill>
                      <a:prstDash val="solid"/>
                      <a:round/>
                      <a:headEnd type="none" w="sm" len="sm"/>
                      <a:tailEnd type="none" w="sm" len="sm"/>
                    </a:lnL>
                    <a:lnR w="9525" cap="flat" cmpd="sng">
                      <a:solidFill>
                        <a:srgbClr val="10844C"/>
                      </a:solidFill>
                      <a:prstDash val="solid"/>
                      <a:round/>
                      <a:headEnd type="none" w="sm" len="sm"/>
                      <a:tailEnd type="none" w="sm" len="sm"/>
                    </a:lnR>
                    <a:lnT w="12700" cap="flat" cmpd="sng">
                      <a:solidFill>
                        <a:srgbClr val="10844C"/>
                      </a:solidFill>
                      <a:prstDash val="solid"/>
                      <a:round/>
                      <a:headEnd type="none" w="sm" len="sm"/>
                      <a:tailEnd type="none" w="sm" len="sm"/>
                    </a:lnT>
                    <a:lnB w="12700" cap="flat" cmpd="sng">
                      <a:solidFill>
                        <a:srgbClr val="60A94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14775">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Eutrophication – marine</a:t>
                      </a:r>
                      <a:endParaRPr sz="1400" u="none" strike="noStrike" cap="none"/>
                    </a:p>
                  </a:txBody>
                  <a:tcPr marL="13000" marR="13000" marT="13000" marB="13000" anchor="ctr">
                    <a:lnL w="12700" cap="flat" cmpd="sng">
                      <a:solidFill>
                        <a:srgbClr val="F08B4C"/>
                      </a:solidFill>
                      <a:prstDash val="solid"/>
                      <a:round/>
                      <a:headEnd type="none" w="sm" len="sm"/>
                      <a:tailEnd type="none" w="sm" len="sm"/>
                    </a:lnL>
                    <a:lnR w="12700" cap="flat" cmpd="sng">
                      <a:solidFill>
                        <a:srgbClr val="C0944C"/>
                      </a:solidFill>
                      <a:prstDash val="solid"/>
                      <a:round/>
                      <a:headEnd type="none" w="sm" len="sm"/>
                      <a:tailEnd type="none" w="sm" len="sm"/>
                    </a:lnR>
                    <a:lnT w="12700" cap="flat" cmpd="sng">
                      <a:solidFill>
                        <a:srgbClr val="F08B4C"/>
                      </a:solidFill>
                      <a:prstDash val="solid"/>
                      <a:round/>
                      <a:headEnd type="none" w="sm" len="sm"/>
                      <a:tailEnd type="none" w="sm" len="sm"/>
                    </a:lnT>
                    <a:lnB w="12700" cap="flat" cmpd="sng">
                      <a:solidFill>
                        <a:srgbClr val="70B4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Kg N-eq</a:t>
                      </a:r>
                      <a:endParaRPr sz="1400" u="none" strike="noStrike" cap="none" dirty="0"/>
                    </a:p>
                  </a:txBody>
                  <a:tcPr marL="13000" marR="13000" marT="13000" marB="13000" anchor="ctr">
                    <a:lnL w="12700" cap="flat" cmpd="sng">
                      <a:solidFill>
                        <a:srgbClr val="C0944C"/>
                      </a:solidFill>
                      <a:prstDash val="solid"/>
                      <a:round/>
                      <a:headEnd type="none" w="sm" len="sm"/>
                      <a:tailEnd type="none" w="sm" len="sm"/>
                    </a:lnL>
                    <a:lnR w="12700" cap="flat" cmpd="sng">
                      <a:solidFill>
                        <a:srgbClr val="60A94C"/>
                      </a:solidFill>
                      <a:prstDash val="solid"/>
                      <a:round/>
                      <a:headEnd type="none" w="sm" len="sm"/>
                      <a:tailEnd type="none" w="sm" len="sm"/>
                    </a:lnR>
                    <a:lnT w="12700" cap="flat" cmpd="sng">
                      <a:solidFill>
                        <a:srgbClr val="C0944C"/>
                      </a:solidFill>
                      <a:prstDash val="solid"/>
                      <a:round/>
                      <a:headEnd type="none" w="sm" len="sm"/>
                      <a:tailEnd type="none" w="sm" len="sm"/>
                    </a:lnT>
                    <a:lnB w="12700" cap="flat" cmpd="sng">
                      <a:solidFill>
                        <a:srgbClr val="A0BA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the enrichment of the marine ecosystem with nutritional elements, due to the emission of nitrogen containing compounds.</a:t>
                      </a:r>
                      <a:endParaRPr sz="1400" u="none" strike="noStrike" cap="none" dirty="0"/>
                    </a:p>
                  </a:txBody>
                  <a:tcPr marL="13000" marR="13000" marT="13000" marB="13000" anchor="ctr">
                    <a:lnL w="12700" cap="flat" cmpd="sng">
                      <a:solidFill>
                        <a:srgbClr val="60A94C"/>
                      </a:solidFill>
                      <a:prstDash val="solid"/>
                      <a:round/>
                      <a:headEnd type="none" w="sm" len="sm"/>
                      <a:tailEnd type="none" w="sm" len="sm"/>
                    </a:lnL>
                    <a:lnR w="9525" cap="flat" cmpd="sng">
                      <a:solidFill>
                        <a:srgbClr val="60A94C"/>
                      </a:solidFill>
                      <a:prstDash val="solid"/>
                      <a:round/>
                      <a:headEnd type="none" w="sm" len="sm"/>
                      <a:tailEnd type="none" w="sm" len="sm"/>
                    </a:lnR>
                    <a:lnT w="12700" cap="flat" cmpd="sng">
                      <a:solidFill>
                        <a:srgbClr val="60A94C"/>
                      </a:solidFill>
                      <a:prstDash val="solid"/>
                      <a:round/>
                      <a:headEnd type="none" w="sm" len="sm"/>
                      <a:tailEnd type="none" w="sm" len="sm"/>
                    </a:lnT>
                    <a:lnB w="12700" cap="flat" cmpd="sng">
                      <a:solidFill>
                        <a:srgbClr val="E0CB4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614775">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Eutrophication – terrestrial</a:t>
                      </a:r>
                      <a:endParaRPr sz="1400" u="none" strike="noStrike" cap="none"/>
                    </a:p>
                  </a:txBody>
                  <a:tcPr marL="13000" marR="13000" marT="13000" marB="13000" anchor="ctr">
                    <a:lnL w="12700" cap="flat" cmpd="sng">
                      <a:solidFill>
                        <a:srgbClr val="70B44C"/>
                      </a:solidFill>
                      <a:prstDash val="solid"/>
                      <a:round/>
                      <a:headEnd type="none" w="sm" len="sm"/>
                      <a:tailEnd type="none" w="sm" len="sm"/>
                    </a:lnL>
                    <a:lnR w="12700" cap="flat" cmpd="sng">
                      <a:solidFill>
                        <a:srgbClr val="A0BA4C"/>
                      </a:solidFill>
                      <a:prstDash val="solid"/>
                      <a:round/>
                      <a:headEnd type="none" w="sm" len="sm"/>
                      <a:tailEnd type="none" w="sm" len="sm"/>
                    </a:lnR>
                    <a:lnT w="12700" cap="flat" cmpd="sng">
                      <a:solidFill>
                        <a:srgbClr val="70B44C"/>
                      </a:solidFill>
                      <a:prstDash val="solid"/>
                      <a:round/>
                      <a:headEnd type="none" w="sm" len="sm"/>
                      <a:tailEnd type="none" w="sm" len="sm"/>
                    </a:lnT>
                    <a:lnB w="12700" cap="flat" cmpd="sng">
                      <a:solidFill>
                        <a:srgbClr val="10CC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mol N-eq</a:t>
                      </a:r>
                      <a:endParaRPr sz="1400" u="none" strike="noStrike" cap="none" dirty="0"/>
                    </a:p>
                  </a:txBody>
                  <a:tcPr marL="13000" marR="13000" marT="13000" marB="13000" anchor="ctr">
                    <a:lnL w="12700" cap="flat" cmpd="sng">
                      <a:solidFill>
                        <a:srgbClr val="A0BA4C"/>
                      </a:solidFill>
                      <a:prstDash val="solid"/>
                      <a:round/>
                      <a:headEnd type="none" w="sm" len="sm"/>
                      <a:tailEnd type="none" w="sm" len="sm"/>
                    </a:lnL>
                    <a:lnR w="12700" cap="flat" cmpd="sng">
                      <a:solidFill>
                        <a:srgbClr val="E0CB4C"/>
                      </a:solidFill>
                      <a:prstDash val="solid"/>
                      <a:round/>
                      <a:headEnd type="none" w="sm" len="sm"/>
                      <a:tailEnd type="none" w="sm" len="sm"/>
                    </a:lnR>
                    <a:lnT w="12700" cap="flat" cmpd="sng">
                      <a:solidFill>
                        <a:srgbClr val="A0BA4C"/>
                      </a:solidFill>
                      <a:prstDash val="solid"/>
                      <a:round/>
                      <a:headEnd type="none" w="sm" len="sm"/>
                      <a:tailEnd type="none" w="sm" len="sm"/>
                    </a:lnT>
                    <a:lnB w="12700" cap="flat" cmpd="sng">
                      <a:solidFill>
                        <a:srgbClr val="10CC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the enrichment of the terrestrial ecosystem with nutritional elements, due to the emission of nitrogen containing compounds.</a:t>
                      </a:r>
                      <a:endParaRPr sz="1400" u="none" strike="noStrike" cap="none" dirty="0"/>
                    </a:p>
                  </a:txBody>
                  <a:tcPr marL="13000" marR="13000" marT="13000" marB="13000" anchor="ctr">
                    <a:lnL w="12700" cap="flat" cmpd="sng">
                      <a:solidFill>
                        <a:srgbClr val="E0CB4C"/>
                      </a:solidFill>
                      <a:prstDash val="solid"/>
                      <a:round/>
                      <a:headEnd type="none" w="sm" len="sm"/>
                      <a:tailEnd type="none" w="sm" len="sm"/>
                    </a:lnL>
                    <a:lnR w="9525" cap="flat" cmpd="sng">
                      <a:solidFill>
                        <a:srgbClr val="E0CB4C"/>
                      </a:solidFill>
                      <a:prstDash val="solid"/>
                      <a:round/>
                      <a:headEnd type="none" w="sm" len="sm"/>
                      <a:tailEnd type="none" w="sm" len="sm"/>
                    </a:lnR>
                    <a:lnT w="12700" cap="flat" cmpd="sng">
                      <a:solidFill>
                        <a:srgbClr val="E0CB4C"/>
                      </a:solidFill>
                      <a:prstDash val="solid"/>
                      <a:round/>
                      <a:headEnd type="none" w="sm" len="sm"/>
                      <a:tailEnd type="none" w="sm" len="sm"/>
                    </a:lnT>
                    <a:lnB w="12700" cap="flat" cmpd="sng">
                      <a:solidFill>
                        <a:srgbClr val="20C54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908250">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a:latin typeface="Times New Roman"/>
                          <a:ea typeface="Times New Roman"/>
                          <a:cs typeface="Times New Roman"/>
                          <a:sym typeface="Times New Roman"/>
                        </a:rPr>
                        <a:t>Photochemical ozone formation</a:t>
                      </a:r>
                      <a:endParaRPr sz="1400" u="none" strike="noStrike" cap="none"/>
                    </a:p>
                  </a:txBody>
                  <a:tcPr marL="13000" marR="13000" marT="13000" marB="13000" anchor="ctr">
                    <a:lnL w="12700" cap="flat" cmpd="sng">
                      <a:solidFill>
                        <a:srgbClr val="10CC4C"/>
                      </a:solidFill>
                      <a:prstDash val="solid"/>
                      <a:round/>
                      <a:headEnd type="none" w="sm" len="sm"/>
                      <a:tailEnd type="none" w="sm" len="sm"/>
                    </a:lnL>
                    <a:lnR w="12700" cap="flat" cmpd="sng">
                      <a:solidFill>
                        <a:srgbClr val="10CC4C"/>
                      </a:solidFill>
                      <a:prstDash val="solid"/>
                      <a:round/>
                      <a:headEnd type="none" w="sm" len="sm"/>
                      <a:tailEnd type="none" w="sm" len="sm"/>
                    </a:lnR>
                    <a:lnT w="12700" cap="flat" cmpd="sng">
                      <a:solidFill>
                        <a:srgbClr val="10CC4C"/>
                      </a:solidFill>
                      <a:prstDash val="solid"/>
                      <a:round/>
                      <a:headEnd type="none" w="sm" len="sm"/>
                      <a:tailEnd type="none" w="sm" len="sm"/>
                    </a:lnT>
                    <a:lnB w="12700" cap="flat" cmpd="sng">
                      <a:solidFill>
                        <a:srgbClr val="10DB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kg NMVOC-eq</a:t>
                      </a:r>
                      <a:endParaRPr sz="1400" u="none" strike="noStrike" cap="none" dirty="0"/>
                    </a:p>
                  </a:txBody>
                  <a:tcPr marL="13000" marR="13000" marT="13000" marB="13000" anchor="ctr">
                    <a:lnL w="12700" cap="flat" cmpd="sng">
                      <a:solidFill>
                        <a:srgbClr val="10CC4C"/>
                      </a:solidFill>
                      <a:prstDash val="solid"/>
                      <a:round/>
                      <a:headEnd type="none" w="sm" len="sm"/>
                      <a:tailEnd type="none" w="sm" len="sm"/>
                    </a:lnL>
                    <a:lnR w="12700" cap="flat" cmpd="sng">
                      <a:solidFill>
                        <a:srgbClr val="20C54C"/>
                      </a:solidFill>
                      <a:prstDash val="solid"/>
                      <a:round/>
                      <a:headEnd type="none" w="sm" len="sm"/>
                      <a:tailEnd type="none" w="sm" len="sm"/>
                    </a:lnR>
                    <a:lnT w="12700" cap="flat" cmpd="sng">
                      <a:solidFill>
                        <a:srgbClr val="10CC4C"/>
                      </a:solidFill>
                      <a:prstDash val="solid"/>
                      <a:round/>
                      <a:headEnd type="none" w="sm" len="sm"/>
                      <a:tailEnd type="none" w="sm" len="sm"/>
                    </a:lnT>
                    <a:lnB w="12700" cap="flat" cmpd="sng">
                      <a:solidFill>
                        <a:srgbClr val="90DC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latin typeface="Times New Roman"/>
                          <a:ea typeface="Times New Roman"/>
                          <a:cs typeface="Times New Roman"/>
                          <a:sym typeface="Times New Roman"/>
                        </a:rPr>
                        <a:t>Indicator of emissions of gases that affect the creation of photochemical ozone in the lower atmosphere (smog) </a:t>
                      </a:r>
                      <a:r>
                        <a:rPr lang="en-US" sz="1800" b="0" u="none" strike="noStrike" cap="none" dirty="0" err="1">
                          <a:latin typeface="Times New Roman"/>
                          <a:ea typeface="Times New Roman"/>
                          <a:cs typeface="Times New Roman"/>
                          <a:sym typeface="Times New Roman"/>
                        </a:rPr>
                        <a:t>catalysed</a:t>
                      </a:r>
                      <a:r>
                        <a:rPr lang="en-US" sz="1800" b="0" u="none" strike="noStrike" cap="none" dirty="0">
                          <a:latin typeface="Times New Roman"/>
                          <a:ea typeface="Times New Roman"/>
                          <a:cs typeface="Times New Roman"/>
                          <a:sym typeface="Times New Roman"/>
                        </a:rPr>
                        <a:t> by sunlight.</a:t>
                      </a:r>
                      <a:endParaRPr sz="1400" u="none" strike="noStrike" cap="none" dirty="0"/>
                    </a:p>
                  </a:txBody>
                  <a:tcPr marL="13000" marR="13000" marT="13000" marB="13000" anchor="ctr">
                    <a:lnL w="12700" cap="flat" cmpd="sng">
                      <a:solidFill>
                        <a:srgbClr val="20C54C"/>
                      </a:solidFill>
                      <a:prstDash val="solid"/>
                      <a:round/>
                      <a:headEnd type="none" w="sm" len="sm"/>
                      <a:tailEnd type="none" w="sm" len="sm"/>
                    </a:lnL>
                    <a:lnR w="9525" cap="flat" cmpd="sng">
                      <a:solidFill>
                        <a:srgbClr val="20C54C"/>
                      </a:solidFill>
                      <a:prstDash val="solid"/>
                      <a:round/>
                      <a:headEnd type="none" w="sm" len="sm"/>
                      <a:tailEnd type="none" w="sm" len="sm"/>
                    </a:lnR>
                    <a:lnT w="12700" cap="flat" cmpd="sng">
                      <a:solidFill>
                        <a:srgbClr val="20C54C"/>
                      </a:solidFill>
                      <a:prstDash val="solid"/>
                      <a:round/>
                      <a:headEnd type="none" w="sm" len="sm"/>
                      <a:tailEnd type="none" w="sm" len="sm"/>
                    </a:lnT>
                    <a:lnB w="12700" cap="flat" cmpd="sng">
                      <a:solidFill>
                        <a:srgbClr val="60E54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206" name="Google Shape;206;p10"/>
          <p:cNvSpPr txBox="1"/>
          <p:nvPr/>
        </p:nvSpPr>
        <p:spPr>
          <a:xfrm>
            <a:off x="7394825" y="6498942"/>
            <a:ext cx="39589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Adopted from </a:t>
            </a:r>
            <a:r>
              <a:rPr lang="en-US" sz="1800" b="0" i="0" u="none" strike="noStrike" cap="none" dirty="0" err="1">
                <a:solidFill>
                  <a:schemeClr val="dk1"/>
                </a:solidFill>
                <a:latin typeface="Calibri"/>
                <a:ea typeface="Calibri"/>
                <a:cs typeface="Calibri"/>
                <a:sym typeface="Calibri"/>
              </a:rPr>
              <a:t>Ecochain</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11"/>
          <p:cNvGraphicFramePr/>
          <p:nvPr>
            <p:extLst>
              <p:ext uri="{D42A27DB-BD31-4B8C-83A1-F6EECF244321}">
                <p14:modId xmlns:p14="http://schemas.microsoft.com/office/powerpoint/2010/main" val="2338328989"/>
              </p:ext>
            </p:extLst>
          </p:nvPr>
        </p:nvGraphicFramePr>
        <p:xfrm>
          <a:off x="297924" y="442452"/>
          <a:ext cx="11596150" cy="5931329"/>
        </p:xfrm>
        <a:graphic>
          <a:graphicData uri="http://schemas.openxmlformats.org/drawingml/2006/table">
            <a:tbl>
              <a:tblPr>
                <a:noFill/>
                <a:tableStyleId>{1D618101-D7D1-4844-A784-030138940AC7}</a:tableStyleId>
              </a:tblPr>
              <a:tblGrid>
                <a:gridCol w="3074725">
                  <a:extLst>
                    <a:ext uri="{9D8B030D-6E8A-4147-A177-3AD203B41FA5}">
                      <a16:colId xmlns:a16="http://schemas.microsoft.com/office/drawing/2014/main" val="20000"/>
                    </a:ext>
                  </a:extLst>
                </a:gridCol>
                <a:gridCol w="1916725">
                  <a:extLst>
                    <a:ext uri="{9D8B030D-6E8A-4147-A177-3AD203B41FA5}">
                      <a16:colId xmlns:a16="http://schemas.microsoft.com/office/drawing/2014/main" val="20001"/>
                    </a:ext>
                  </a:extLst>
                </a:gridCol>
                <a:gridCol w="6604700">
                  <a:extLst>
                    <a:ext uri="{9D8B030D-6E8A-4147-A177-3AD203B41FA5}">
                      <a16:colId xmlns:a16="http://schemas.microsoft.com/office/drawing/2014/main" val="20002"/>
                    </a:ext>
                  </a:extLst>
                </a:gridCol>
              </a:tblGrid>
              <a:tr h="422787">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dirty="0">
                          <a:solidFill>
                            <a:schemeClr val="tx1"/>
                          </a:solidFill>
                          <a:latin typeface="Times New Roman"/>
                          <a:ea typeface="Times New Roman"/>
                          <a:cs typeface="Times New Roman"/>
                          <a:sym typeface="Times New Roman"/>
                        </a:rPr>
                        <a:t>Impact category / Indicator</a:t>
                      </a:r>
                      <a:endParaRPr sz="20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40414D"/>
                      </a:solidFill>
                      <a:prstDash val="solid"/>
                      <a:round/>
                      <a:headEnd type="none" w="sm" len="sm"/>
                      <a:tailEnd type="none" w="sm" len="sm"/>
                    </a:lnL>
                    <a:lnR w="12700" cap="flat" cmpd="sng">
                      <a:solidFill>
                        <a:srgbClr val="604E4D"/>
                      </a:solidFill>
                      <a:prstDash val="solid"/>
                      <a:round/>
                      <a:headEnd type="none" w="sm" len="sm"/>
                      <a:tailEnd type="none" w="sm" len="sm"/>
                    </a:lnR>
                    <a:lnT w="12700" cap="flat" cmpd="sng">
                      <a:solidFill>
                        <a:srgbClr val="40414D"/>
                      </a:solidFill>
                      <a:prstDash val="solid"/>
                      <a:round/>
                      <a:headEnd type="none" w="sm" len="sm"/>
                      <a:tailEnd type="none" w="sm" len="sm"/>
                    </a:lnT>
                    <a:lnB w="12700" cap="flat" cmpd="sng">
                      <a:solidFill>
                        <a:srgbClr val="D05F4D"/>
                      </a:solidFill>
                      <a:prstDash val="solid"/>
                      <a:round/>
                      <a:headEnd type="none" w="sm" len="sm"/>
                      <a:tailEnd type="none" w="sm" len="sm"/>
                    </a:lnB>
                    <a:solidFill>
                      <a:schemeClr val="accent2">
                        <a:lumMod val="20000"/>
                        <a:lumOff val="80000"/>
                      </a:schemeClr>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dirty="0">
                          <a:solidFill>
                            <a:schemeClr val="tx1"/>
                          </a:solidFill>
                          <a:latin typeface="Times New Roman"/>
                          <a:ea typeface="Times New Roman"/>
                          <a:cs typeface="Times New Roman"/>
                          <a:sym typeface="Times New Roman"/>
                        </a:rPr>
                        <a:t>Unit</a:t>
                      </a:r>
                      <a:endParaRPr sz="20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604E4D"/>
                      </a:solidFill>
                      <a:prstDash val="solid"/>
                      <a:round/>
                      <a:headEnd type="none" w="sm" len="sm"/>
                      <a:tailEnd type="none" w="sm" len="sm"/>
                    </a:lnL>
                    <a:lnR w="12700" cap="flat" cmpd="sng">
                      <a:solidFill>
                        <a:srgbClr val="005D4D"/>
                      </a:solidFill>
                      <a:prstDash val="solid"/>
                      <a:round/>
                      <a:headEnd type="none" w="sm" len="sm"/>
                      <a:tailEnd type="none" w="sm" len="sm"/>
                    </a:lnR>
                    <a:lnT w="12700" cap="flat" cmpd="sng">
                      <a:solidFill>
                        <a:srgbClr val="604E4D"/>
                      </a:solidFill>
                      <a:prstDash val="solid"/>
                      <a:round/>
                      <a:headEnd type="none" w="sm" len="sm"/>
                      <a:tailEnd type="none" w="sm" len="sm"/>
                    </a:lnT>
                    <a:lnB w="12700" cap="flat" cmpd="sng">
                      <a:solidFill>
                        <a:srgbClr val="40654D"/>
                      </a:solidFill>
                      <a:prstDash val="solid"/>
                      <a:round/>
                      <a:headEnd type="none" w="sm" len="sm"/>
                      <a:tailEnd type="none" w="sm" len="sm"/>
                    </a:lnB>
                    <a:solidFill>
                      <a:schemeClr val="accent2">
                        <a:lumMod val="20000"/>
                        <a:lumOff val="80000"/>
                      </a:schemeClr>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dirty="0">
                          <a:solidFill>
                            <a:schemeClr val="tx1"/>
                          </a:solidFill>
                          <a:latin typeface="Times New Roman"/>
                          <a:ea typeface="Times New Roman"/>
                          <a:cs typeface="Times New Roman"/>
                          <a:sym typeface="Times New Roman"/>
                        </a:rPr>
                        <a:t>Description</a:t>
                      </a:r>
                      <a:endParaRPr sz="2000" b="0" u="none" strike="noStrike" cap="none" dirty="0">
                        <a:solidFill>
                          <a:schemeClr val="tx1"/>
                        </a:solidFill>
                        <a:latin typeface="Times New Roman"/>
                        <a:ea typeface="Times New Roman"/>
                        <a:cs typeface="Times New Roman"/>
                        <a:sym typeface="Times New Roman"/>
                      </a:endParaRPr>
                    </a:p>
                  </a:txBody>
                  <a:tcPr marL="13000" marR="13000" marT="13000" marB="13000" anchor="ctr">
                    <a:lnL w="12700" cap="flat" cmpd="sng">
                      <a:solidFill>
                        <a:srgbClr val="005D4D"/>
                      </a:solidFill>
                      <a:prstDash val="solid"/>
                      <a:round/>
                      <a:headEnd type="none" w="sm" len="sm"/>
                      <a:tailEnd type="none" w="sm" len="sm"/>
                    </a:lnL>
                    <a:lnR w="9525" cap="flat" cmpd="sng">
                      <a:solidFill>
                        <a:srgbClr val="005D4D"/>
                      </a:solidFill>
                      <a:prstDash val="solid"/>
                      <a:round/>
                      <a:headEnd type="none" w="sm" len="sm"/>
                      <a:tailEnd type="none" w="sm" len="sm"/>
                    </a:lnR>
                    <a:lnT w="12700" cap="flat" cmpd="sng">
                      <a:solidFill>
                        <a:srgbClr val="005D4D"/>
                      </a:solidFill>
                      <a:prstDash val="solid"/>
                      <a:round/>
                      <a:headEnd type="none" w="sm" len="sm"/>
                      <a:tailEnd type="none" w="sm" len="sm"/>
                    </a:lnT>
                    <a:lnB w="12700" cap="flat" cmpd="sng">
                      <a:solidFill>
                        <a:srgbClr val="006C4D"/>
                      </a:solidFill>
                      <a:prstDash val="solid"/>
                      <a:round/>
                      <a:headEnd type="none" w="sm" len="sm"/>
                      <a:tailEnd type="none" w="sm" len="sm"/>
                    </a:lnB>
                    <a:solidFill>
                      <a:schemeClr val="accent2">
                        <a:lumMod val="20000"/>
                        <a:lumOff val="80000"/>
                      </a:schemeClr>
                    </a:solidFill>
                  </a:tcPr>
                </a:tc>
                <a:extLst>
                  <a:ext uri="{0D108BD9-81ED-4DB2-BD59-A6C34878D82A}">
                    <a16:rowId xmlns:a16="http://schemas.microsoft.com/office/drawing/2014/main" val="10000"/>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Depletion of abiotic resources – minerals and metals</a:t>
                      </a:r>
                      <a:endParaRPr sz="1400" u="none" strike="noStrike" cap="none" dirty="0"/>
                    </a:p>
                  </a:txBody>
                  <a:tcPr marL="13000" marR="13000" marT="13000" marB="13000" anchor="ctr">
                    <a:lnL w="12700" cap="flat" cmpd="sng">
                      <a:solidFill>
                        <a:srgbClr val="10DB4C"/>
                      </a:solidFill>
                      <a:prstDash val="solid"/>
                      <a:round/>
                      <a:headEnd type="none" w="sm" len="sm"/>
                      <a:tailEnd type="none" w="sm" len="sm"/>
                    </a:lnL>
                    <a:lnR w="12700" cap="flat" cmpd="sng">
                      <a:solidFill>
                        <a:srgbClr val="90DC4C"/>
                      </a:solidFill>
                      <a:prstDash val="solid"/>
                      <a:round/>
                      <a:headEnd type="none" w="sm" len="sm"/>
                      <a:tailEnd type="none" w="sm" len="sm"/>
                    </a:lnR>
                    <a:lnT w="12700" cap="flat" cmpd="sng">
                      <a:solidFill>
                        <a:srgbClr val="D05F4D"/>
                      </a:solidFill>
                      <a:prstDash val="solid"/>
                      <a:round/>
                      <a:headEnd type="none" w="sm" len="sm"/>
                      <a:tailEnd type="none" w="sm" len="sm"/>
                    </a:lnT>
                    <a:lnB w="12700" cap="flat" cmpd="sng">
                      <a:solidFill>
                        <a:srgbClr val="B0E6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kg Sb-eq</a:t>
                      </a:r>
                      <a:endParaRPr sz="1400" u="none" strike="noStrike" cap="none"/>
                    </a:p>
                  </a:txBody>
                  <a:tcPr marL="13000" marR="13000" marT="13000" marB="13000" anchor="ctr">
                    <a:lnL w="12700" cap="flat" cmpd="sng">
                      <a:solidFill>
                        <a:srgbClr val="90DC4C"/>
                      </a:solidFill>
                      <a:prstDash val="solid"/>
                      <a:round/>
                      <a:headEnd type="none" w="sm" len="sm"/>
                      <a:tailEnd type="none" w="sm" len="sm"/>
                    </a:lnL>
                    <a:lnR w="12700" cap="flat" cmpd="sng">
                      <a:solidFill>
                        <a:srgbClr val="60E54C"/>
                      </a:solidFill>
                      <a:prstDash val="solid"/>
                      <a:round/>
                      <a:headEnd type="none" w="sm" len="sm"/>
                      <a:tailEnd type="none" w="sm" len="sm"/>
                    </a:lnR>
                    <a:lnT w="12700" cap="flat" cmpd="sng">
                      <a:solidFill>
                        <a:srgbClr val="40654D"/>
                      </a:solidFill>
                      <a:prstDash val="solid"/>
                      <a:round/>
                      <a:headEnd type="none" w="sm" len="sm"/>
                      <a:tailEnd type="none" w="sm" len="sm"/>
                    </a:lnT>
                    <a:lnB w="12700" cap="flat" cmpd="sng">
                      <a:solidFill>
                        <a:srgbClr val="70DE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Indicator of the depletion of natural non-fossil resources.</a:t>
                      </a:r>
                      <a:endParaRPr sz="1400" u="none" strike="noStrike" cap="none"/>
                    </a:p>
                  </a:txBody>
                  <a:tcPr marL="13000" marR="13000" marT="13000" marB="13000" anchor="ctr">
                    <a:lnL w="12700" cap="flat" cmpd="sng">
                      <a:solidFill>
                        <a:srgbClr val="60E54C"/>
                      </a:solidFill>
                      <a:prstDash val="solid"/>
                      <a:round/>
                      <a:headEnd type="none" w="sm" len="sm"/>
                      <a:tailEnd type="none" w="sm" len="sm"/>
                    </a:lnL>
                    <a:lnR w="9525" cap="flat" cmpd="sng">
                      <a:solidFill>
                        <a:srgbClr val="60E54C"/>
                      </a:solidFill>
                      <a:prstDash val="solid"/>
                      <a:round/>
                      <a:headEnd type="none" w="sm" len="sm"/>
                      <a:tailEnd type="none" w="sm" len="sm"/>
                    </a:lnR>
                    <a:lnT w="12700" cap="flat" cmpd="sng">
                      <a:solidFill>
                        <a:srgbClr val="006C4D"/>
                      </a:solidFill>
                      <a:prstDash val="solid"/>
                      <a:round/>
                      <a:headEnd type="none" w="sm" len="sm"/>
                      <a:tailEnd type="none" w="sm" len="sm"/>
                    </a:lnT>
                    <a:lnB w="12700" cap="flat" cmpd="sng">
                      <a:solidFill>
                        <a:srgbClr val="80EC4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Depletion of abiotic resources – fossil fuels</a:t>
                      </a:r>
                      <a:endParaRPr sz="1400" u="none" strike="noStrike" cap="none" dirty="0"/>
                    </a:p>
                  </a:txBody>
                  <a:tcPr marL="13000" marR="13000" marT="13000" marB="13000" anchor="ctr">
                    <a:lnL w="12700" cap="flat" cmpd="sng">
                      <a:solidFill>
                        <a:srgbClr val="B0E64C"/>
                      </a:solidFill>
                      <a:prstDash val="solid"/>
                      <a:round/>
                      <a:headEnd type="none" w="sm" len="sm"/>
                      <a:tailEnd type="none" w="sm" len="sm"/>
                    </a:lnL>
                    <a:lnR w="12700" cap="flat" cmpd="sng">
                      <a:solidFill>
                        <a:srgbClr val="70DE4C"/>
                      </a:solidFill>
                      <a:prstDash val="solid"/>
                      <a:round/>
                      <a:headEnd type="none" w="sm" len="sm"/>
                      <a:tailEnd type="none" w="sm" len="sm"/>
                    </a:lnR>
                    <a:lnT w="12700" cap="flat" cmpd="sng">
                      <a:solidFill>
                        <a:srgbClr val="B0E64C"/>
                      </a:solidFill>
                      <a:prstDash val="solid"/>
                      <a:round/>
                      <a:headEnd type="none" w="sm" len="sm"/>
                      <a:tailEnd type="none" w="sm" len="sm"/>
                    </a:lnT>
                    <a:lnB w="12700" cap="flat" cmpd="sng">
                      <a:solidFill>
                        <a:srgbClr val="A0F0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MJ, net calorific value</a:t>
                      </a:r>
                      <a:endParaRPr sz="1400" u="none" strike="noStrike" cap="none"/>
                    </a:p>
                  </a:txBody>
                  <a:tcPr marL="13000" marR="13000" marT="13000" marB="13000" anchor="ctr">
                    <a:lnL w="12700" cap="flat" cmpd="sng">
                      <a:solidFill>
                        <a:srgbClr val="70DE4C"/>
                      </a:solidFill>
                      <a:prstDash val="solid"/>
                      <a:round/>
                      <a:headEnd type="none" w="sm" len="sm"/>
                      <a:tailEnd type="none" w="sm" len="sm"/>
                    </a:lnL>
                    <a:lnR w="12700" cap="flat" cmpd="sng">
                      <a:solidFill>
                        <a:srgbClr val="80EC4C"/>
                      </a:solidFill>
                      <a:prstDash val="solid"/>
                      <a:round/>
                      <a:headEnd type="none" w="sm" len="sm"/>
                      <a:tailEnd type="none" w="sm" len="sm"/>
                    </a:lnR>
                    <a:lnT w="12700" cap="flat" cmpd="sng">
                      <a:solidFill>
                        <a:srgbClr val="70DE4C"/>
                      </a:solidFill>
                      <a:prstDash val="solid"/>
                      <a:round/>
                      <a:headEnd type="none" w="sm" len="sm"/>
                      <a:tailEnd type="none" w="sm" len="sm"/>
                    </a:lnT>
                    <a:lnB w="12700" cap="flat" cmpd="sng">
                      <a:solidFill>
                        <a:srgbClr val="60F74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Indicator of the depletion of natural fossil fuel resources.</a:t>
                      </a:r>
                      <a:endParaRPr sz="1400" u="none" strike="noStrike" cap="none"/>
                    </a:p>
                  </a:txBody>
                  <a:tcPr marL="13000" marR="13000" marT="13000" marB="13000" anchor="ctr">
                    <a:lnL w="12700" cap="flat" cmpd="sng">
                      <a:solidFill>
                        <a:srgbClr val="80EC4C"/>
                      </a:solidFill>
                      <a:prstDash val="solid"/>
                      <a:round/>
                      <a:headEnd type="none" w="sm" len="sm"/>
                      <a:tailEnd type="none" w="sm" len="sm"/>
                    </a:lnL>
                    <a:lnR w="9525" cap="flat" cmpd="sng">
                      <a:solidFill>
                        <a:srgbClr val="80EC4C"/>
                      </a:solidFill>
                      <a:prstDash val="solid"/>
                      <a:round/>
                      <a:headEnd type="none" w="sm" len="sm"/>
                      <a:tailEnd type="none" w="sm" len="sm"/>
                    </a:lnR>
                    <a:lnT w="12700" cap="flat" cmpd="sng">
                      <a:solidFill>
                        <a:srgbClr val="80EC4C"/>
                      </a:solidFill>
                      <a:prstDash val="solid"/>
                      <a:round/>
                      <a:headEnd type="none" w="sm" len="sm"/>
                      <a:tailEnd type="none" w="sm" len="sm"/>
                    </a:lnT>
                    <a:lnB w="12700" cap="flat" cmpd="sng">
                      <a:solidFill>
                        <a:srgbClr val="80F54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961153">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Human toxicity – cancer, non-cancer</a:t>
                      </a:r>
                      <a:endParaRPr sz="1400" u="none" strike="noStrike" cap="none" dirty="0"/>
                    </a:p>
                  </a:txBody>
                  <a:tcPr marL="13000" marR="13000" marT="13000" marB="13000" anchor="ctr">
                    <a:lnL w="12700" cap="flat" cmpd="sng">
                      <a:solidFill>
                        <a:srgbClr val="A0F04C"/>
                      </a:solidFill>
                      <a:prstDash val="solid"/>
                      <a:round/>
                      <a:headEnd type="none" w="sm" len="sm"/>
                      <a:tailEnd type="none" w="sm" len="sm"/>
                    </a:lnL>
                    <a:lnR w="12700" cap="flat" cmpd="sng">
                      <a:solidFill>
                        <a:srgbClr val="60F74C"/>
                      </a:solidFill>
                      <a:prstDash val="solid"/>
                      <a:round/>
                      <a:headEnd type="none" w="sm" len="sm"/>
                      <a:tailEnd type="none" w="sm" len="sm"/>
                    </a:lnR>
                    <a:lnT w="12700" cap="flat" cmpd="sng">
                      <a:solidFill>
                        <a:srgbClr val="A0F04C"/>
                      </a:solidFill>
                      <a:prstDash val="solid"/>
                      <a:round/>
                      <a:headEnd type="none" w="sm" len="sm"/>
                      <a:tailEnd type="none" w="sm" len="sm"/>
                    </a:lnT>
                    <a:lnB w="12700" cap="flat" cmpd="sng">
                      <a:solidFill>
                        <a:srgbClr val="C0FA4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CTUh</a:t>
                      </a:r>
                      <a:endParaRPr sz="1400" u="none" strike="noStrike" cap="none"/>
                    </a:p>
                  </a:txBody>
                  <a:tcPr marL="13000" marR="13000" marT="13000" marB="13000" anchor="ctr">
                    <a:lnL w="12700" cap="flat" cmpd="sng">
                      <a:solidFill>
                        <a:srgbClr val="60F74C"/>
                      </a:solidFill>
                      <a:prstDash val="solid"/>
                      <a:round/>
                      <a:headEnd type="none" w="sm" len="sm"/>
                      <a:tailEnd type="none" w="sm" len="sm"/>
                    </a:lnL>
                    <a:lnR w="12700" cap="flat" cmpd="sng">
                      <a:solidFill>
                        <a:srgbClr val="80F54C"/>
                      </a:solidFill>
                      <a:prstDash val="solid"/>
                      <a:round/>
                      <a:headEnd type="none" w="sm" len="sm"/>
                      <a:tailEnd type="none" w="sm" len="sm"/>
                    </a:lnR>
                    <a:lnT w="12700" cap="flat" cmpd="sng">
                      <a:solidFill>
                        <a:srgbClr val="60F74C"/>
                      </a:solidFill>
                      <a:prstDash val="solid"/>
                      <a:round/>
                      <a:headEnd type="none" w="sm" len="sm"/>
                      <a:tailEnd type="none" w="sm" len="sm"/>
                    </a:lnT>
                    <a:lnB w="12700" cap="flat" cmpd="sng">
                      <a:solidFill>
                        <a:srgbClr val="800A4D"/>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Impact on humans of toxic substances emitted to the environment. Divided into non-cancer and cancer related toxic substances.</a:t>
                      </a:r>
                      <a:endParaRPr sz="1400" u="none" strike="noStrike" cap="none"/>
                    </a:p>
                  </a:txBody>
                  <a:tcPr marL="13000" marR="13000" marT="13000" marB="13000" anchor="ctr">
                    <a:lnL w="12700" cap="flat" cmpd="sng">
                      <a:solidFill>
                        <a:srgbClr val="80F54C"/>
                      </a:solidFill>
                      <a:prstDash val="solid"/>
                      <a:round/>
                      <a:headEnd type="none" w="sm" len="sm"/>
                      <a:tailEnd type="none" w="sm" len="sm"/>
                    </a:lnL>
                    <a:lnR w="9525" cap="flat" cmpd="sng">
                      <a:solidFill>
                        <a:srgbClr val="80F54C"/>
                      </a:solidFill>
                      <a:prstDash val="solid"/>
                      <a:round/>
                      <a:headEnd type="none" w="sm" len="sm"/>
                      <a:tailEnd type="none" w="sm" len="sm"/>
                    </a:lnR>
                    <a:lnT w="12700" cap="flat" cmpd="sng">
                      <a:solidFill>
                        <a:srgbClr val="80F54C"/>
                      </a:solidFill>
                      <a:prstDash val="solid"/>
                      <a:round/>
                      <a:headEnd type="none" w="sm" len="sm"/>
                      <a:tailEnd type="none" w="sm" len="sm"/>
                    </a:lnT>
                    <a:lnB w="12700" cap="flat" cmpd="sng">
                      <a:solidFill>
                        <a:srgbClr val="B00A4D"/>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Eco-toxicity (freshwater)</a:t>
                      </a:r>
                      <a:endParaRPr sz="1400" u="none" strike="noStrike" cap="none"/>
                    </a:p>
                  </a:txBody>
                  <a:tcPr marL="13000" marR="13000" marT="13000" marB="13000" anchor="ctr">
                    <a:lnL w="12700" cap="flat" cmpd="sng">
                      <a:solidFill>
                        <a:srgbClr val="C0FA4C"/>
                      </a:solidFill>
                      <a:prstDash val="solid"/>
                      <a:round/>
                      <a:headEnd type="none" w="sm" len="sm"/>
                      <a:tailEnd type="none" w="sm" len="sm"/>
                    </a:lnL>
                    <a:lnR w="12700" cap="flat" cmpd="sng">
                      <a:solidFill>
                        <a:srgbClr val="800A4D"/>
                      </a:solidFill>
                      <a:prstDash val="solid"/>
                      <a:round/>
                      <a:headEnd type="none" w="sm" len="sm"/>
                      <a:tailEnd type="none" w="sm" len="sm"/>
                    </a:lnR>
                    <a:lnT w="12700" cap="flat" cmpd="sng">
                      <a:solidFill>
                        <a:srgbClr val="C0FA4C"/>
                      </a:solidFill>
                      <a:prstDash val="solid"/>
                      <a:round/>
                      <a:headEnd type="none" w="sm" len="sm"/>
                      <a:tailEnd type="none" w="sm" len="sm"/>
                    </a:lnT>
                    <a:lnB w="12700" cap="flat" cmpd="sng">
                      <a:solidFill>
                        <a:srgbClr val="A0A7B8"/>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CTUe</a:t>
                      </a:r>
                      <a:endParaRPr sz="2000" b="0" u="none" strike="noStrike" cap="none">
                        <a:latin typeface="Times New Roman"/>
                        <a:ea typeface="Times New Roman"/>
                        <a:cs typeface="Times New Roman"/>
                        <a:sym typeface="Times New Roman"/>
                      </a:endParaRPr>
                    </a:p>
                  </a:txBody>
                  <a:tcPr marL="13000" marR="13000" marT="13000" marB="13000" anchor="ctr">
                    <a:lnL w="12700" cap="flat" cmpd="sng">
                      <a:solidFill>
                        <a:srgbClr val="800A4D"/>
                      </a:solidFill>
                      <a:prstDash val="solid"/>
                      <a:round/>
                      <a:headEnd type="none" w="sm" len="sm"/>
                      <a:tailEnd type="none" w="sm" len="sm"/>
                    </a:lnL>
                    <a:lnR w="12700" cap="flat" cmpd="sng">
                      <a:solidFill>
                        <a:srgbClr val="B00A4D"/>
                      </a:solidFill>
                      <a:prstDash val="solid"/>
                      <a:round/>
                      <a:headEnd type="none" w="sm" len="sm"/>
                      <a:tailEnd type="none" w="sm" len="sm"/>
                    </a:lnR>
                    <a:lnT w="12700" cap="flat" cmpd="sng">
                      <a:solidFill>
                        <a:srgbClr val="800A4D"/>
                      </a:solidFill>
                      <a:prstDash val="solid"/>
                      <a:round/>
                      <a:headEnd type="none" w="sm" len="sm"/>
                      <a:tailEnd type="none" w="sm" len="sm"/>
                    </a:lnT>
                    <a:lnB w="12700" cap="flat" cmpd="sng">
                      <a:solidFill>
                        <a:srgbClr val="80A3B8"/>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Impact on freshwater organisms of toxic substances emitted to the environment.</a:t>
                      </a:r>
                      <a:endParaRPr sz="1400" u="none" strike="noStrike" cap="none"/>
                    </a:p>
                  </a:txBody>
                  <a:tcPr marL="13000" marR="13000" marT="13000" marB="13000" anchor="ctr">
                    <a:lnL w="12700" cap="flat" cmpd="sng">
                      <a:solidFill>
                        <a:srgbClr val="B00A4D"/>
                      </a:solidFill>
                      <a:prstDash val="solid"/>
                      <a:round/>
                      <a:headEnd type="none" w="sm" len="sm"/>
                      <a:tailEnd type="none" w="sm" len="sm"/>
                    </a:lnL>
                    <a:lnR w="9525" cap="flat" cmpd="sng">
                      <a:solidFill>
                        <a:srgbClr val="B00A4D"/>
                      </a:solidFill>
                      <a:prstDash val="solid"/>
                      <a:round/>
                      <a:headEnd type="none" w="sm" len="sm"/>
                      <a:tailEnd type="none" w="sm" len="sm"/>
                    </a:lnR>
                    <a:lnT w="12700" cap="flat" cmpd="sng">
                      <a:solidFill>
                        <a:srgbClr val="B00A4D"/>
                      </a:solidFill>
                      <a:prstDash val="solid"/>
                      <a:round/>
                      <a:headEnd type="none" w="sm" len="sm"/>
                      <a:tailEnd type="none" w="sm" len="sm"/>
                    </a:lnT>
                    <a:lnB w="12700" cap="flat" cmpd="sng">
                      <a:solidFill>
                        <a:srgbClr val="10A1B8"/>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Water use</a:t>
                      </a:r>
                      <a:endParaRPr sz="1400" u="none" strike="noStrike" cap="none" dirty="0"/>
                    </a:p>
                  </a:txBody>
                  <a:tcPr marL="13000" marR="13000" marT="13000" marB="13000" anchor="ctr">
                    <a:lnL w="12700" cap="flat" cmpd="sng">
                      <a:solidFill>
                        <a:srgbClr val="A0A7B8"/>
                      </a:solidFill>
                      <a:prstDash val="solid"/>
                      <a:round/>
                      <a:headEnd type="none" w="sm" len="sm"/>
                      <a:tailEnd type="none" w="sm" len="sm"/>
                    </a:lnL>
                    <a:lnR w="12700" cap="flat" cmpd="sng">
                      <a:solidFill>
                        <a:srgbClr val="80A3B8"/>
                      </a:solidFill>
                      <a:prstDash val="solid"/>
                      <a:round/>
                      <a:headEnd type="none" w="sm" len="sm"/>
                      <a:tailEnd type="none" w="sm" len="sm"/>
                    </a:lnR>
                    <a:lnT w="12700" cap="flat" cmpd="sng">
                      <a:solidFill>
                        <a:srgbClr val="A0A7B8"/>
                      </a:solidFill>
                      <a:prstDash val="solid"/>
                      <a:round/>
                      <a:headEnd type="none" w="sm" len="sm"/>
                      <a:tailEnd type="none" w="sm" len="sm"/>
                    </a:lnT>
                    <a:lnB w="12700" cap="flat" cmpd="sng">
                      <a:solidFill>
                        <a:srgbClr val="F0A5B8"/>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m</a:t>
                      </a:r>
                      <a:r>
                        <a:rPr lang="en-US" sz="2000" b="0" u="none" strike="noStrike" cap="none" baseline="30000">
                          <a:latin typeface="Times New Roman"/>
                          <a:ea typeface="Times New Roman"/>
                          <a:cs typeface="Times New Roman"/>
                          <a:sym typeface="Times New Roman"/>
                        </a:rPr>
                        <a:t>3</a:t>
                      </a:r>
                      <a:r>
                        <a:rPr lang="en-US" sz="2000" b="0" u="none" strike="noStrike" cap="none">
                          <a:latin typeface="Times New Roman"/>
                          <a:ea typeface="Times New Roman"/>
                          <a:cs typeface="Times New Roman"/>
                          <a:sym typeface="Times New Roman"/>
                        </a:rPr>
                        <a:t> world eq. deprived</a:t>
                      </a:r>
                      <a:endParaRPr sz="1400" u="none" strike="noStrike" cap="none"/>
                    </a:p>
                  </a:txBody>
                  <a:tcPr marL="13000" marR="13000" marT="13000" marB="13000" anchor="ctr">
                    <a:lnL w="12700" cap="flat" cmpd="sng">
                      <a:solidFill>
                        <a:srgbClr val="80A3B8"/>
                      </a:solidFill>
                      <a:prstDash val="solid"/>
                      <a:round/>
                      <a:headEnd type="none" w="sm" len="sm"/>
                      <a:tailEnd type="none" w="sm" len="sm"/>
                    </a:lnL>
                    <a:lnR w="12700" cap="flat" cmpd="sng">
                      <a:solidFill>
                        <a:srgbClr val="10A1B8"/>
                      </a:solidFill>
                      <a:prstDash val="solid"/>
                      <a:round/>
                      <a:headEnd type="none" w="sm" len="sm"/>
                      <a:tailEnd type="none" w="sm" len="sm"/>
                    </a:lnR>
                    <a:lnT w="12700" cap="flat" cmpd="sng">
                      <a:solidFill>
                        <a:srgbClr val="80A3B8"/>
                      </a:solidFill>
                      <a:prstDash val="solid"/>
                      <a:round/>
                      <a:headEnd type="none" w="sm" len="sm"/>
                      <a:tailEnd type="none" w="sm" len="sm"/>
                    </a:lnT>
                    <a:lnB w="12700" cap="flat" cmpd="sng">
                      <a:solidFill>
                        <a:srgbClr val="E0A0B8"/>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Indicator of the relative amount of water used, based on regionalized water scarcity factors.</a:t>
                      </a:r>
                      <a:endParaRPr sz="1400" u="none" strike="noStrike" cap="none"/>
                    </a:p>
                  </a:txBody>
                  <a:tcPr marL="13000" marR="13000" marT="13000" marB="13000" anchor="ctr">
                    <a:lnL w="12700" cap="flat" cmpd="sng">
                      <a:solidFill>
                        <a:srgbClr val="10A1B8"/>
                      </a:solidFill>
                      <a:prstDash val="solid"/>
                      <a:round/>
                      <a:headEnd type="none" w="sm" len="sm"/>
                      <a:tailEnd type="none" w="sm" len="sm"/>
                    </a:lnL>
                    <a:lnR w="9525" cap="flat" cmpd="sng">
                      <a:solidFill>
                        <a:srgbClr val="10A1B8"/>
                      </a:solidFill>
                      <a:prstDash val="solid"/>
                      <a:round/>
                      <a:headEnd type="none" w="sm" len="sm"/>
                      <a:tailEnd type="none" w="sm" len="sm"/>
                    </a:lnR>
                    <a:lnT w="12700" cap="flat" cmpd="sng">
                      <a:solidFill>
                        <a:srgbClr val="10A1B8"/>
                      </a:solidFill>
                      <a:prstDash val="solid"/>
                      <a:round/>
                      <a:headEnd type="none" w="sm" len="sm"/>
                      <a:tailEnd type="none" w="sm" len="sm"/>
                    </a:lnT>
                    <a:lnB w="12700" cap="flat" cmpd="sng">
                      <a:solidFill>
                        <a:srgbClr val="90A2B8"/>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Land use</a:t>
                      </a:r>
                      <a:endParaRPr sz="1400" u="none" strike="noStrike" cap="none" dirty="0"/>
                    </a:p>
                  </a:txBody>
                  <a:tcPr marL="13000" marR="13000" marT="13000" marB="13000" anchor="ctr">
                    <a:lnL w="12700" cap="flat" cmpd="sng">
                      <a:solidFill>
                        <a:srgbClr val="F0A5B8"/>
                      </a:solidFill>
                      <a:prstDash val="solid"/>
                      <a:round/>
                      <a:headEnd type="none" w="sm" len="sm"/>
                      <a:tailEnd type="none" w="sm" len="sm"/>
                    </a:lnL>
                    <a:lnR w="12700" cap="flat" cmpd="sng">
                      <a:solidFill>
                        <a:srgbClr val="E0A0B8"/>
                      </a:solidFill>
                      <a:prstDash val="solid"/>
                      <a:round/>
                      <a:headEnd type="none" w="sm" len="sm"/>
                      <a:tailEnd type="none" w="sm" len="sm"/>
                    </a:lnR>
                    <a:lnT w="12700" cap="flat" cmpd="sng">
                      <a:solidFill>
                        <a:srgbClr val="F0A5B8"/>
                      </a:solidFill>
                      <a:prstDash val="solid"/>
                      <a:round/>
                      <a:headEnd type="none" w="sm" len="sm"/>
                      <a:tailEnd type="none" w="sm" len="sm"/>
                    </a:lnT>
                    <a:lnB w="12700" cap="flat" cmpd="sng">
                      <a:solidFill>
                        <a:srgbClr val="90ABB8"/>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Dimensionless</a:t>
                      </a:r>
                      <a:endParaRPr sz="1400" u="none" strike="noStrike" cap="none"/>
                    </a:p>
                  </a:txBody>
                  <a:tcPr marL="13000" marR="13000" marT="13000" marB="13000" anchor="ctr">
                    <a:lnL w="12700" cap="flat" cmpd="sng">
                      <a:solidFill>
                        <a:srgbClr val="E0A0B8"/>
                      </a:solidFill>
                      <a:prstDash val="solid"/>
                      <a:round/>
                      <a:headEnd type="none" w="sm" len="sm"/>
                      <a:tailEnd type="none" w="sm" len="sm"/>
                    </a:lnL>
                    <a:lnR w="12700" cap="flat" cmpd="sng">
                      <a:solidFill>
                        <a:srgbClr val="90A2B8"/>
                      </a:solidFill>
                      <a:prstDash val="solid"/>
                      <a:round/>
                      <a:headEnd type="none" w="sm" len="sm"/>
                      <a:tailEnd type="none" w="sm" len="sm"/>
                    </a:lnR>
                    <a:lnT w="12700" cap="flat" cmpd="sng">
                      <a:solidFill>
                        <a:srgbClr val="E0A0B8"/>
                      </a:solidFill>
                      <a:prstDash val="solid"/>
                      <a:round/>
                      <a:headEnd type="none" w="sm" len="sm"/>
                      <a:tailEnd type="none" w="sm" len="sm"/>
                    </a:lnT>
                    <a:lnB w="12700" cap="flat" cmpd="sng">
                      <a:solidFill>
                        <a:srgbClr val="40B6B8"/>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Measure of the changes in soil quality (Biotic production, Erosion resistance, Mechanical filtration).</a:t>
                      </a:r>
                      <a:endParaRPr sz="1400" u="none" strike="noStrike" cap="none"/>
                    </a:p>
                  </a:txBody>
                  <a:tcPr marL="13000" marR="13000" marT="13000" marB="13000" anchor="ctr">
                    <a:lnL w="12700" cap="flat" cmpd="sng">
                      <a:solidFill>
                        <a:srgbClr val="90A2B8"/>
                      </a:solidFill>
                      <a:prstDash val="solid"/>
                      <a:round/>
                      <a:headEnd type="none" w="sm" len="sm"/>
                      <a:tailEnd type="none" w="sm" len="sm"/>
                    </a:lnL>
                    <a:lnR w="9525" cap="flat" cmpd="sng">
                      <a:solidFill>
                        <a:srgbClr val="90A2B8"/>
                      </a:solidFill>
                      <a:prstDash val="solid"/>
                      <a:round/>
                      <a:headEnd type="none" w="sm" len="sm"/>
                      <a:tailEnd type="none" w="sm" len="sm"/>
                    </a:lnR>
                    <a:lnT w="12700" cap="flat" cmpd="sng">
                      <a:solidFill>
                        <a:srgbClr val="90A2B8"/>
                      </a:solidFill>
                      <a:prstDash val="solid"/>
                      <a:round/>
                      <a:headEnd type="none" w="sm" len="sm"/>
                      <a:tailEnd type="none" w="sm" len="sm"/>
                    </a:lnT>
                    <a:lnB w="12700" cap="flat" cmpd="sng">
                      <a:solidFill>
                        <a:srgbClr val="E0B2B8"/>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err="1">
                          <a:latin typeface="Times New Roman"/>
                          <a:ea typeface="Times New Roman"/>
                          <a:cs typeface="Times New Roman"/>
                          <a:sym typeface="Times New Roman"/>
                        </a:rPr>
                        <a:t>Ionising</a:t>
                      </a:r>
                      <a:r>
                        <a:rPr lang="en-US" sz="2000" b="0" u="none" strike="noStrike" cap="none" dirty="0">
                          <a:latin typeface="Times New Roman"/>
                          <a:ea typeface="Times New Roman"/>
                          <a:cs typeface="Times New Roman"/>
                          <a:sym typeface="Times New Roman"/>
                        </a:rPr>
                        <a:t> radiation, human health</a:t>
                      </a:r>
                      <a:endParaRPr sz="1400" u="none" strike="noStrike" cap="none" dirty="0"/>
                    </a:p>
                  </a:txBody>
                  <a:tcPr marL="13000" marR="13000" marT="13000" marB="13000" anchor="ctr">
                    <a:lnL w="12700" cap="flat" cmpd="sng">
                      <a:solidFill>
                        <a:srgbClr val="90ABB8"/>
                      </a:solidFill>
                      <a:prstDash val="solid"/>
                      <a:round/>
                      <a:headEnd type="none" w="sm" len="sm"/>
                      <a:tailEnd type="none" w="sm" len="sm"/>
                    </a:lnL>
                    <a:lnR w="12700" cap="flat" cmpd="sng">
                      <a:solidFill>
                        <a:srgbClr val="40B6B8"/>
                      </a:solidFill>
                      <a:prstDash val="solid"/>
                      <a:round/>
                      <a:headEnd type="none" w="sm" len="sm"/>
                      <a:tailEnd type="none" w="sm" len="sm"/>
                    </a:lnR>
                    <a:lnT w="12700" cap="flat" cmpd="sng">
                      <a:solidFill>
                        <a:srgbClr val="90ABB8"/>
                      </a:solidFill>
                      <a:prstDash val="solid"/>
                      <a:round/>
                      <a:headEnd type="none" w="sm" len="sm"/>
                      <a:tailEnd type="none" w="sm" len="sm"/>
                    </a:lnT>
                    <a:lnB w="12700" cap="flat" cmpd="sng">
                      <a:solidFill>
                        <a:srgbClr val="80ACB8"/>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err="1">
                          <a:latin typeface="Times New Roman"/>
                          <a:ea typeface="Times New Roman"/>
                          <a:cs typeface="Times New Roman"/>
                          <a:sym typeface="Times New Roman"/>
                        </a:rPr>
                        <a:t>kBq</a:t>
                      </a:r>
                      <a:r>
                        <a:rPr lang="en-US" sz="2000" b="0" u="none" strike="noStrike" cap="none" dirty="0">
                          <a:latin typeface="Times New Roman"/>
                          <a:ea typeface="Times New Roman"/>
                          <a:cs typeface="Times New Roman"/>
                          <a:sym typeface="Times New Roman"/>
                        </a:rPr>
                        <a:t> U-235</a:t>
                      </a:r>
                      <a:endParaRPr sz="1400" u="none" strike="noStrike" cap="none" dirty="0"/>
                    </a:p>
                  </a:txBody>
                  <a:tcPr marL="13000" marR="13000" marT="13000" marB="13000" anchor="ctr">
                    <a:lnL w="12700" cap="flat" cmpd="sng">
                      <a:solidFill>
                        <a:srgbClr val="40B6B8"/>
                      </a:solidFill>
                      <a:prstDash val="solid"/>
                      <a:round/>
                      <a:headEnd type="none" w="sm" len="sm"/>
                      <a:tailEnd type="none" w="sm" len="sm"/>
                    </a:lnL>
                    <a:lnR w="12700" cap="flat" cmpd="sng">
                      <a:solidFill>
                        <a:srgbClr val="E0B2B8"/>
                      </a:solidFill>
                      <a:prstDash val="solid"/>
                      <a:round/>
                      <a:headEnd type="none" w="sm" len="sm"/>
                      <a:tailEnd type="none" w="sm" len="sm"/>
                    </a:lnR>
                    <a:lnT w="12700" cap="flat" cmpd="sng">
                      <a:solidFill>
                        <a:srgbClr val="40B6B8"/>
                      </a:solidFill>
                      <a:prstDash val="solid"/>
                      <a:round/>
                      <a:headEnd type="none" w="sm" len="sm"/>
                      <a:tailEnd type="none" w="sm" len="sm"/>
                    </a:lnT>
                    <a:lnB w="12700" cap="flat" cmpd="sng">
                      <a:solidFill>
                        <a:srgbClr val="B0BEB8"/>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Damage to human health and ecosystems linked to the emissions of radionuclides.</a:t>
                      </a:r>
                      <a:endParaRPr sz="1400" u="none" strike="noStrike" cap="none"/>
                    </a:p>
                  </a:txBody>
                  <a:tcPr marL="13000" marR="13000" marT="13000" marB="13000" anchor="ctr">
                    <a:lnL w="12700" cap="flat" cmpd="sng">
                      <a:solidFill>
                        <a:srgbClr val="E0B2B8"/>
                      </a:solidFill>
                      <a:prstDash val="solid"/>
                      <a:round/>
                      <a:headEnd type="none" w="sm" len="sm"/>
                      <a:tailEnd type="none" w="sm" len="sm"/>
                    </a:lnL>
                    <a:lnR w="9525" cap="flat" cmpd="sng">
                      <a:solidFill>
                        <a:srgbClr val="E0B2B8"/>
                      </a:solidFill>
                      <a:prstDash val="solid"/>
                      <a:round/>
                      <a:headEnd type="none" w="sm" len="sm"/>
                      <a:tailEnd type="none" w="sm" len="sm"/>
                    </a:lnR>
                    <a:lnT w="12700" cap="flat" cmpd="sng">
                      <a:solidFill>
                        <a:srgbClr val="E0B2B8"/>
                      </a:solidFill>
                      <a:prstDash val="solid"/>
                      <a:round/>
                      <a:headEnd type="none" w="sm" len="sm"/>
                      <a:tailEnd type="none" w="sm" len="sm"/>
                    </a:lnT>
                    <a:lnB w="12700" cap="flat" cmpd="sng">
                      <a:solidFill>
                        <a:srgbClr val="E0C1B8"/>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649627">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a:latin typeface="Times New Roman"/>
                          <a:ea typeface="Times New Roman"/>
                          <a:cs typeface="Times New Roman"/>
                          <a:sym typeface="Times New Roman"/>
                        </a:rPr>
                        <a:t>Particulate matter emissions</a:t>
                      </a:r>
                      <a:endParaRPr sz="1400" u="none" strike="noStrike" cap="none"/>
                    </a:p>
                  </a:txBody>
                  <a:tcPr marL="13000" marR="13000" marT="13000" marB="13000" anchor="ctr">
                    <a:lnL w="12700" cap="flat" cmpd="sng">
                      <a:solidFill>
                        <a:srgbClr val="80ACB8"/>
                      </a:solidFill>
                      <a:prstDash val="solid"/>
                      <a:round/>
                      <a:headEnd type="none" w="sm" len="sm"/>
                      <a:tailEnd type="none" w="sm" len="sm"/>
                    </a:lnL>
                    <a:lnR w="12700" cap="flat" cmpd="sng">
                      <a:solidFill>
                        <a:srgbClr val="B0BEB8"/>
                      </a:solidFill>
                      <a:prstDash val="solid"/>
                      <a:round/>
                      <a:headEnd type="none" w="sm" len="sm"/>
                      <a:tailEnd type="none" w="sm" len="sm"/>
                    </a:lnR>
                    <a:lnT w="12700" cap="flat" cmpd="sng">
                      <a:solidFill>
                        <a:srgbClr val="80ACB8"/>
                      </a:solidFill>
                      <a:prstDash val="solid"/>
                      <a:round/>
                      <a:headEnd type="none" w="sm" len="sm"/>
                      <a:tailEnd type="none" w="sm" len="sm"/>
                    </a:lnT>
                    <a:lnB w="9525" cap="flat" cmpd="sng">
                      <a:solidFill>
                        <a:srgbClr val="80ACB8"/>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Disease incidence</a:t>
                      </a:r>
                      <a:endParaRPr sz="1400" u="none" strike="noStrike" cap="none" dirty="0"/>
                    </a:p>
                  </a:txBody>
                  <a:tcPr marL="13000" marR="13000" marT="13000" marB="13000" anchor="ctr">
                    <a:lnL w="12700" cap="flat" cmpd="sng">
                      <a:solidFill>
                        <a:srgbClr val="B0BEB8"/>
                      </a:solidFill>
                      <a:prstDash val="solid"/>
                      <a:round/>
                      <a:headEnd type="none" w="sm" len="sm"/>
                      <a:tailEnd type="none" w="sm" len="sm"/>
                    </a:lnL>
                    <a:lnR w="12700" cap="flat" cmpd="sng">
                      <a:solidFill>
                        <a:srgbClr val="E0C1B8"/>
                      </a:solidFill>
                      <a:prstDash val="solid"/>
                      <a:round/>
                      <a:headEnd type="none" w="sm" len="sm"/>
                      <a:tailEnd type="none" w="sm" len="sm"/>
                    </a:lnR>
                    <a:lnT w="12700" cap="flat" cmpd="sng">
                      <a:solidFill>
                        <a:srgbClr val="B0BEB8"/>
                      </a:solidFill>
                      <a:prstDash val="solid"/>
                      <a:round/>
                      <a:headEnd type="none" w="sm" len="sm"/>
                      <a:tailEnd type="none" w="sm" len="sm"/>
                    </a:lnT>
                    <a:lnB w="9525" cap="flat" cmpd="sng">
                      <a:solidFill>
                        <a:srgbClr val="B0BEB8"/>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b="0" u="none" strike="noStrike" cap="none" dirty="0">
                          <a:latin typeface="Times New Roman"/>
                          <a:ea typeface="Times New Roman"/>
                          <a:cs typeface="Times New Roman"/>
                          <a:sym typeface="Times New Roman"/>
                        </a:rPr>
                        <a:t>Indicator of the potential incidence of disease due to particulate matter emissions.</a:t>
                      </a:r>
                      <a:endParaRPr sz="1400" u="none" strike="noStrike" cap="none" dirty="0"/>
                    </a:p>
                  </a:txBody>
                  <a:tcPr marL="13000" marR="13000" marT="13000" marB="13000" anchor="ctr">
                    <a:lnL w="12700" cap="flat" cmpd="sng">
                      <a:solidFill>
                        <a:srgbClr val="E0C1B8"/>
                      </a:solidFill>
                      <a:prstDash val="solid"/>
                      <a:round/>
                      <a:headEnd type="none" w="sm" len="sm"/>
                      <a:tailEnd type="none" w="sm" len="sm"/>
                    </a:lnL>
                    <a:lnR w="9525" cap="flat" cmpd="sng">
                      <a:solidFill>
                        <a:srgbClr val="E0C1B8"/>
                      </a:solidFill>
                      <a:prstDash val="solid"/>
                      <a:round/>
                      <a:headEnd type="none" w="sm" len="sm"/>
                      <a:tailEnd type="none" w="sm" len="sm"/>
                    </a:lnR>
                    <a:lnT w="12700" cap="flat" cmpd="sng">
                      <a:solidFill>
                        <a:srgbClr val="E0C1B8"/>
                      </a:solidFill>
                      <a:prstDash val="solid"/>
                      <a:round/>
                      <a:headEnd type="none" w="sm" len="sm"/>
                      <a:tailEnd type="none" w="sm" len="sm"/>
                    </a:lnT>
                    <a:lnB w="9525" cap="flat" cmpd="sng">
                      <a:solidFill>
                        <a:srgbClr val="E0C1B8"/>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213" name="Google Shape;213;p11"/>
          <p:cNvSpPr txBox="1"/>
          <p:nvPr/>
        </p:nvSpPr>
        <p:spPr>
          <a:xfrm>
            <a:off x="7394825" y="6488668"/>
            <a:ext cx="39589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Adopted from </a:t>
            </a:r>
            <a:r>
              <a:rPr lang="en-US" sz="1800" b="0" i="0" u="none" strike="noStrike" cap="none" dirty="0" err="1">
                <a:solidFill>
                  <a:schemeClr val="dk1"/>
                </a:solidFill>
                <a:latin typeface="Calibri"/>
                <a:ea typeface="Calibri"/>
                <a:cs typeface="Calibri"/>
                <a:sym typeface="Calibri"/>
              </a:rPr>
              <a:t>Ecochai</a:t>
            </a:r>
            <a:r>
              <a:rPr lang="en-US" sz="1800" dirty="0" err="1">
                <a:solidFill>
                  <a:schemeClr val="dk1"/>
                </a:solidFill>
                <a:latin typeface="Calibri"/>
                <a:ea typeface="Calibri"/>
                <a:cs typeface="Calibri"/>
                <a:sym typeface="Calibri"/>
              </a:rPr>
              <a:t>n</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6" name="Rectangle 5">
            <a:extLst>
              <a:ext uri="{FF2B5EF4-FFF2-40B4-BE49-F238E27FC236}">
                <a16:creationId xmlns:a16="http://schemas.microsoft.com/office/drawing/2014/main" id="{89ED02CC-7B99-BB08-4E82-DFF5C55E223F}"/>
              </a:ext>
            </a:extLst>
          </p:cNvPr>
          <p:cNvSpPr/>
          <p:nvPr/>
        </p:nvSpPr>
        <p:spPr>
          <a:xfrm>
            <a:off x="766916" y="4159042"/>
            <a:ext cx="10658168" cy="2526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57E9EF-0BFC-EE93-D9FA-456F04443D57}"/>
              </a:ext>
            </a:extLst>
          </p:cNvPr>
          <p:cNvSpPr/>
          <p:nvPr/>
        </p:nvSpPr>
        <p:spPr>
          <a:xfrm>
            <a:off x="766916" y="1543665"/>
            <a:ext cx="10658168" cy="22713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Google Shape;109;p2"/>
          <p:cNvSpPr txBox="1">
            <a:spLocks noGrp="1"/>
          </p:cNvSpPr>
          <p:nvPr>
            <p:ph type="body" idx="1"/>
          </p:nvPr>
        </p:nvSpPr>
        <p:spPr>
          <a:xfrm>
            <a:off x="838200" y="1514168"/>
            <a:ext cx="10515600" cy="4852219"/>
          </a:xfrm>
          <a:prstGeom prst="rect">
            <a:avLst/>
          </a:prstGeom>
          <a:noFill/>
          <a:ln>
            <a:noFill/>
          </a:ln>
        </p:spPr>
        <p:txBody>
          <a:bodyPr spcFirstLastPara="1" wrap="square" lIns="91425" tIns="45700" rIns="91425" bIns="45700" anchor="t" anchorCtr="0">
            <a:noAutofit/>
          </a:bodyPr>
          <a:lstStyle/>
          <a:p>
            <a:pPr marL="0" lvl="0" indent="0" algn="just" rtl="0">
              <a:lnSpc>
                <a:spcPct val="135000"/>
              </a:lnSpc>
              <a:spcBef>
                <a:spcPts val="0"/>
              </a:spcBef>
              <a:spcAft>
                <a:spcPts val="0"/>
              </a:spcAft>
              <a:buClr>
                <a:schemeClr val="dk1"/>
              </a:buClr>
              <a:buSzPts val="2000"/>
              <a:buNone/>
            </a:pPr>
            <a:r>
              <a:rPr lang="en-US" sz="2000" b="1" i="0" dirty="0">
                <a:latin typeface="Times New Roman"/>
                <a:ea typeface="Times New Roman"/>
                <a:cs typeface="Times New Roman"/>
                <a:sym typeface="Times New Roman"/>
              </a:rPr>
              <a:t>Life-cycle assessment (LCA) </a:t>
            </a:r>
            <a:r>
              <a:rPr lang="en-US" sz="2000" i="0" dirty="0">
                <a:latin typeface="Times New Roman"/>
                <a:ea typeface="Times New Roman"/>
                <a:cs typeface="Times New Roman"/>
                <a:sym typeface="Times New Roman"/>
              </a:rPr>
              <a:t>is a process of evaluating the effects that a product has on the environment over the entire period of its life thereby increasing resource-use efficiency and decreasing liabilities.</a:t>
            </a:r>
            <a:endParaRPr sz="2000" dirty="0">
              <a:latin typeface="Times New Roman"/>
              <a:ea typeface="Times New Roman"/>
              <a:cs typeface="Times New Roman"/>
              <a:sym typeface="Times New Roman"/>
            </a:endParaRPr>
          </a:p>
          <a:p>
            <a:pPr marL="0" lvl="0" indent="0" algn="just" rtl="0">
              <a:lnSpc>
                <a:spcPct val="135000"/>
              </a:lnSpc>
              <a:spcBef>
                <a:spcPts val="600"/>
              </a:spcBef>
              <a:spcAft>
                <a:spcPts val="0"/>
              </a:spcAft>
              <a:buClr>
                <a:schemeClr val="dk1"/>
              </a:buClr>
              <a:buSzPts val="2000"/>
              <a:buNone/>
            </a:pPr>
            <a:r>
              <a:rPr lang="en-US" sz="2000" i="0" dirty="0">
                <a:latin typeface="Times New Roman"/>
                <a:ea typeface="Times New Roman"/>
                <a:cs typeface="Times New Roman"/>
                <a:sym typeface="Times New Roman"/>
              </a:rPr>
              <a:t>It can be used to study the environmental impact of either a product or the function of the product is designed to perform. LCA is commonly referred to as a "cradle-to-grave" analysis.</a:t>
            </a:r>
            <a:endParaRPr dirty="0"/>
          </a:p>
          <a:p>
            <a:pPr marL="0" lvl="0" indent="0" algn="just" rtl="0">
              <a:lnSpc>
                <a:spcPct val="135000"/>
              </a:lnSpc>
              <a:spcBef>
                <a:spcPts val="600"/>
              </a:spcBef>
              <a:spcAft>
                <a:spcPts val="0"/>
              </a:spcAft>
              <a:buClr>
                <a:schemeClr val="dk1"/>
              </a:buClr>
              <a:buSzPts val="2000"/>
              <a:buNone/>
            </a:pPr>
            <a:endParaRPr lang="en-US" sz="2000" b="1" i="0" dirty="0">
              <a:latin typeface="Times New Roman"/>
              <a:ea typeface="Times New Roman"/>
              <a:cs typeface="Times New Roman"/>
              <a:sym typeface="Times New Roman"/>
            </a:endParaRPr>
          </a:p>
          <a:p>
            <a:pPr marL="0" lvl="0" indent="0" algn="just" rtl="0">
              <a:lnSpc>
                <a:spcPct val="135000"/>
              </a:lnSpc>
              <a:spcBef>
                <a:spcPts val="600"/>
              </a:spcBef>
              <a:spcAft>
                <a:spcPts val="0"/>
              </a:spcAft>
              <a:buClr>
                <a:schemeClr val="dk1"/>
              </a:buClr>
              <a:buSzPts val="2000"/>
              <a:buNone/>
            </a:pPr>
            <a:r>
              <a:rPr lang="en-US" sz="2000" b="1" i="0" dirty="0">
                <a:latin typeface="Times New Roman"/>
                <a:ea typeface="Times New Roman"/>
                <a:cs typeface="Times New Roman"/>
                <a:sym typeface="Times New Roman"/>
              </a:rPr>
              <a:t>LCA's key elements are:-</a:t>
            </a:r>
            <a:endParaRPr b="1" dirty="0"/>
          </a:p>
          <a:p>
            <a:pPr marL="971550" lvl="0" indent="-514350" algn="just" rtl="0">
              <a:lnSpc>
                <a:spcPct val="135000"/>
              </a:lnSpc>
              <a:spcBef>
                <a:spcPts val="600"/>
              </a:spcBef>
              <a:spcAft>
                <a:spcPts val="0"/>
              </a:spcAft>
              <a:buClr>
                <a:schemeClr val="dk1"/>
              </a:buClr>
              <a:buSzPts val="2000"/>
              <a:buAutoNum type="arabicParenBoth"/>
            </a:pPr>
            <a:r>
              <a:rPr lang="en-US" sz="2000" dirty="0">
                <a:latin typeface="Times New Roman"/>
                <a:ea typeface="Times New Roman"/>
                <a:cs typeface="Times New Roman"/>
                <a:sym typeface="Times New Roman"/>
              </a:rPr>
              <a:t>I</a:t>
            </a:r>
            <a:r>
              <a:rPr lang="en-US" sz="2000" i="0" dirty="0">
                <a:latin typeface="Times New Roman"/>
                <a:ea typeface="Times New Roman"/>
                <a:cs typeface="Times New Roman"/>
                <a:sym typeface="Times New Roman"/>
              </a:rPr>
              <a:t>dentify and quantify the environmental loads involved; e.g. the energy and raw materials consumed, the emissions, and wastes generated.</a:t>
            </a:r>
            <a:endParaRPr dirty="0"/>
          </a:p>
          <a:p>
            <a:pPr marL="971550" lvl="0" indent="-514350" algn="just" rtl="0">
              <a:lnSpc>
                <a:spcPct val="135000"/>
              </a:lnSpc>
              <a:spcBef>
                <a:spcPts val="600"/>
              </a:spcBef>
              <a:spcAft>
                <a:spcPts val="0"/>
              </a:spcAft>
              <a:buClr>
                <a:schemeClr val="dk1"/>
              </a:buClr>
              <a:buSzPts val="2000"/>
              <a:buAutoNum type="arabicParenBoth"/>
            </a:pPr>
            <a:r>
              <a:rPr lang="en-US" sz="2000" dirty="0">
                <a:latin typeface="Times New Roman"/>
                <a:ea typeface="Times New Roman"/>
                <a:cs typeface="Times New Roman"/>
                <a:sym typeface="Times New Roman"/>
              </a:rPr>
              <a:t>E</a:t>
            </a:r>
            <a:r>
              <a:rPr lang="en-US" sz="2000" i="0" dirty="0">
                <a:latin typeface="Times New Roman"/>
                <a:ea typeface="Times New Roman"/>
                <a:cs typeface="Times New Roman"/>
                <a:sym typeface="Times New Roman"/>
              </a:rPr>
              <a:t>valuate the potential environmental impacts of these loads.</a:t>
            </a:r>
            <a:endParaRPr dirty="0"/>
          </a:p>
          <a:p>
            <a:pPr marL="971550" lvl="0" indent="-514350" algn="just" rtl="0">
              <a:lnSpc>
                <a:spcPct val="135000"/>
              </a:lnSpc>
              <a:spcBef>
                <a:spcPts val="600"/>
              </a:spcBef>
              <a:spcAft>
                <a:spcPts val="0"/>
              </a:spcAft>
              <a:buClr>
                <a:schemeClr val="dk1"/>
              </a:buClr>
              <a:buSzPts val="2000"/>
              <a:buAutoNum type="arabicParenBoth"/>
            </a:pPr>
            <a:r>
              <a:rPr lang="en-US" sz="2000" i="0" dirty="0">
                <a:latin typeface="Times New Roman"/>
                <a:ea typeface="Times New Roman"/>
                <a:cs typeface="Times New Roman"/>
                <a:sym typeface="Times New Roman"/>
              </a:rPr>
              <a:t>Assess the options available for reducing these environmental impacts.</a:t>
            </a:r>
            <a:endParaRPr sz="2000" dirty="0">
              <a:latin typeface="Times New Roman"/>
              <a:ea typeface="Times New Roman"/>
              <a:cs typeface="Times New Roman"/>
              <a:sym typeface="Times New Roman"/>
            </a:endParaRPr>
          </a:p>
        </p:txBody>
      </p:sp>
      <p:sp>
        <p:nvSpPr>
          <p:cNvPr id="4" name="CuadroTexto 350">
            <a:extLst>
              <a:ext uri="{FF2B5EF4-FFF2-40B4-BE49-F238E27FC236}">
                <a16:creationId xmlns:a16="http://schemas.microsoft.com/office/drawing/2014/main" id="{E587DA73-7F1B-1D15-5A3F-1834B8D50EDF}"/>
              </a:ext>
            </a:extLst>
          </p:cNvPr>
          <p:cNvSpPr txBox="1"/>
          <p:nvPr/>
        </p:nvSpPr>
        <p:spPr>
          <a:xfrm>
            <a:off x="0" y="309826"/>
            <a:ext cx="12192000" cy="707886"/>
          </a:xfrm>
          <a:prstGeom prst="rect">
            <a:avLst/>
          </a:prstGeom>
          <a:solidFill>
            <a:schemeClr val="bg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F04672C-0D64-895A-D389-7AA56599F892}"/>
              </a:ext>
            </a:extLst>
          </p:cNvPr>
          <p:cNvGrpSpPr/>
          <p:nvPr/>
        </p:nvGrpSpPr>
        <p:grpSpPr>
          <a:xfrm>
            <a:off x="2746292" y="1176028"/>
            <a:ext cx="6699416" cy="5037960"/>
            <a:chOff x="2746292" y="1156363"/>
            <a:chExt cx="6699416" cy="5037960"/>
          </a:xfrm>
        </p:grpSpPr>
        <p:pic>
          <p:nvPicPr>
            <p:cNvPr id="7" name="Picture 6">
              <a:extLst>
                <a:ext uri="{FF2B5EF4-FFF2-40B4-BE49-F238E27FC236}">
                  <a16:creationId xmlns:a16="http://schemas.microsoft.com/office/drawing/2014/main" id="{646B988A-A24D-62C0-2C02-03A31969F402}"/>
                </a:ext>
              </a:extLst>
            </p:cNvPr>
            <p:cNvPicPr>
              <a:picLocks noChangeAspect="1"/>
            </p:cNvPicPr>
            <p:nvPr/>
          </p:nvPicPr>
          <p:blipFill>
            <a:blip r:embed="rId2"/>
            <a:stretch>
              <a:fillRect/>
            </a:stretch>
          </p:blipFill>
          <p:spPr>
            <a:xfrm>
              <a:off x="2746292" y="1156363"/>
              <a:ext cx="6699416" cy="5037960"/>
            </a:xfrm>
            <a:prstGeom prst="rect">
              <a:avLst/>
            </a:prstGeom>
          </p:spPr>
        </p:pic>
        <p:sp>
          <p:nvSpPr>
            <p:cNvPr id="8" name="Rectangle 7">
              <a:extLst>
                <a:ext uri="{FF2B5EF4-FFF2-40B4-BE49-F238E27FC236}">
                  <a16:creationId xmlns:a16="http://schemas.microsoft.com/office/drawing/2014/main" id="{C04ECEB3-DFF3-AACD-57B7-AE83BFB41DEB}"/>
                </a:ext>
              </a:extLst>
            </p:cNvPr>
            <p:cNvSpPr/>
            <p:nvPr/>
          </p:nvSpPr>
          <p:spPr>
            <a:xfrm>
              <a:off x="2746292" y="1162352"/>
              <a:ext cx="891643" cy="265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Table:</a:t>
              </a:r>
            </a:p>
          </p:txBody>
        </p:sp>
      </p:grpSp>
      <p:sp>
        <p:nvSpPr>
          <p:cNvPr id="10" name="Google Shape;204;p10">
            <a:extLst>
              <a:ext uri="{FF2B5EF4-FFF2-40B4-BE49-F238E27FC236}">
                <a16:creationId xmlns:a16="http://schemas.microsoft.com/office/drawing/2014/main" id="{D7CA9C8D-F277-0682-E1A7-16E12C8D97C7}"/>
              </a:ext>
            </a:extLst>
          </p:cNvPr>
          <p:cNvSpPr txBox="1">
            <a:spLocks noGrp="1"/>
          </p:cNvSpPr>
          <p:nvPr>
            <p:ph type="title"/>
          </p:nvPr>
        </p:nvSpPr>
        <p:spPr>
          <a:xfrm>
            <a:off x="0" y="268661"/>
            <a:ext cx="12192000" cy="602915"/>
          </a:xfrm>
          <a:prstGeom prst="rect">
            <a:avLst/>
          </a:prstGeom>
          <a:solidFill>
            <a:schemeClr val="accent1">
              <a:lumMod val="20000"/>
              <a:lumOff val="8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en-US" sz="3600" b="1" i="0" dirty="0"/>
              <a:t>Perspectives in </a:t>
            </a:r>
            <a:r>
              <a:rPr lang="en-US" sz="3600" b="1" i="0" dirty="0" err="1"/>
              <a:t>ReCiPe</a:t>
            </a:r>
            <a:r>
              <a:rPr lang="en-US" sz="3600" b="1" i="0" dirty="0"/>
              <a:t> 2016</a:t>
            </a:r>
            <a:endParaRPr sz="3600" b="1" dirty="0"/>
          </a:p>
        </p:txBody>
      </p:sp>
    </p:spTree>
    <p:extLst>
      <p:ext uri="{BB962C8B-B14F-4D97-AF65-F5344CB8AC3E}">
        <p14:creationId xmlns:p14="http://schemas.microsoft.com/office/powerpoint/2010/main" val="1492350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3" descr="Chart, bar chart&#10;&#10;Description automatically generated"/>
          <p:cNvPicPr preferRelativeResize="0"/>
          <p:nvPr/>
        </p:nvPicPr>
        <p:blipFill rotWithShape="1">
          <a:blip r:embed="rId3">
            <a:alphaModFix/>
          </a:blip>
          <a:srcRect/>
          <a:stretch/>
        </p:blipFill>
        <p:spPr>
          <a:xfrm>
            <a:off x="427703" y="1002891"/>
            <a:ext cx="5507431" cy="4837470"/>
          </a:xfrm>
          <a:prstGeom prst="rect">
            <a:avLst/>
          </a:prstGeom>
          <a:noFill/>
          <a:ln>
            <a:noFill/>
          </a:ln>
        </p:spPr>
      </p:pic>
      <p:pic>
        <p:nvPicPr>
          <p:cNvPr id="235" name="Google Shape;235;p13" descr="Chart, bar chart&#10;&#10;Description automatically generated"/>
          <p:cNvPicPr preferRelativeResize="0"/>
          <p:nvPr/>
        </p:nvPicPr>
        <p:blipFill rotWithShape="1">
          <a:blip r:embed="rId4">
            <a:alphaModFix/>
          </a:blip>
          <a:srcRect/>
          <a:stretch/>
        </p:blipFill>
        <p:spPr>
          <a:xfrm>
            <a:off x="6256865" y="1002891"/>
            <a:ext cx="5291667" cy="4675238"/>
          </a:xfrm>
          <a:prstGeom prst="rect">
            <a:avLst/>
          </a:prstGeom>
          <a:noFill/>
          <a:ln>
            <a:noFill/>
          </a:ln>
        </p:spPr>
      </p:pic>
      <p:sp>
        <p:nvSpPr>
          <p:cNvPr id="236" name="Google Shape;236;p13"/>
          <p:cNvSpPr txBox="1"/>
          <p:nvPr/>
        </p:nvSpPr>
        <p:spPr>
          <a:xfrm>
            <a:off x="9163518" y="6580227"/>
            <a:ext cx="33937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Adopted from TAPPI PAPERCON MAY 2-5, 2010</a:t>
            </a:r>
            <a:endParaRPr sz="1000" b="0" i="0" u="none" strike="noStrike" cap="none">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0217FD27-3B41-5D69-E507-B3D70FA56E69}"/>
              </a:ext>
            </a:extLst>
          </p:cNvPr>
          <p:cNvSpPr/>
          <p:nvPr/>
        </p:nvSpPr>
        <p:spPr>
          <a:xfrm>
            <a:off x="4267200" y="265470"/>
            <a:ext cx="3814917" cy="462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Example: Popcorn vs Polystyrene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14" descr="Text&#10;&#10;Description automatically generated with medium confidence"/>
          <p:cNvPicPr preferRelativeResize="0"/>
          <p:nvPr/>
        </p:nvPicPr>
        <p:blipFill rotWithShape="1">
          <a:blip r:embed="rId3">
            <a:alphaModFix/>
          </a:blip>
          <a:srcRect/>
          <a:stretch/>
        </p:blipFill>
        <p:spPr>
          <a:xfrm>
            <a:off x="321734" y="1209369"/>
            <a:ext cx="5613399" cy="4468760"/>
          </a:xfrm>
          <a:prstGeom prst="rect">
            <a:avLst/>
          </a:prstGeom>
          <a:noFill/>
          <a:ln>
            <a:noFill/>
          </a:ln>
        </p:spPr>
      </p:pic>
      <p:pic>
        <p:nvPicPr>
          <p:cNvPr id="243" name="Google Shape;243;p14" descr="Graphical user interface, text, application, email&#10;&#10;Description automatically generated"/>
          <p:cNvPicPr preferRelativeResize="0"/>
          <p:nvPr/>
        </p:nvPicPr>
        <p:blipFill rotWithShape="1">
          <a:blip r:embed="rId4">
            <a:alphaModFix/>
          </a:blip>
          <a:srcRect/>
          <a:stretch/>
        </p:blipFill>
        <p:spPr>
          <a:xfrm>
            <a:off x="5935133" y="1209369"/>
            <a:ext cx="5613399" cy="4468760"/>
          </a:xfrm>
          <a:prstGeom prst="rect">
            <a:avLst/>
          </a:prstGeom>
          <a:noFill/>
          <a:ln>
            <a:noFill/>
          </a:ln>
        </p:spPr>
      </p:pic>
      <p:sp>
        <p:nvSpPr>
          <p:cNvPr id="244" name="Google Shape;244;p14"/>
          <p:cNvSpPr txBox="1"/>
          <p:nvPr/>
        </p:nvSpPr>
        <p:spPr>
          <a:xfrm>
            <a:off x="9163518" y="6590502"/>
            <a:ext cx="339374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Adopted from TAPPI PAPERCON MAY 2-5, 2010</a:t>
            </a:r>
            <a:endParaRPr sz="10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80BB43-6E68-C59B-FC14-56C1A3072046}"/>
              </a:ext>
            </a:extLst>
          </p:cNvPr>
          <p:cNvPicPr>
            <a:picLocks noChangeAspect="1"/>
          </p:cNvPicPr>
          <p:nvPr/>
        </p:nvPicPr>
        <p:blipFill>
          <a:blip r:embed="rId2"/>
          <a:stretch>
            <a:fillRect/>
          </a:stretch>
        </p:blipFill>
        <p:spPr>
          <a:xfrm>
            <a:off x="90919" y="304529"/>
            <a:ext cx="12010161" cy="6248942"/>
          </a:xfrm>
          <a:prstGeom prst="rect">
            <a:avLst/>
          </a:prstGeom>
        </p:spPr>
      </p:pic>
    </p:spTree>
    <p:extLst>
      <p:ext uri="{BB962C8B-B14F-4D97-AF65-F5344CB8AC3E}">
        <p14:creationId xmlns:p14="http://schemas.microsoft.com/office/powerpoint/2010/main" val="1777235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7C2C26-E2A5-06C0-C302-CEF7D7DEEE67}"/>
              </a:ext>
            </a:extLst>
          </p:cNvPr>
          <p:cNvPicPr>
            <a:picLocks noChangeAspect="1"/>
          </p:cNvPicPr>
          <p:nvPr/>
        </p:nvPicPr>
        <p:blipFill>
          <a:blip r:embed="rId2"/>
          <a:stretch>
            <a:fillRect/>
          </a:stretch>
        </p:blipFill>
        <p:spPr>
          <a:xfrm>
            <a:off x="182367" y="357874"/>
            <a:ext cx="11827265" cy="6142252"/>
          </a:xfrm>
          <a:prstGeom prst="rect">
            <a:avLst/>
          </a:prstGeom>
        </p:spPr>
      </p:pic>
    </p:spTree>
    <p:extLst>
      <p:ext uri="{BB962C8B-B14F-4D97-AF65-F5344CB8AC3E}">
        <p14:creationId xmlns:p14="http://schemas.microsoft.com/office/powerpoint/2010/main" val="290541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5081"/>
          </a:xfrm>
          <a:solidFill>
            <a:schemeClr val="accent1">
              <a:lumMod val="20000"/>
              <a:lumOff val="80000"/>
            </a:schemeClr>
          </a:solidFill>
        </p:spPr>
        <p:txBody>
          <a:bodyPr/>
          <a:lstStyle/>
          <a:p>
            <a:r>
              <a:rPr lang="en-US" dirty="0"/>
              <a:t>Example 1 – Flow chart of System</a:t>
            </a:r>
          </a:p>
        </p:txBody>
      </p:sp>
      <p:pic>
        <p:nvPicPr>
          <p:cNvPr id="4" name="Picture 3"/>
          <p:cNvPicPr>
            <a:picLocks noChangeAspect="1"/>
          </p:cNvPicPr>
          <p:nvPr/>
        </p:nvPicPr>
        <p:blipFill>
          <a:blip r:embed="rId2"/>
          <a:stretch>
            <a:fillRect/>
          </a:stretch>
        </p:blipFill>
        <p:spPr>
          <a:xfrm>
            <a:off x="2819070" y="1781166"/>
            <a:ext cx="7347047" cy="3829478"/>
          </a:xfrm>
          <a:prstGeom prst="rect">
            <a:avLst/>
          </a:prstGeom>
        </p:spPr>
      </p:pic>
    </p:spTree>
    <p:extLst>
      <p:ext uri="{BB962C8B-B14F-4D97-AF65-F5344CB8AC3E}">
        <p14:creationId xmlns:p14="http://schemas.microsoft.com/office/powerpoint/2010/main" val="1701923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2">
              <a:lumMod val="20000"/>
              <a:lumOff val="80000"/>
            </a:schemeClr>
          </a:solidFill>
        </p:spPr>
        <p:txBody>
          <a:bodyPr/>
          <a:lstStyle/>
          <a:p>
            <a:pPr algn="ctr"/>
            <a:r>
              <a:rPr lang="en-US" dirty="0"/>
              <a:t>Production Overview</a:t>
            </a:r>
          </a:p>
        </p:txBody>
      </p:sp>
      <p:pic>
        <p:nvPicPr>
          <p:cNvPr id="4" name="Picture 3"/>
          <p:cNvPicPr>
            <a:picLocks noChangeAspect="1"/>
          </p:cNvPicPr>
          <p:nvPr/>
        </p:nvPicPr>
        <p:blipFill>
          <a:blip r:embed="rId2"/>
          <a:stretch>
            <a:fillRect/>
          </a:stretch>
        </p:blipFill>
        <p:spPr>
          <a:xfrm>
            <a:off x="1983279" y="1868492"/>
            <a:ext cx="8068336" cy="3788183"/>
          </a:xfrm>
          <a:prstGeom prst="rect">
            <a:avLst/>
          </a:prstGeom>
        </p:spPr>
      </p:pic>
    </p:spTree>
    <p:extLst>
      <p:ext uri="{BB962C8B-B14F-4D97-AF65-F5344CB8AC3E}">
        <p14:creationId xmlns:p14="http://schemas.microsoft.com/office/powerpoint/2010/main" val="647949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2901"/>
          </a:xfrm>
          <a:solidFill>
            <a:schemeClr val="accent1">
              <a:lumMod val="20000"/>
              <a:lumOff val="80000"/>
            </a:schemeClr>
          </a:solidFill>
        </p:spPr>
        <p:txBody>
          <a:bodyPr/>
          <a:lstStyle/>
          <a:p>
            <a:r>
              <a:rPr lang="en-US" dirty="0"/>
              <a:t>Production Details</a:t>
            </a:r>
          </a:p>
        </p:txBody>
      </p:sp>
      <p:pic>
        <p:nvPicPr>
          <p:cNvPr id="4" name="Picture 3"/>
          <p:cNvPicPr>
            <a:picLocks noChangeAspect="1"/>
          </p:cNvPicPr>
          <p:nvPr/>
        </p:nvPicPr>
        <p:blipFill>
          <a:blip r:embed="rId2"/>
          <a:stretch>
            <a:fillRect/>
          </a:stretch>
        </p:blipFill>
        <p:spPr>
          <a:xfrm>
            <a:off x="1849797" y="1690688"/>
            <a:ext cx="7460405" cy="4031239"/>
          </a:xfrm>
          <a:prstGeom prst="rect">
            <a:avLst/>
          </a:prstGeom>
        </p:spPr>
      </p:pic>
    </p:spTree>
    <p:extLst>
      <p:ext uri="{BB962C8B-B14F-4D97-AF65-F5344CB8AC3E}">
        <p14:creationId xmlns:p14="http://schemas.microsoft.com/office/powerpoint/2010/main" val="2774837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Data</a:t>
            </a:r>
          </a:p>
        </p:txBody>
      </p:sp>
      <p:sp>
        <p:nvSpPr>
          <p:cNvPr id="3" name="Content Placeholder 2"/>
          <p:cNvSpPr>
            <a:spLocks noGrp="1"/>
          </p:cNvSpPr>
          <p:nvPr>
            <p:ph idx="1"/>
          </p:nvPr>
        </p:nvSpPr>
        <p:spPr>
          <a:xfrm>
            <a:off x="838200" y="1825625"/>
            <a:ext cx="6352309" cy="4351338"/>
          </a:xfrm>
        </p:spPr>
        <p:txBody>
          <a:bodyPr/>
          <a:lstStyle/>
          <a:p>
            <a:r>
              <a:rPr lang="en-US" dirty="0"/>
              <a:t>Plant A</a:t>
            </a:r>
          </a:p>
          <a:p>
            <a:endParaRPr lang="en-US" dirty="0"/>
          </a:p>
          <a:p>
            <a:endParaRPr lang="en-US" dirty="0"/>
          </a:p>
          <a:p>
            <a:endParaRPr lang="en-US" dirty="0"/>
          </a:p>
          <a:p>
            <a:endParaRPr lang="en-US" dirty="0"/>
          </a:p>
          <a:p>
            <a:r>
              <a:rPr lang="en-US" dirty="0"/>
              <a:t>Plant B </a:t>
            </a:r>
          </a:p>
          <a:p>
            <a:endParaRPr lang="en-US" dirty="0"/>
          </a:p>
        </p:txBody>
      </p:sp>
      <p:pic>
        <p:nvPicPr>
          <p:cNvPr id="4" name="Picture 3"/>
          <p:cNvPicPr>
            <a:picLocks noChangeAspect="1"/>
          </p:cNvPicPr>
          <p:nvPr/>
        </p:nvPicPr>
        <p:blipFill>
          <a:blip r:embed="rId2"/>
          <a:stretch>
            <a:fillRect/>
          </a:stretch>
        </p:blipFill>
        <p:spPr>
          <a:xfrm>
            <a:off x="2230582" y="1454511"/>
            <a:ext cx="5111738" cy="2471749"/>
          </a:xfrm>
          <a:prstGeom prst="rect">
            <a:avLst/>
          </a:prstGeom>
        </p:spPr>
      </p:pic>
      <p:pic>
        <p:nvPicPr>
          <p:cNvPr id="5" name="Picture 4"/>
          <p:cNvPicPr>
            <a:picLocks noChangeAspect="1"/>
          </p:cNvPicPr>
          <p:nvPr/>
        </p:nvPicPr>
        <p:blipFill>
          <a:blip r:embed="rId3"/>
          <a:stretch>
            <a:fillRect/>
          </a:stretch>
        </p:blipFill>
        <p:spPr>
          <a:xfrm>
            <a:off x="2245921" y="4061197"/>
            <a:ext cx="5096399" cy="2250703"/>
          </a:xfrm>
          <a:prstGeom prst="rect">
            <a:avLst/>
          </a:prstGeom>
        </p:spPr>
      </p:pic>
      <p:pic>
        <p:nvPicPr>
          <p:cNvPr id="6" name="Picture 5"/>
          <p:cNvPicPr>
            <a:picLocks noChangeAspect="1"/>
          </p:cNvPicPr>
          <p:nvPr/>
        </p:nvPicPr>
        <p:blipFill>
          <a:blip r:embed="rId4"/>
          <a:stretch>
            <a:fillRect/>
          </a:stretch>
        </p:blipFill>
        <p:spPr>
          <a:xfrm>
            <a:off x="7190509" y="3131054"/>
            <a:ext cx="4787526" cy="2258438"/>
          </a:xfrm>
          <a:prstGeom prst="rect">
            <a:avLst/>
          </a:prstGeom>
        </p:spPr>
      </p:pic>
      <p:sp>
        <p:nvSpPr>
          <p:cNvPr id="7" name="TextBox 6"/>
          <p:cNvSpPr txBox="1"/>
          <p:nvPr/>
        </p:nvSpPr>
        <p:spPr>
          <a:xfrm>
            <a:off x="8922327" y="2410691"/>
            <a:ext cx="1202445" cy="523220"/>
          </a:xfrm>
          <a:prstGeom prst="rect">
            <a:avLst/>
          </a:prstGeom>
          <a:noFill/>
        </p:spPr>
        <p:txBody>
          <a:bodyPr wrap="none" rtlCol="0">
            <a:spAutoFit/>
          </a:bodyPr>
          <a:lstStyle/>
          <a:p>
            <a:r>
              <a:rPr lang="en-US" sz="2800" dirty="0"/>
              <a:t>Plant C</a:t>
            </a:r>
          </a:p>
        </p:txBody>
      </p:sp>
    </p:spTree>
    <p:extLst>
      <p:ext uri="{BB962C8B-B14F-4D97-AF65-F5344CB8AC3E}">
        <p14:creationId xmlns:p14="http://schemas.microsoft.com/office/powerpoint/2010/main" val="372625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Transportation and Energy Production</a:t>
            </a:r>
          </a:p>
        </p:txBody>
      </p:sp>
      <p:pic>
        <p:nvPicPr>
          <p:cNvPr id="4" name="Picture 3"/>
          <p:cNvPicPr>
            <a:picLocks noChangeAspect="1"/>
          </p:cNvPicPr>
          <p:nvPr/>
        </p:nvPicPr>
        <p:blipFill>
          <a:blip r:embed="rId2"/>
          <a:stretch>
            <a:fillRect/>
          </a:stretch>
        </p:blipFill>
        <p:spPr>
          <a:xfrm>
            <a:off x="1757386" y="1549312"/>
            <a:ext cx="7788396" cy="4379340"/>
          </a:xfrm>
          <a:prstGeom prst="rect">
            <a:avLst/>
          </a:prstGeom>
        </p:spPr>
      </p:pic>
    </p:spTree>
    <p:extLst>
      <p:ext uri="{BB962C8B-B14F-4D97-AF65-F5344CB8AC3E}">
        <p14:creationId xmlns:p14="http://schemas.microsoft.com/office/powerpoint/2010/main" val="2499771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2D6EDD1-8177-46E4-6F6B-74CF6195E649}"/>
              </a:ext>
            </a:extLst>
          </p:cNvPr>
          <p:cNvGrpSpPr/>
          <p:nvPr/>
        </p:nvGrpSpPr>
        <p:grpSpPr>
          <a:xfrm>
            <a:off x="5917960" y="2192525"/>
            <a:ext cx="5877993" cy="3813840"/>
            <a:chOff x="5917960" y="1601538"/>
            <a:chExt cx="5877993" cy="3813840"/>
          </a:xfrm>
        </p:grpSpPr>
        <p:grpSp>
          <p:nvGrpSpPr>
            <p:cNvPr id="231" name="Group 230">
              <a:extLst>
                <a:ext uri="{FF2B5EF4-FFF2-40B4-BE49-F238E27FC236}">
                  <a16:creationId xmlns:a16="http://schemas.microsoft.com/office/drawing/2014/main" id="{E3ACF354-560C-164B-9917-428E85061713}"/>
                </a:ext>
              </a:extLst>
            </p:cNvPr>
            <p:cNvGrpSpPr/>
            <p:nvPr/>
          </p:nvGrpSpPr>
          <p:grpSpPr>
            <a:xfrm>
              <a:off x="5917960" y="1601538"/>
              <a:ext cx="5877993" cy="3654923"/>
              <a:chOff x="5314911" y="3577485"/>
              <a:chExt cx="14356104" cy="8114891"/>
            </a:xfrm>
          </p:grpSpPr>
          <p:grpSp>
            <p:nvGrpSpPr>
              <p:cNvPr id="230" name="Group 229">
                <a:extLst>
                  <a:ext uri="{FF2B5EF4-FFF2-40B4-BE49-F238E27FC236}">
                    <a16:creationId xmlns:a16="http://schemas.microsoft.com/office/drawing/2014/main" id="{755F18E6-F59E-C24A-AAA5-19F01627A8CC}"/>
                  </a:ext>
                </a:extLst>
              </p:cNvPr>
              <p:cNvGrpSpPr/>
              <p:nvPr/>
            </p:nvGrpSpPr>
            <p:grpSpPr>
              <a:xfrm>
                <a:off x="7376838" y="8142781"/>
                <a:ext cx="10081756" cy="2461787"/>
                <a:chOff x="7376838" y="8142781"/>
                <a:chExt cx="10081756" cy="5530726"/>
              </a:xfrm>
            </p:grpSpPr>
            <p:sp>
              <p:nvSpPr>
                <p:cNvPr id="2" name="Line 1">
                  <a:extLst>
                    <a:ext uri="{FF2B5EF4-FFF2-40B4-BE49-F238E27FC236}">
                      <a16:creationId xmlns:a16="http://schemas.microsoft.com/office/drawing/2014/main" id="{E6555AF2-B4F9-9442-8D42-8A773FFB85EE}"/>
                    </a:ext>
                  </a:extLst>
                </p:cNvPr>
                <p:cNvSpPr>
                  <a:spLocks noChangeShapeType="1"/>
                </p:cNvSpPr>
                <p:nvPr/>
              </p:nvSpPr>
              <p:spPr bwMode="auto">
                <a:xfrm flipV="1">
                  <a:off x="17458594" y="11361041"/>
                  <a:ext cx="0" cy="2312461"/>
                </a:xfrm>
                <a:prstGeom prst="line">
                  <a:avLst/>
                </a:prstGeom>
                <a:noFill/>
                <a:ln w="63500" cap="flat">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ine 2">
                  <a:extLst>
                    <a:ext uri="{FF2B5EF4-FFF2-40B4-BE49-F238E27FC236}">
                      <a16:creationId xmlns:a16="http://schemas.microsoft.com/office/drawing/2014/main" id="{74E1B0B8-8A80-084C-8126-90FAA6E4ABCD}"/>
                    </a:ext>
                  </a:extLst>
                </p:cNvPr>
                <p:cNvSpPr>
                  <a:spLocks noChangeShapeType="1"/>
                </p:cNvSpPr>
                <p:nvPr/>
              </p:nvSpPr>
              <p:spPr bwMode="auto">
                <a:xfrm flipV="1">
                  <a:off x="14028732" y="8142781"/>
                  <a:ext cx="4745" cy="5530726"/>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Line 3">
                  <a:extLst>
                    <a:ext uri="{FF2B5EF4-FFF2-40B4-BE49-F238E27FC236}">
                      <a16:creationId xmlns:a16="http://schemas.microsoft.com/office/drawing/2014/main" id="{454908B7-EE57-D847-AD3B-CC7FF8E78858}"/>
                    </a:ext>
                  </a:extLst>
                </p:cNvPr>
                <p:cNvSpPr>
                  <a:spLocks noChangeShapeType="1"/>
                </p:cNvSpPr>
                <p:nvPr/>
              </p:nvSpPr>
              <p:spPr bwMode="auto">
                <a:xfrm flipV="1">
                  <a:off x="10537303" y="8142781"/>
                  <a:ext cx="4745" cy="5530726"/>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Line 4">
                  <a:extLst>
                    <a:ext uri="{FF2B5EF4-FFF2-40B4-BE49-F238E27FC236}">
                      <a16:creationId xmlns:a16="http://schemas.microsoft.com/office/drawing/2014/main" id="{C2D1B531-3692-2743-A1EE-8AA5B6064683}"/>
                    </a:ext>
                  </a:extLst>
                </p:cNvPr>
                <p:cNvSpPr>
                  <a:spLocks noChangeShapeType="1"/>
                </p:cNvSpPr>
                <p:nvPr/>
              </p:nvSpPr>
              <p:spPr bwMode="auto">
                <a:xfrm flipV="1">
                  <a:off x="7376838" y="11361043"/>
                  <a:ext cx="0" cy="2312461"/>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6BF6FD81-970D-9849-9039-8E7A6349CDD9}"/>
                  </a:ext>
                </a:extLst>
              </p:cNvPr>
              <p:cNvGrpSpPr/>
              <p:nvPr/>
            </p:nvGrpSpPr>
            <p:grpSpPr>
              <a:xfrm>
                <a:off x="6273048" y="9823503"/>
                <a:ext cx="12190365" cy="1868873"/>
                <a:chOff x="6273048" y="10203784"/>
                <a:chExt cx="12190365" cy="1868873"/>
              </a:xfrm>
            </p:grpSpPr>
            <p:sp>
              <p:nvSpPr>
                <p:cNvPr id="177" name="Freeform 336">
                  <a:extLst>
                    <a:ext uri="{FF2B5EF4-FFF2-40B4-BE49-F238E27FC236}">
                      <a16:creationId xmlns:a16="http://schemas.microsoft.com/office/drawing/2014/main" id="{57007D33-412C-C14B-A056-8BBA1EA0AAB3}"/>
                    </a:ext>
                  </a:extLst>
                </p:cNvPr>
                <p:cNvSpPr>
                  <a:spLocks noChangeArrowheads="1"/>
                </p:cNvSpPr>
                <p:nvPr/>
              </p:nvSpPr>
              <p:spPr bwMode="auto">
                <a:xfrm>
                  <a:off x="6273048" y="11233086"/>
                  <a:ext cx="6114154" cy="839571"/>
                </a:xfrm>
                <a:custGeom>
                  <a:avLst/>
                  <a:gdLst>
                    <a:gd name="T0" fmla="*/ 5685 w 5686"/>
                    <a:gd name="T1" fmla="*/ 311 h 781"/>
                    <a:gd name="T2" fmla="*/ 25 w 5686"/>
                    <a:gd name="T3" fmla="*/ 780 h 781"/>
                    <a:gd name="T4" fmla="*/ 0 w 5686"/>
                    <a:gd name="T5" fmla="*/ 470 h 781"/>
                    <a:gd name="T6" fmla="*/ 5660 w 5686"/>
                    <a:gd name="T7" fmla="*/ 0 h 781"/>
                    <a:gd name="T8" fmla="*/ 5685 w 5686"/>
                    <a:gd name="T9" fmla="*/ 311 h 781"/>
                  </a:gdLst>
                  <a:ahLst/>
                  <a:cxnLst>
                    <a:cxn ang="0">
                      <a:pos x="T0" y="T1"/>
                    </a:cxn>
                    <a:cxn ang="0">
                      <a:pos x="T2" y="T3"/>
                    </a:cxn>
                    <a:cxn ang="0">
                      <a:pos x="T4" y="T5"/>
                    </a:cxn>
                    <a:cxn ang="0">
                      <a:pos x="T6" y="T7"/>
                    </a:cxn>
                    <a:cxn ang="0">
                      <a:pos x="T8" y="T9"/>
                    </a:cxn>
                  </a:cxnLst>
                  <a:rect l="0" t="0" r="r" b="b"/>
                  <a:pathLst>
                    <a:path w="5686" h="781">
                      <a:moveTo>
                        <a:pt x="5685" y="311"/>
                      </a:moveTo>
                      <a:lnTo>
                        <a:pt x="25" y="780"/>
                      </a:lnTo>
                      <a:lnTo>
                        <a:pt x="0" y="470"/>
                      </a:lnTo>
                      <a:lnTo>
                        <a:pt x="5660" y="0"/>
                      </a:lnTo>
                      <a:lnTo>
                        <a:pt x="5685" y="311"/>
                      </a:lnTo>
                    </a:path>
                  </a:pathLst>
                </a:custGeom>
                <a:solidFill>
                  <a:srgbClr val="243043"/>
                </a:solidFill>
                <a:ln>
                  <a:noFill/>
                </a:ln>
                <a:effectLst/>
                <a:extLst>
                  <a:ext uri="{91240B29-F687-4F45-9708-019B960494DF}">
                    <a14:hiddenLine xmlns:a14="http://schemas.microsoft.com/office/drawing/2010/main" w="9525" cap="flat">
                      <a:solidFill>
                        <a:srgbClr val="4F979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337">
                  <a:extLst>
                    <a:ext uri="{FF2B5EF4-FFF2-40B4-BE49-F238E27FC236}">
                      <a16:creationId xmlns:a16="http://schemas.microsoft.com/office/drawing/2014/main" id="{619E8820-AFE7-6947-AD65-5BA28A629FF8}"/>
                    </a:ext>
                  </a:extLst>
                </p:cNvPr>
                <p:cNvSpPr>
                  <a:spLocks noChangeArrowheads="1"/>
                </p:cNvSpPr>
                <p:nvPr/>
              </p:nvSpPr>
              <p:spPr bwMode="auto">
                <a:xfrm>
                  <a:off x="12344514" y="11233086"/>
                  <a:ext cx="6118899" cy="839571"/>
                </a:xfrm>
                <a:custGeom>
                  <a:avLst/>
                  <a:gdLst>
                    <a:gd name="T0" fmla="*/ 5688 w 5689"/>
                    <a:gd name="T1" fmla="*/ 470 h 781"/>
                    <a:gd name="T2" fmla="*/ 26 w 5689"/>
                    <a:gd name="T3" fmla="*/ 0 h 781"/>
                    <a:gd name="T4" fmla="*/ 0 w 5689"/>
                    <a:gd name="T5" fmla="*/ 311 h 781"/>
                    <a:gd name="T6" fmla="*/ 5662 w 5689"/>
                    <a:gd name="T7" fmla="*/ 780 h 781"/>
                    <a:gd name="T8" fmla="*/ 5688 w 5689"/>
                    <a:gd name="T9" fmla="*/ 470 h 781"/>
                  </a:gdLst>
                  <a:ahLst/>
                  <a:cxnLst>
                    <a:cxn ang="0">
                      <a:pos x="T0" y="T1"/>
                    </a:cxn>
                    <a:cxn ang="0">
                      <a:pos x="T2" y="T3"/>
                    </a:cxn>
                    <a:cxn ang="0">
                      <a:pos x="T4" y="T5"/>
                    </a:cxn>
                    <a:cxn ang="0">
                      <a:pos x="T6" y="T7"/>
                    </a:cxn>
                    <a:cxn ang="0">
                      <a:pos x="T8" y="T9"/>
                    </a:cxn>
                  </a:cxnLst>
                  <a:rect l="0" t="0" r="r" b="b"/>
                  <a:pathLst>
                    <a:path w="5689" h="781">
                      <a:moveTo>
                        <a:pt x="5688" y="470"/>
                      </a:moveTo>
                      <a:lnTo>
                        <a:pt x="26" y="0"/>
                      </a:lnTo>
                      <a:lnTo>
                        <a:pt x="0" y="311"/>
                      </a:lnTo>
                      <a:lnTo>
                        <a:pt x="5662" y="780"/>
                      </a:lnTo>
                      <a:lnTo>
                        <a:pt x="5688" y="470"/>
                      </a:lnTo>
                    </a:path>
                  </a:pathLst>
                </a:custGeom>
                <a:solidFill>
                  <a:srgbClr val="243043"/>
                </a:solidFill>
                <a:ln>
                  <a:noFill/>
                </a:ln>
                <a:effectLst/>
                <a:extLst>
                  <a:ext uri="{91240B29-F687-4F45-9708-019B960494DF}">
                    <a14:hiddenLine xmlns:a14="http://schemas.microsoft.com/office/drawing/2010/main" w="9525" cap="flat">
                      <a:solidFill>
                        <a:srgbClr val="4F979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338">
                  <a:extLst>
                    <a:ext uri="{FF2B5EF4-FFF2-40B4-BE49-F238E27FC236}">
                      <a16:creationId xmlns:a16="http://schemas.microsoft.com/office/drawing/2014/main" id="{D4074F3D-0995-374D-836C-86B2B1B18CAA}"/>
                    </a:ext>
                  </a:extLst>
                </p:cNvPr>
                <p:cNvSpPr>
                  <a:spLocks noChangeArrowheads="1"/>
                </p:cNvSpPr>
                <p:nvPr/>
              </p:nvSpPr>
              <p:spPr bwMode="auto">
                <a:xfrm>
                  <a:off x="11590323" y="11565119"/>
                  <a:ext cx="1570045" cy="336778"/>
                </a:xfrm>
                <a:custGeom>
                  <a:avLst/>
                  <a:gdLst>
                    <a:gd name="T0" fmla="*/ 1209 w 1461"/>
                    <a:gd name="T1" fmla="*/ 313 h 314"/>
                    <a:gd name="T2" fmla="*/ 250 w 1461"/>
                    <a:gd name="T3" fmla="*/ 313 h 314"/>
                    <a:gd name="T4" fmla="*/ 250 w 1461"/>
                    <a:gd name="T5" fmla="*/ 313 h 314"/>
                    <a:gd name="T6" fmla="*/ 0 w 1461"/>
                    <a:gd name="T7" fmla="*/ 63 h 314"/>
                    <a:gd name="T8" fmla="*/ 0 w 1461"/>
                    <a:gd name="T9" fmla="*/ 0 h 314"/>
                    <a:gd name="T10" fmla="*/ 1460 w 1461"/>
                    <a:gd name="T11" fmla="*/ 0 h 314"/>
                    <a:gd name="T12" fmla="*/ 1460 w 1461"/>
                    <a:gd name="T13" fmla="*/ 63 h 314"/>
                    <a:gd name="T14" fmla="*/ 1460 w 1461"/>
                    <a:gd name="T15" fmla="*/ 63 h 314"/>
                    <a:gd name="T16" fmla="*/ 1209 w 1461"/>
                    <a:gd name="T17" fmla="*/ 31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1" h="314">
                      <a:moveTo>
                        <a:pt x="1209" y="313"/>
                      </a:moveTo>
                      <a:lnTo>
                        <a:pt x="250" y="313"/>
                      </a:lnTo>
                      <a:lnTo>
                        <a:pt x="250" y="313"/>
                      </a:lnTo>
                      <a:cubicBezTo>
                        <a:pt x="112" y="313"/>
                        <a:pt x="0" y="202"/>
                        <a:pt x="0" y="63"/>
                      </a:cubicBezTo>
                      <a:lnTo>
                        <a:pt x="0" y="0"/>
                      </a:lnTo>
                      <a:lnTo>
                        <a:pt x="1460" y="0"/>
                      </a:lnTo>
                      <a:lnTo>
                        <a:pt x="1460" y="63"/>
                      </a:lnTo>
                      <a:lnTo>
                        <a:pt x="1460" y="63"/>
                      </a:lnTo>
                      <a:cubicBezTo>
                        <a:pt x="1460" y="202"/>
                        <a:pt x="1348" y="313"/>
                        <a:pt x="1209" y="313"/>
                      </a:cubicBezTo>
                    </a:path>
                  </a:pathLst>
                </a:custGeom>
                <a:solidFill>
                  <a:srgbClr val="243043"/>
                </a:solidFill>
                <a:ln>
                  <a:noFill/>
                </a:ln>
                <a:effectLst/>
                <a:extLst>
                  <a:ext uri="{91240B29-F687-4F45-9708-019B960494DF}">
                    <a14:hiddenLine xmlns:a14="http://schemas.microsoft.com/office/drawing/2010/main" w="9525" cap="flat">
                      <a:solidFill>
                        <a:srgbClr val="4F979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339">
                  <a:extLst>
                    <a:ext uri="{FF2B5EF4-FFF2-40B4-BE49-F238E27FC236}">
                      <a16:creationId xmlns:a16="http://schemas.microsoft.com/office/drawing/2014/main" id="{DA019423-0507-9F4D-8680-DC7C43DBBB28}"/>
                    </a:ext>
                  </a:extLst>
                </p:cNvPr>
                <p:cNvSpPr>
                  <a:spLocks noChangeArrowheads="1"/>
                </p:cNvSpPr>
                <p:nvPr/>
              </p:nvSpPr>
              <p:spPr bwMode="auto">
                <a:xfrm>
                  <a:off x="12372974" y="10203784"/>
                  <a:ext cx="5839041" cy="1508380"/>
                </a:xfrm>
                <a:custGeom>
                  <a:avLst/>
                  <a:gdLst>
                    <a:gd name="T0" fmla="*/ 5427 w 5428"/>
                    <a:gd name="T1" fmla="*/ 755 h 1404"/>
                    <a:gd name="T2" fmla="*/ 1201 w 5428"/>
                    <a:gd name="T3" fmla="*/ 27 h 1404"/>
                    <a:gd name="T4" fmla="*/ 1201 w 5428"/>
                    <a:gd name="T5" fmla="*/ 27 h 1404"/>
                    <a:gd name="T6" fmla="*/ 736 w 5428"/>
                    <a:gd name="T7" fmla="*/ 51 h 1404"/>
                    <a:gd name="T8" fmla="*/ 736 w 5428"/>
                    <a:gd name="T9" fmla="*/ 51 h 1404"/>
                    <a:gd name="T10" fmla="*/ 0 w 5428"/>
                    <a:gd name="T11" fmla="*/ 957 h 1404"/>
                    <a:gd name="T12" fmla="*/ 5373 w 5428"/>
                    <a:gd name="T13" fmla="*/ 1403 h 1404"/>
                    <a:gd name="T14" fmla="*/ 5427 w 5428"/>
                    <a:gd name="T15" fmla="*/ 755 h 1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8" h="1404">
                      <a:moveTo>
                        <a:pt x="5427" y="755"/>
                      </a:moveTo>
                      <a:lnTo>
                        <a:pt x="1201" y="27"/>
                      </a:lnTo>
                      <a:lnTo>
                        <a:pt x="1201" y="27"/>
                      </a:lnTo>
                      <a:cubicBezTo>
                        <a:pt x="1046" y="0"/>
                        <a:pt x="886" y="7"/>
                        <a:pt x="736" y="51"/>
                      </a:cubicBezTo>
                      <a:lnTo>
                        <a:pt x="736" y="51"/>
                      </a:lnTo>
                      <a:cubicBezTo>
                        <a:pt x="339" y="169"/>
                        <a:pt x="36" y="520"/>
                        <a:pt x="0" y="957"/>
                      </a:cubicBezTo>
                      <a:lnTo>
                        <a:pt x="5373" y="1403"/>
                      </a:lnTo>
                      <a:lnTo>
                        <a:pt x="5427" y="755"/>
                      </a:lnTo>
                    </a:path>
                  </a:pathLst>
                </a:custGeom>
                <a:solidFill>
                  <a:srgbClr val="F0C85E"/>
                </a:solidFill>
                <a:ln>
                  <a:noFill/>
                </a:ln>
                <a:effectLst/>
                <a:extLst>
                  <a:ext uri="{91240B29-F687-4F45-9708-019B960494DF}">
                    <a14:hiddenLine xmlns:a14="http://schemas.microsoft.com/office/drawing/2010/main" w="9525" cap="flat">
                      <a:solidFill>
                        <a:srgbClr val="4F979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340">
                  <a:extLst>
                    <a:ext uri="{FF2B5EF4-FFF2-40B4-BE49-F238E27FC236}">
                      <a16:creationId xmlns:a16="http://schemas.microsoft.com/office/drawing/2014/main" id="{A475D2DA-6864-4742-9AA6-5330A1141698}"/>
                    </a:ext>
                  </a:extLst>
                </p:cNvPr>
                <p:cNvSpPr>
                  <a:spLocks noChangeArrowheads="1"/>
                </p:cNvSpPr>
                <p:nvPr/>
              </p:nvSpPr>
              <p:spPr bwMode="auto">
                <a:xfrm>
                  <a:off x="6581363" y="10203784"/>
                  <a:ext cx="5839044" cy="1508380"/>
                </a:xfrm>
                <a:custGeom>
                  <a:avLst/>
                  <a:gdLst>
                    <a:gd name="T0" fmla="*/ 0 w 5427"/>
                    <a:gd name="T1" fmla="*/ 755 h 1404"/>
                    <a:gd name="T2" fmla="*/ 4225 w 5427"/>
                    <a:gd name="T3" fmla="*/ 27 h 1404"/>
                    <a:gd name="T4" fmla="*/ 4225 w 5427"/>
                    <a:gd name="T5" fmla="*/ 27 h 1404"/>
                    <a:gd name="T6" fmla="*/ 4691 w 5427"/>
                    <a:gd name="T7" fmla="*/ 51 h 1404"/>
                    <a:gd name="T8" fmla="*/ 4691 w 5427"/>
                    <a:gd name="T9" fmla="*/ 51 h 1404"/>
                    <a:gd name="T10" fmla="*/ 5426 w 5427"/>
                    <a:gd name="T11" fmla="*/ 957 h 1404"/>
                    <a:gd name="T12" fmla="*/ 53 w 5427"/>
                    <a:gd name="T13" fmla="*/ 1403 h 1404"/>
                    <a:gd name="T14" fmla="*/ 0 w 5427"/>
                    <a:gd name="T15" fmla="*/ 755 h 1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7" h="1404">
                      <a:moveTo>
                        <a:pt x="0" y="755"/>
                      </a:moveTo>
                      <a:lnTo>
                        <a:pt x="4225" y="27"/>
                      </a:lnTo>
                      <a:lnTo>
                        <a:pt x="4225" y="27"/>
                      </a:lnTo>
                      <a:cubicBezTo>
                        <a:pt x="4380" y="0"/>
                        <a:pt x="4540" y="7"/>
                        <a:pt x="4691" y="51"/>
                      </a:cubicBezTo>
                      <a:lnTo>
                        <a:pt x="4691" y="51"/>
                      </a:lnTo>
                      <a:cubicBezTo>
                        <a:pt x="5087" y="169"/>
                        <a:pt x="5390" y="520"/>
                        <a:pt x="5426" y="957"/>
                      </a:cubicBezTo>
                      <a:lnTo>
                        <a:pt x="53" y="1403"/>
                      </a:lnTo>
                      <a:lnTo>
                        <a:pt x="0" y="755"/>
                      </a:lnTo>
                    </a:path>
                  </a:pathLst>
                </a:custGeom>
                <a:solidFill>
                  <a:srgbClr val="F0C85E"/>
                </a:solidFill>
                <a:ln>
                  <a:noFill/>
                </a:ln>
                <a:effectLst/>
                <a:extLst>
                  <a:ext uri="{91240B29-F687-4F45-9708-019B960494DF}">
                    <a14:hiddenLine xmlns:a14="http://schemas.microsoft.com/office/drawing/2010/main" w="9525" cap="flat">
                      <a:solidFill>
                        <a:srgbClr val="4F979F"/>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341">
                  <a:extLst>
                    <a:ext uri="{FF2B5EF4-FFF2-40B4-BE49-F238E27FC236}">
                      <a16:creationId xmlns:a16="http://schemas.microsoft.com/office/drawing/2014/main" id="{0E38FDDC-2F12-F34C-A508-BE4F6B4E34FF}"/>
                    </a:ext>
                  </a:extLst>
                </p:cNvPr>
                <p:cNvSpPr>
                  <a:spLocks noChangeShapeType="1"/>
                </p:cNvSpPr>
                <p:nvPr/>
              </p:nvSpPr>
              <p:spPr bwMode="auto">
                <a:xfrm flipV="1">
                  <a:off x="6605081" y="10640170"/>
                  <a:ext cx="4340148" cy="673553"/>
                </a:xfrm>
                <a:prstGeom prst="line">
                  <a:avLst/>
                </a:prstGeom>
                <a:noFill/>
                <a:ln w="1116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342">
                  <a:extLst>
                    <a:ext uri="{FF2B5EF4-FFF2-40B4-BE49-F238E27FC236}">
                      <a16:creationId xmlns:a16="http://schemas.microsoft.com/office/drawing/2014/main" id="{20033ADC-88BC-654F-B9F2-D4830DF39888}"/>
                    </a:ext>
                  </a:extLst>
                </p:cNvPr>
                <p:cNvSpPr>
                  <a:spLocks noChangeShapeType="1"/>
                </p:cNvSpPr>
                <p:nvPr/>
              </p:nvSpPr>
              <p:spPr bwMode="auto">
                <a:xfrm flipV="1">
                  <a:off x="6605081" y="10896310"/>
                  <a:ext cx="4340148" cy="673553"/>
                </a:xfrm>
                <a:prstGeom prst="line">
                  <a:avLst/>
                </a:prstGeom>
                <a:noFill/>
                <a:ln w="1116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343">
                  <a:extLst>
                    <a:ext uri="{FF2B5EF4-FFF2-40B4-BE49-F238E27FC236}">
                      <a16:creationId xmlns:a16="http://schemas.microsoft.com/office/drawing/2014/main" id="{28382FEB-D3F8-EE44-AF01-3FA0C0595A5D}"/>
                    </a:ext>
                  </a:extLst>
                </p:cNvPr>
                <p:cNvSpPr>
                  <a:spLocks noChangeShapeType="1"/>
                </p:cNvSpPr>
                <p:nvPr/>
              </p:nvSpPr>
              <p:spPr bwMode="auto">
                <a:xfrm flipH="1" flipV="1">
                  <a:off x="13814947" y="10640170"/>
                  <a:ext cx="4354379" cy="673553"/>
                </a:xfrm>
                <a:prstGeom prst="line">
                  <a:avLst/>
                </a:prstGeom>
                <a:noFill/>
                <a:ln w="1116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344">
                  <a:extLst>
                    <a:ext uri="{FF2B5EF4-FFF2-40B4-BE49-F238E27FC236}">
                      <a16:creationId xmlns:a16="http://schemas.microsoft.com/office/drawing/2014/main" id="{8E69AE40-C706-2D40-8D0B-F69463CF94CB}"/>
                    </a:ext>
                  </a:extLst>
                </p:cNvPr>
                <p:cNvSpPr>
                  <a:spLocks noChangeShapeType="1"/>
                </p:cNvSpPr>
                <p:nvPr/>
              </p:nvSpPr>
              <p:spPr bwMode="auto">
                <a:xfrm flipH="1" flipV="1">
                  <a:off x="13814947" y="10896310"/>
                  <a:ext cx="4354379" cy="673553"/>
                </a:xfrm>
                <a:prstGeom prst="line">
                  <a:avLst/>
                </a:prstGeom>
                <a:noFill/>
                <a:ln w="11160" cap="flat">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Freeform 345">
                <a:extLst>
                  <a:ext uri="{FF2B5EF4-FFF2-40B4-BE49-F238E27FC236}">
                    <a16:creationId xmlns:a16="http://schemas.microsoft.com/office/drawing/2014/main" id="{11AC8041-C173-6848-97F7-A86667F1E342}"/>
                  </a:ext>
                </a:extLst>
              </p:cNvPr>
              <p:cNvSpPr>
                <a:spLocks noChangeArrowheads="1"/>
              </p:cNvSpPr>
              <p:nvPr/>
            </p:nvSpPr>
            <p:spPr bwMode="auto">
              <a:xfrm>
                <a:off x="16324938" y="7303211"/>
                <a:ext cx="2276800" cy="2272055"/>
              </a:xfrm>
              <a:custGeom>
                <a:avLst/>
                <a:gdLst>
                  <a:gd name="T0" fmla="*/ 2114 w 2115"/>
                  <a:gd name="T1" fmla="*/ 1056 h 2114"/>
                  <a:gd name="T2" fmla="*/ 2114 w 2115"/>
                  <a:gd name="T3" fmla="*/ 1056 h 2114"/>
                  <a:gd name="T4" fmla="*/ 1057 w 2115"/>
                  <a:gd name="T5" fmla="*/ 0 h 2114"/>
                  <a:gd name="T6" fmla="*/ 1057 w 2115"/>
                  <a:gd name="T7" fmla="*/ 0 h 2114"/>
                  <a:gd name="T8" fmla="*/ 0 w 2115"/>
                  <a:gd name="T9" fmla="*/ 1056 h 2114"/>
                  <a:gd name="T10" fmla="*/ 0 w 2115"/>
                  <a:gd name="T11" fmla="*/ 1056 h 2114"/>
                  <a:gd name="T12" fmla="*/ 1057 w 2115"/>
                  <a:gd name="T13" fmla="*/ 2113 h 2114"/>
                  <a:gd name="T14" fmla="*/ 1057 w 2115"/>
                  <a:gd name="T15" fmla="*/ 2113 h 2114"/>
                  <a:gd name="T16" fmla="*/ 2114 w 2115"/>
                  <a:gd name="T17" fmla="*/ 1056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5" h="2114">
                    <a:moveTo>
                      <a:pt x="2114" y="1056"/>
                    </a:moveTo>
                    <a:lnTo>
                      <a:pt x="2114" y="1056"/>
                    </a:lnTo>
                    <a:cubicBezTo>
                      <a:pt x="2114" y="473"/>
                      <a:pt x="1641" y="0"/>
                      <a:pt x="1057" y="0"/>
                    </a:cubicBezTo>
                    <a:lnTo>
                      <a:pt x="1057" y="0"/>
                    </a:lnTo>
                    <a:cubicBezTo>
                      <a:pt x="474" y="0"/>
                      <a:pt x="0" y="473"/>
                      <a:pt x="0" y="1056"/>
                    </a:cubicBezTo>
                    <a:lnTo>
                      <a:pt x="0" y="1056"/>
                    </a:lnTo>
                    <a:cubicBezTo>
                      <a:pt x="0" y="1640"/>
                      <a:pt x="474" y="2113"/>
                      <a:pt x="1057" y="2113"/>
                    </a:cubicBezTo>
                    <a:lnTo>
                      <a:pt x="1057" y="2113"/>
                    </a:lnTo>
                    <a:cubicBezTo>
                      <a:pt x="1641" y="2113"/>
                      <a:pt x="2114" y="1640"/>
                      <a:pt x="2114" y="1056"/>
                    </a:cubicBezTo>
                  </a:path>
                </a:pathLst>
              </a:custGeom>
              <a:noFill/>
              <a:ln w="63500" cap="flat">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346">
                <a:extLst>
                  <a:ext uri="{FF2B5EF4-FFF2-40B4-BE49-F238E27FC236}">
                    <a16:creationId xmlns:a16="http://schemas.microsoft.com/office/drawing/2014/main" id="{1E9F46DE-A53D-0C4A-BEC2-BFB931486015}"/>
                  </a:ext>
                </a:extLst>
              </p:cNvPr>
              <p:cNvSpPr>
                <a:spLocks noChangeArrowheads="1"/>
              </p:cNvSpPr>
              <p:nvPr/>
            </p:nvSpPr>
            <p:spPr bwMode="auto">
              <a:xfrm>
                <a:off x="6238437" y="7303211"/>
                <a:ext cx="2272058" cy="2272055"/>
              </a:xfrm>
              <a:custGeom>
                <a:avLst/>
                <a:gdLst>
                  <a:gd name="T0" fmla="*/ 2113 w 2114"/>
                  <a:gd name="T1" fmla="*/ 1056 h 2114"/>
                  <a:gd name="T2" fmla="*/ 2113 w 2114"/>
                  <a:gd name="T3" fmla="*/ 1056 h 2114"/>
                  <a:gd name="T4" fmla="*/ 1056 w 2114"/>
                  <a:gd name="T5" fmla="*/ 0 h 2114"/>
                  <a:gd name="T6" fmla="*/ 1056 w 2114"/>
                  <a:gd name="T7" fmla="*/ 0 h 2114"/>
                  <a:gd name="T8" fmla="*/ 0 w 2114"/>
                  <a:gd name="T9" fmla="*/ 1056 h 2114"/>
                  <a:gd name="T10" fmla="*/ 0 w 2114"/>
                  <a:gd name="T11" fmla="*/ 1056 h 2114"/>
                  <a:gd name="T12" fmla="*/ 1056 w 2114"/>
                  <a:gd name="T13" fmla="*/ 2113 h 2114"/>
                  <a:gd name="T14" fmla="*/ 1056 w 2114"/>
                  <a:gd name="T15" fmla="*/ 2113 h 2114"/>
                  <a:gd name="T16" fmla="*/ 2113 w 2114"/>
                  <a:gd name="T17" fmla="*/ 1056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4" h="2114">
                    <a:moveTo>
                      <a:pt x="2113" y="1056"/>
                    </a:moveTo>
                    <a:lnTo>
                      <a:pt x="2113" y="1056"/>
                    </a:lnTo>
                    <a:cubicBezTo>
                      <a:pt x="2113" y="473"/>
                      <a:pt x="1640" y="0"/>
                      <a:pt x="1056" y="0"/>
                    </a:cubicBezTo>
                    <a:lnTo>
                      <a:pt x="1056" y="0"/>
                    </a:lnTo>
                    <a:cubicBezTo>
                      <a:pt x="473" y="0"/>
                      <a:pt x="0" y="473"/>
                      <a:pt x="0" y="1056"/>
                    </a:cubicBezTo>
                    <a:lnTo>
                      <a:pt x="0" y="1056"/>
                    </a:lnTo>
                    <a:cubicBezTo>
                      <a:pt x="0" y="1640"/>
                      <a:pt x="473" y="2113"/>
                      <a:pt x="1056" y="2113"/>
                    </a:cubicBezTo>
                    <a:lnTo>
                      <a:pt x="1056" y="2113"/>
                    </a:lnTo>
                    <a:cubicBezTo>
                      <a:pt x="1640" y="2113"/>
                      <a:pt x="2113" y="1640"/>
                      <a:pt x="2113" y="105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347">
                <a:extLst>
                  <a:ext uri="{FF2B5EF4-FFF2-40B4-BE49-F238E27FC236}">
                    <a16:creationId xmlns:a16="http://schemas.microsoft.com/office/drawing/2014/main" id="{46F871C1-6162-C84E-B31B-F3AB60206A9D}"/>
                  </a:ext>
                </a:extLst>
              </p:cNvPr>
              <p:cNvSpPr>
                <a:spLocks noChangeArrowheads="1"/>
              </p:cNvSpPr>
              <p:nvPr/>
            </p:nvSpPr>
            <p:spPr bwMode="auto">
              <a:xfrm>
                <a:off x="9398903" y="5880211"/>
                <a:ext cx="2272058" cy="2272055"/>
              </a:xfrm>
              <a:custGeom>
                <a:avLst/>
                <a:gdLst>
                  <a:gd name="T0" fmla="*/ 2113 w 2114"/>
                  <a:gd name="T1" fmla="*/ 1057 h 2114"/>
                  <a:gd name="T2" fmla="*/ 2113 w 2114"/>
                  <a:gd name="T3" fmla="*/ 1057 h 2114"/>
                  <a:gd name="T4" fmla="*/ 1056 w 2114"/>
                  <a:gd name="T5" fmla="*/ 0 h 2114"/>
                  <a:gd name="T6" fmla="*/ 1056 w 2114"/>
                  <a:gd name="T7" fmla="*/ 0 h 2114"/>
                  <a:gd name="T8" fmla="*/ 0 w 2114"/>
                  <a:gd name="T9" fmla="*/ 1057 h 2114"/>
                  <a:gd name="T10" fmla="*/ 0 w 2114"/>
                  <a:gd name="T11" fmla="*/ 1057 h 2114"/>
                  <a:gd name="T12" fmla="*/ 1056 w 2114"/>
                  <a:gd name="T13" fmla="*/ 2113 h 2114"/>
                  <a:gd name="T14" fmla="*/ 1056 w 2114"/>
                  <a:gd name="T15" fmla="*/ 2113 h 2114"/>
                  <a:gd name="T16" fmla="*/ 2113 w 2114"/>
                  <a:gd name="T17" fmla="*/ 1057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4" h="2114">
                    <a:moveTo>
                      <a:pt x="2113" y="1057"/>
                    </a:moveTo>
                    <a:lnTo>
                      <a:pt x="2113" y="1057"/>
                    </a:lnTo>
                    <a:cubicBezTo>
                      <a:pt x="2113" y="473"/>
                      <a:pt x="1640" y="0"/>
                      <a:pt x="1056" y="0"/>
                    </a:cubicBezTo>
                    <a:lnTo>
                      <a:pt x="1056" y="0"/>
                    </a:lnTo>
                    <a:cubicBezTo>
                      <a:pt x="473" y="0"/>
                      <a:pt x="0" y="473"/>
                      <a:pt x="0" y="1057"/>
                    </a:cubicBezTo>
                    <a:lnTo>
                      <a:pt x="0" y="1057"/>
                    </a:lnTo>
                    <a:cubicBezTo>
                      <a:pt x="0" y="1640"/>
                      <a:pt x="473" y="2113"/>
                      <a:pt x="1056" y="2113"/>
                    </a:cubicBezTo>
                    <a:lnTo>
                      <a:pt x="1056" y="2113"/>
                    </a:lnTo>
                    <a:cubicBezTo>
                      <a:pt x="1640" y="2113"/>
                      <a:pt x="2113" y="1640"/>
                      <a:pt x="2113" y="1057"/>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348">
                <a:extLst>
                  <a:ext uri="{FF2B5EF4-FFF2-40B4-BE49-F238E27FC236}">
                    <a16:creationId xmlns:a16="http://schemas.microsoft.com/office/drawing/2014/main" id="{4B4D1054-B12C-0C4B-AED6-1A733CCF6A4C}"/>
                  </a:ext>
                </a:extLst>
              </p:cNvPr>
              <p:cNvSpPr>
                <a:spLocks noChangeArrowheads="1"/>
              </p:cNvSpPr>
              <p:nvPr/>
            </p:nvSpPr>
            <p:spPr bwMode="auto">
              <a:xfrm>
                <a:off x="12890332" y="5880211"/>
                <a:ext cx="2276800" cy="2272055"/>
              </a:xfrm>
              <a:custGeom>
                <a:avLst/>
                <a:gdLst>
                  <a:gd name="T0" fmla="*/ 2114 w 2115"/>
                  <a:gd name="T1" fmla="*/ 1057 h 2114"/>
                  <a:gd name="T2" fmla="*/ 2114 w 2115"/>
                  <a:gd name="T3" fmla="*/ 1057 h 2114"/>
                  <a:gd name="T4" fmla="*/ 1057 w 2115"/>
                  <a:gd name="T5" fmla="*/ 0 h 2114"/>
                  <a:gd name="T6" fmla="*/ 1057 w 2115"/>
                  <a:gd name="T7" fmla="*/ 0 h 2114"/>
                  <a:gd name="T8" fmla="*/ 0 w 2115"/>
                  <a:gd name="T9" fmla="*/ 1057 h 2114"/>
                  <a:gd name="T10" fmla="*/ 0 w 2115"/>
                  <a:gd name="T11" fmla="*/ 1057 h 2114"/>
                  <a:gd name="T12" fmla="*/ 1057 w 2115"/>
                  <a:gd name="T13" fmla="*/ 2113 h 2114"/>
                  <a:gd name="T14" fmla="*/ 1057 w 2115"/>
                  <a:gd name="T15" fmla="*/ 2113 h 2114"/>
                  <a:gd name="T16" fmla="*/ 2114 w 2115"/>
                  <a:gd name="T17" fmla="*/ 1057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5" h="2114">
                    <a:moveTo>
                      <a:pt x="2114" y="1057"/>
                    </a:moveTo>
                    <a:lnTo>
                      <a:pt x="2114" y="1057"/>
                    </a:lnTo>
                    <a:cubicBezTo>
                      <a:pt x="2114" y="473"/>
                      <a:pt x="1641" y="0"/>
                      <a:pt x="1057" y="0"/>
                    </a:cubicBezTo>
                    <a:lnTo>
                      <a:pt x="1057" y="0"/>
                    </a:lnTo>
                    <a:cubicBezTo>
                      <a:pt x="474" y="0"/>
                      <a:pt x="0" y="473"/>
                      <a:pt x="0" y="1057"/>
                    </a:cubicBezTo>
                    <a:lnTo>
                      <a:pt x="0" y="1057"/>
                    </a:lnTo>
                    <a:cubicBezTo>
                      <a:pt x="0" y="1640"/>
                      <a:pt x="474" y="2113"/>
                      <a:pt x="1057" y="2113"/>
                    </a:cubicBezTo>
                    <a:lnTo>
                      <a:pt x="1057" y="2113"/>
                    </a:lnTo>
                    <a:cubicBezTo>
                      <a:pt x="1641" y="2113"/>
                      <a:pt x="2114" y="1640"/>
                      <a:pt x="2114" y="1057"/>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2" name="Group 201">
                <a:extLst>
                  <a:ext uri="{FF2B5EF4-FFF2-40B4-BE49-F238E27FC236}">
                    <a16:creationId xmlns:a16="http://schemas.microsoft.com/office/drawing/2014/main" id="{74981DB2-AFF3-9446-A853-7E962D723905}"/>
                  </a:ext>
                </a:extLst>
              </p:cNvPr>
              <p:cNvGrpSpPr/>
              <p:nvPr/>
            </p:nvGrpSpPr>
            <p:grpSpPr>
              <a:xfrm>
                <a:off x="6906951" y="7947866"/>
                <a:ext cx="939773" cy="969425"/>
                <a:chOff x="1114559" y="6819728"/>
                <a:chExt cx="479160" cy="494279"/>
              </a:xfrm>
              <a:solidFill>
                <a:schemeClr val="accent1"/>
              </a:solidFill>
            </p:grpSpPr>
            <p:sp>
              <p:nvSpPr>
                <p:cNvPr id="203" name="Freeform 202">
                  <a:extLst>
                    <a:ext uri="{FF2B5EF4-FFF2-40B4-BE49-F238E27FC236}">
                      <a16:creationId xmlns:a16="http://schemas.microsoft.com/office/drawing/2014/main" id="{9CB28BC1-434B-DF4F-AED7-815A895339F0}"/>
                    </a:ext>
                  </a:extLst>
                </p:cNvPr>
                <p:cNvSpPr/>
                <p:nvPr/>
              </p:nvSpPr>
              <p:spPr>
                <a:xfrm>
                  <a:off x="1114559" y="7094047"/>
                  <a:ext cx="479160" cy="219960"/>
                </a:xfrm>
                <a:custGeom>
                  <a:avLst/>
                  <a:gdLst/>
                  <a:ahLst/>
                  <a:cxnLst>
                    <a:cxn ang="3cd4">
                      <a:pos x="hc" y="t"/>
                    </a:cxn>
                    <a:cxn ang="cd2">
                      <a:pos x="l" y="vc"/>
                    </a:cxn>
                    <a:cxn ang="cd4">
                      <a:pos x="hc" y="b"/>
                    </a:cxn>
                    <a:cxn ang="0">
                      <a:pos x="r" y="vc"/>
                    </a:cxn>
                  </a:cxnLst>
                  <a:rect l="l" t="t" r="r" b="b"/>
                  <a:pathLst>
                    <a:path w="1332" h="612">
                      <a:moveTo>
                        <a:pt x="1272" y="274"/>
                      </a:moveTo>
                      <a:cubicBezTo>
                        <a:pt x="1268" y="284"/>
                        <a:pt x="1259" y="291"/>
                        <a:pt x="1249" y="295"/>
                      </a:cubicBezTo>
                      <a:cubicBezTo>
                        <a:pt x="1248" y="295"/>
                        <a:pt x="1248" y="296"/>
                        <a:pt x="1247" y="296"/>
                      </a:cubicBezTo>
                      <a:cubicBezTo>
                        <a:pt x="1044" y="392"/>
                        <a:pt x="709" y="548"/>
                        <a:pt x="675" y="555"/>
                      </a:cubicBezTo>
                      <a:cubicBezTo>
                        <a:pt x="630" y="564"/>
                        <a:pt x="578" y="539"/>
                        <a:pt x="513" y="507"/>
                      </a:cubicBezTo>
                      <a:cubicBezTo>
                        <a:pt x="442" y="473"/>
                        <a:pt x="354" y="430"/>
                        <a:pt x="245" y="424"/>
                      </a:cubicBezTo>
                      <a:lnTo>
                        <a:pt x="218" y="421"/>
                      </a:lnTo>
                      <a:lnTo>
                        <a:pt x="221" y="143"/>
                      </a:lnTo>
                      <a:lnTo>
                        <a:pt x="307" y="143"/>
                      </a:lnTo>
                      <a:cubicBezTo>
                        <a:pt x="325" y="143"/>
                        <a:pt x="374" y="144"/>
                        <a:pt x="398" y="149"/>
                      </a:cubicBezTo>
                      <a:cubicBezTo>
                        <a:pt x="432" y="155"/>
                        <a:pt x="452" y="171"/>
                        <a:pt x="474" y="190"/>
                      </a:cubicBezTo>
                      <a:cubicBezTo>
                        <a:pt x="498" y="210"/>
                        <a:pt x="525" y="232"/>
                        <a:pt x="569" y="243"/>
                      </a:cubicBezTo>
                      <a:cubicBezTo>
                        <a:pt x="633" y="259"/>
                        <a:pt x="812" y="250"/>
                        <a:pt x="838" y="248"/>
                      </a:cubicBezTo>
                      <a:cubicBezTo>
                        <a:pt x="861" y="250"/>
                        <a:pt x="880" y="269"/>
                        <a:pt x="879" y="293"/>
                      </a:cubicBezTo>
                      <a:cubicBezTo>
                        <a:pt x="878" y="316"/>
                        <a:pt x="859" y="335"/>
                        <a:pt x="836" y="335"/>
                      </a:cubicBezTo>
                      <a:cubicBezTo>
                        <a:pt x="835" y="335"/>
                        <a:pt x="835" y="335"/>
                        <a:pt x="835" y="335"/>
                      </a:cubicBezTo>
                      <a:cubicBezTo>
                        <a:pt x="834" y="335"/>
                        <a:pt x="834" y="335"/>
                        <a:pt x="834" y="335"/>
                      </a:cubicBezTo>
                      <a:lnTo>
                        <a:pt x="572" y="330"/>
                      </a:lnTo>
                      <a:cubicBezTo>
                        <a:pt x="563" y="330"/>
                        <a:pt x="555" y="334"/>
                        <a:pt x="549" y="342"/>
                      </a:cubicBezTo>
                      <a:lnTo>
                        <a:pt x="516" y="389"/>
                      </a:lnTo>
                      <a:cubicBezTo>
                        <a:pt x="507" y="401"/>
                        <a:pt x="509" y="418"/>
                        <a:pt x="522" y="427"/>
                      </a:cubicBezTo>
                      <a:cubicBezTo>
                        <a:pt x="527" y="431"/>
                        <a:pt x="532" y="432"/>
                        <a:pt x="538" y="432"/>
                      </a:cubicBezTo>
                      <a:cubicBezTo>
                        <a:pt x="546" y="432"/>
                        <a:pt x="555" y="428"/>
                        <a:pt x="560" y="421"/>
                      </a:cubicBezTo>
                      <a:lnTo>
                        <a:pt x="586" y="385"/>
                      </a:lnTo>
                      <a:lnTo>
                        <a:pt x="833" y="390"/>
                      </a:lnTo>
                      <a:cubicBezTo>
                        <a:pt x="876" y="391"/>
                        <a:pt x="914" y="364"/>
                        <a:pt x="928" y="326"/>
                      </a:cubicBezTo>
                      <a:cubicBezTo>
                        <a:pt x="929" y="326"/>
                        <a:pt x="929" y="325"/>
                        <a:pt x="930" y="325"/>
                      </a:cubicBezTo>
                      <a:cubicBezTo>
                        <a:pt x="932" y="324"/>
                        <a:pt x="1087" y="261"/>
                        <a:pt x="1218" y="214"/>
                      </a:cubicBezTo>
                      <a:cubicBezTo>
                        <a:pt x="1229" y="211"/>
                        <a:pt x="1241" y="211"/>
                        <a:pt x="1251" y="216"/>
                      </a:cubicBezTo>
                      <a:cubicBezTo>
                        <a:pt x="1261" y="221"/>
                        <a:pt x="1269" y="230"/>
                        <a:pt x="1273" y="241"/>
                      </a:cubicBezTo>
                      <a:lnTo>
                        <a:pt x="1274" y="242"/>
                      </a:lnTo>
                      <a:cubicBezTo>
                        <a:pt x="1278" y="253"/>
                        <a:pt x="1277" y="264"/>
                        <a:pt x="1272" y="274"/>
                      </a:cubicBezTo>
                      <a:close/>
                      <a:moveTo>
                        <a:pt x="1326" y="224"/>
                      </a:moveTo>
                      <a:lnTo>
                        <a:pt x="1325" y="222"/>
                      </a:lnTo>
                      <a:cubicBezTo>
                        <a:pt x="1316" y="197"/>
                        <a:pt x="1298" y="177"/>
                        <a:pt x="1275" y="166"/>
                      </a:cubicBezTo>
                      <a:cubicBezTo>
                        <a:pt x="1251" y="155"/>
                        <a:pt x="1224" y="154"/>
                        <a:pt x="1199" y="163"/>
                      </a:cubicBezTo>
                      <a:cubicBezTo>
                        <a:pt x="1096" y="200"/>
                        <a:pt x="978" y="246"/>
                        <a:pt x="931" y="265"/>
                      </a:cubicBezTo>
                      <a:cubicBezTo>
                        <a:pt x="919" y="225"/>
                        <a:pt x="883" y="194"/>
                        <a:pt x="839" y="193"/>
                      </a:cubicBezTo>
                      <a:cubicBezTo>
                        <a:pt x="838" y="193"/>
                        <a:pt x="837" y="193"/>
                        <a:pt x="836" y="193"/>
                      </a:cubicBezTo>
                      <a:cubicBezTo>
                        <a:pt x="782" y="196"/>
                        <a:pt x="631" y="202"/>
                        <a:pt x="582" y="189"/>
                      </a:cubicBezTo>
                      <a:cubicBezTo>
                        <a:pt x="550" y="181"/>
                        <a:pt x="531" y="166"/>
                        <a:pt x="510" y="147"/>
                      </a:cubicBezTo>
                      <a:cubicBezTo>
                        <a:pt x="485" y="127"/>
                        <a:pt x="457" y="103"/>
                        <a:pt x="409" y="94"/>
                      </a:cubicBezTo>
                      <a:cubicBezTo>
                        <a:pt x="375" y="88"/>
                        <a:pt x="310" y="88"/>
                        <a:pt x="307" y="88"/>
                      </a:cubicBezTo>
                      <a:lnTo>
                        <a:pt x="221" y="88"/>
                      </a:lnTo>
                      <a:cubicBezTo>
                        <a:pt x="218" y="39"/>
                        <a:pt x="186" y="1"/>
                        <a:pt x="145" y="1"/>
                      </a:cubicBezTo>
                      <a:lnTo>
                        <a:pt x="34" y="0"/>
                      </a:lnTo>
                      <a:cubicBezTo>
                        <a:pt x="19" y="-1"/>
                        <a:pt x="7" y="12"/>
                        <a:pt x="6" y="27"/>
                      </a:cubicBezTo>
                      <a:cubicBezTo>
                        <a:pt x="6" y="42"/>
                        <a:pt x="18" y="55"/>
                        <a:pt x="34" y="55"/>
                      </a:cubicBezTo>
                      <a:lnTo>
                        <a:pt x="145" y="56"/>
                      </a:lnTo>
                      <a:cubicBezTo>
                        <a:pt x="155" y="56"/>
                        <a:pt x="167" y="74"/>
                        <a:pt x="166" y="97"/>
                      </a:cubicBezTo>
                      <a:lnTo>
                        <a:pt x="162" y="474"/>
                      </a:lnTo>
                      <a:cubicBezTo>
                        <a:pt x="162" y="497"/>
                        <a:pt x="150" y="514"/>
                        <a:pt x="139" y="514"/>
                      </a:cubicBezTo>
                      <a:lnTo>
                        <a:pt x="28" y="513"/>
                      </a:lnTo>
                      <a:cubicBezTo>
                        <a:pt x="13" y="513"/>
                        <a:pt x="0" y="525"/>
                        <a:pt x="0" y="540"/>
                      </a:cubicBezTo>
                      <a:cubicBezTo>
                        <a:pt x="0" y="555"/>
                        <a:pt x="12" y="568"/>
                        <a:pt x="28" y="568"/>
                      </a:cubicBezTo>
                      <a:lnTo>
                        <a:pt x="139" y="569"/>
                      </a:lnTo>
                      <a:cubicBezTo>
                        <a:pt x="182" y="569"/>
                        <a:pt x="216" y="529"/>
                        <a:pt x="217" y="477"/>
                      </a:cubicBezTo>
                      <a:lnTo>
                        <a:pt x="240" y="479"/>
                      </a:lnTo>
                      <a:cubicBezTo>
                        <a:pt x="241" y="479"/>
                        <a:pt x="241" y="479"/>
                        <a:pt x="241" y="479"/>
                      </a:cubicBezTo>
                      <a:cubicBezTo>
                        <a:pt x="339" y="484"/>
                        <a:pt x="419" y="523"/>
                        <a:pt x="489" y="557"/>
                      </a:cubicBezTo>
                      <a:cubicBezTo>
                        <a:pt x="549" y="586"/>
                        <a:pt x="602" y="612"/>
                        <a:pt x="655" y="612"/>
                      </a:cubicBezTo>
                      <a:cubicBezTo>
                        <a:pt x="665" y="612"/>
                        <a:pt x="676" y="611"/>
                        <a:pt x="686" y="609"/>
                      </a:cubicBezTo>
                      <a:cubicBezTo>
                        <a:pt x="737" y="599"/>
                        <a:pt x="1178" y="390"/>
                        <a:pt x="1269" y="346"/>
                      </a:cubicBezTo>
                      <a:cubicBezTo>
                        <a:pt x="1293" y="338"/>
                        <a:pt x="1312" y="320"/>
                        <a:pt x="1322" y="297"/>
                      </a:cubicBezTo>
                      <a:cubicBezTo>
                        <a:pt x="1333" y="274"/>
                        <a:pt x="1335" y="248"/>
                        <a:pt x="1326" y="224"/>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sp>
              <p:nvSpPr>
                <p:cNvPr id="204" name="Freeform 203">
                  <a:extLst>
                    <a:ext uri="{FF2B5EF4-FFF2-40B4-BE49-F238E27FC236}">
                      <a16:creationId xmlns:a16="http://schemas.microsoft.com/office/drawing/2014/main" id="{00D94F5B-33AA-6541-ADFA-F683D115B575}"/>
                    </a:ext>
                  </a:extLst>
                </p:cNvPr>
                <p:cNvSpPr/>
                <p:nvPr/>
              </p:nvSpPr>
              <p:spPr>
                <a:xfrm>
                  <a:off x="1218960" y="6819728"/>
                  <a:ext cx="325440" cy="325440"/>
                </a:xfrm>
                <a:custGeom>
                  <a:avLst/>
                  <a:gdLst/>
                  <a:ahLst/>
                  <a:cxnLst>
                    <a:cxn ang="3cd4">
                      <a:pos x="hc" y="t"/>
                    </a:cxn>
                    <a:cxn ang="cd2">
                      <a:pos x="l" y="vc"/>
                    </a:cxn>
                    <a:cxn ang="cd4">
                      <a:pos x="hc" y="b"/>
                    </a:cxn>
                    <a:cxn ang="0">
                      <a:pos x="r" y="vc"/>
                    </a:cxn>
                  </a:cxnLst>
                  <a:rect l="l" t="t" r="r" b="b"/>
                  <a:pathLst>
                    <a:path w="905" h="905">
                      <a:moveTo>
                        <a:pt x="169" y="175"/>
                      </a:moveTo>
                      <a:cubicBezTo>
                        <a:pt x="195" y="192"/>
                        <a:pt x="222" y="206"/>
                        <a:pt x="251" y="218"/>
                      </a:cubicBezTo>
                      <a:cubicBezTo>
                        <a:pt x="213" y="284"/>
                        <a:pt x="192" y="354"/>
                        <a:pt x="186" y="425"/>
                      </a:cubicBezTo>
                      <a:lnTo>
                        <a:pt x="57" y="425"/>
                      </a:lnTo>
                      <a:cubicBezTo>
                        <a:pt x="63" y="328"/>
                        <a:pt x="105" y="241"/>
                        <a:pt x="169" y="175"/>
                      </a:cubicBezTo>
                      <a:close/>
                      <a:moveTo>
                        <a:pt x="849" y="425"/>
                      </a:moveTo>
                      <a:lnTo>
                        <a:pt x="720" y="425"/>
                      </a:lnTo>
                      <a:cubicBezTo>
                        <a:pt x="717" y="355"/>
                        <a:pt x="698" y="285"/>
                        <a:pt x="663" y="219"/>
                      </a:cubicBezTo>
                      <a:cubicBezTo>
                        <a:pt x="690" y="208"/>
                        <a:pt x="715" y="195"/>
                        <a:pt x="740" y="179"/>
                      </a:cubicBezTo>
                      <a:cubicBezTo>
                        <a:pt x="802" y="244"/>
                        <a:pt x="842" y="330"/>
                        <a:pt x="849" y="425"/>
                      </a:cubicBezTo>
                      <a:close/>
                      <a:moveTo>
                        <a:pt x="736" y="730"/>
                      </a:moveTo>
                      <a:cubicBezTo>
                        <a:pt x="710" y="713"/>
                        <a:pt x="683" y="699"/>
                        <a:pt x="655" y="687"/>
                      </a:cubicBezTo>
                      <a:cubicBezTo>
                        <a:pt x="692" y="621"/>
                        <a:pt x="714" y="551"/>
                        <a:pt x="719" y="480"/>
                      </a:cubicBezTo>
                      <a:lnTo>
                        <a:pt x="849" y="480"/>
                      </a:lnTo>
                      <a:cubicBezTo>
                        <a:pt x="842" y="577"/>
                        <a:pt x="800" y="665"/>
                        <a:pt x="736" y="730"/>
                      </a:cubicBezTo>
                      <a:close/>
                      <a:moveTo>
                        <a:pt x="351" y="837"/>
                      </a:moveTo>
                      <a:cubicBezTo>
                        <a:pt x="298" y="823"/>
                        <a:pt x="250" y="798"/>
                        <a:pt x="208" y="765"/>
                      </a:cubicBezTo>
                      <a:cubicBezTo>
                        <a:pt x="228" y="754"/>
                        <a:pt x="249" y="744"/>
                        <a:pt x="270" y="735"/>
                      </a:cubicBezTo>
                      <a:cubicBezTo>
                        <a:pt x="293" y="770"/>
                        <a:pt x="320" y="804"/>
                        <a:pt x="351" y="837"/>
                      </a:cubicBezTo>
                      <a:close/>
                      <a:moveTo>
                        <a:pt x="625" y="735"/>
                      </a:moveTo>
                      <a:cubicBezTo>
                        <a:pt x="649" y="744"/>
                        <a:pt x="671" y="755"/>
                        <a:pt x="693" y="768"/>
                      </a:cubicBezTo>
                      <a:cubicBezTo>
                        <a:pt x="647" y="803"/>
                        <a:pt x="594" y="829"/>
                        <a:pt x="535" y="841"/>
                      </a:cubicBezTo>
                      <a:cubicBezTo>
                        <a:pt x="570" y="807"/>
                        <a:pt x="600" y="771"/>
                        <a:pt x="625" y="735"/>
                      </a:cubicBezTo>
                      <a:close/>
                      <a:moveTo>
                        <a:pt x="444" y="849"/>
                      </a:moveTo>
                      <a:cubicBezTo>
                        <a:pt x="396" y="807"/>
                        <a:pt x="356" y="763"/>
                        <a:pt x="325" y="717"/>
                      </a:cubicBezTo>
                      <a:cubicBezTo>
                        <a:pt x="367" y="706"/>
                        <a:pt x="411" y="700"/>
                        <a:pt x="455" y="701"/>
                      </a:cubicBezTo>
                      <a:cubicBezTo>
                        <a:pt x="494" y="702"/>
                        <a:pt x="533" y="707"/>
                        <a:pt x="570" y="717"/>
                      </a:cubicBezTo>
                      <a:cubicBezTo>
                        <a:pt x="537" y="763"/>
                        <a:pt x="494" y="807"/>
                        <a:pt x="444" y="849"/>
                      </a:cubicBezTo>
                      <a:close/>
                      <a:moveTo>
                        <a:pt x="664" y="480"/>
                      </a:moveTo>
                      <a:cubicBezTo>
                        <a:pt x="658" y="545"/>
                        <a:pt x="637" y="608"/>
                        <a:pt x="602" y="668"/>
                      </a:cubicBezTo>
                      <a:cubicBezTo>
                        <a:pt x="555" y="654"/>
                        <a:pt x="506" y="647"/>
                        <a:pt x="456" y="646"/>
                      </a:cubicBezTo>
                      <a:cubicBezTo>
                        <a:pt x="401" y="645"/>
                        <a:pt x="347" y="652"/>
                        <a:pt x="295" y="668"/>
                      </a:cubicBezTo>
                      <a:cubicBezTo>
                        <a:pt x="262" y="607"/>
                        <a:pt x="244" y="544"/>
                        <a:pt x="241" y="480"/>
                      </a:cubicBezTo>
                      <a:close/>
                      <a:moveTo>
                        <a:pt x="450" y="260"/>
                      </a:moveTo>
                      <a:cubicBezTo>
                        <a:pt x="453" y="260"/>
                        <a:pt x="456" y="260"/>
                        <a:pt x="458" y="260"/>
                      </a:cubicBezTo>
                      <a:cubicBezTo>
                        <a:pt x="510" y="260"/>
                        <a:pt x="562" y="252"/>
                        <a:pt x="611" y="238"/>
                      </a:cubicBezTo>
                      <a:cubicBezTo>
                        <a:pt x="644" y="298"/>
                        <a:pt x="662" y="361"/>
                        <a:pt x="665" y="425"/>
                      </a:cubicBezTo>
                      <a:lnTo>
                        <a:pt x="242" y="425"/>
                      </a:lnTo>
                      <a:cubicBezTo>
                        <a:pt x="247" y="361"/>
                        <a:pt x="268" y="298"/>
                        <a:pt x="304" y="237"/>
                      </a:cubicBezTo>
                      <a:cubicBezTo>
                        <a:pt x="351" y="251"/>
                        <a:pt x="400" y="259"/>
                        <a:pt x="450" y="260"/>
                      </a:cubicBezTo>
                      <a:close/>
                      <a:moveTo>
                        <a:pt x="554" y="69"/>
                      </a:moveTo>
                      <a:cubicBezTo>
                        <a:pt x="607" y="83"/>
                        <a:pt x="656" y="108"/>
                        <a:pt x="697" y="140"/>
                      </a:cubicBezTo>
                      <a:cubicBezTo>
                        <a:pt x="677" y="152"/>
                        <a:pt x="657" y="162"/>
                        <a:pt x="635" y="171"/>
                      </a:cubicBezTo>
                      <a:cubicBezTo>
                        <a:pt x="613" y="136"/>
                        <a:pt x="586" y="102"/>
                        <a:pt x="554" y="69"/>
                      </a:cubicBezTo>
                      <a:close/>
                      <a:moveTo>
                        <a:pt x="280" y="170"/>
                      </a:moveTo>
                      <a:cubicBezTo>
                        <a:pt x="257" y="161"/>
                        <a:pt x="234" y="150"/>
                        <a:pt x="212" y="137"/>
                      </a:cubicBezTo>
                      <a:cubicBezTo>
                        <a:pt x="258" y="102"/>
                        <a:pt x="312" y="77"/>
                        <a:pt x="370" y="64"/>
                      </a:cubicBezTo>
                      <a:cubicBezTo>
                        <a:pt x="335" y="99"/>
                        <a:pt x="306" y="134"/>
                        <a:pt x="280" y="170"/>
                      </a:cubicBezTo>
                      <a:close/>
                      <a:moveTo>
                        <a:pt x="461" y="56"/>
                      </a:moveTo>
                      <a:cubicBezTo>
                        <a:pt x="510" y="99"/>
                        <a:pt x="549" y="143"/>
                        <a:pt x="581" y="189"/>
                      </a:cubicBezTo>
                      <a:cubicBezTo>
                        <a:pt x="539" y="200"/>
                        <a:pt x="495" y="205"/>
                        <a:pt x="451" y="204"/>
                      </a:cubicBezTo>
                      <a:cubicBezTo>
                        <a:pt x="411" y="204"/>
                        <a:pt x="373" y="198"/>
                        <a:pt x="335" y="189"/>
                      </a:cubicBezTo>
                      <a:cubicBezTo>
                        <a:pt x="369" y="142"/>
                        <a:pt x="411" y="98"/>
                        <a:pt x="461" y="56"/>
                      </a:cubicBezTo>
                      <a:close/>
                      <a:moveTo>
                        <a:pt x="185" y="480"/>
                      </a:moveTo>
                      <a:cubicBezTo>
                        <a:pt x="188" y="551"/>
                        <a:pt x="207" y="620"/>
                        <a:pt x="242" y="687"/>
                      </a:cubicBezTo>
                      <a:cubicBezTo>
                        <a:pt x="216" y="698"/>
                        <a:pt x="190" y="711"/>
                        <a:pt x="165" y="727"/>
                      </a:cubicBezTo>
                      <a:cubicBezTo>
                        <a:pt x="103" y="662"/>
                        <a:pt x="63" y="575"/>
                        <a:pt x="57" y="480"/>
                      </a:cubicBezTo>
                      <a:close/>
                      <a:moveTo>
                        <a:pt x="429" y="904"/>
                      </a:moveTo>
                      <a:cubicBezTo>
                        <a:pt x="431" y="905"/>
                        <a:pt x="433" y="905"/>
                        <a:pt x="435" y="905"/>
                      </a:cubicBezTo>
                      <a:cubicBezTo>
                        <a:pt x="436" y="905"/>
                        <a:pt x="437" y="905"/>
                        <a:pt x="438" y="905"/>
                      </a:cubicBezTo>
                      <a:cubicBezTo>
                        <a:pt x="443" y="905"/>
                        <a:pt x="448" y="905"/>
                        <a:pt x="453" y="905"/>
                      </a:cubicBezTo>
                      <a:cubicBezTo>
                        <a:pt x="564" y="905"/>
                        <a:pt x="670" y="865"/>
                        <a:pt x="753" y="791"/>
                      </a:cubicBezTo>
                      <a:cubicBezTo>
                        <a:pt x="757" y="789"/>
                        <a:pt x="760" y="786"/>
                        <a:pt x="763" y="782"/>
                      </a:cubicBezTo>
                      <a:lnTo>
                        <a:pt x="764" y="781"/>
                      </a:lnTo>
                      <a:cubicBezTo>
                        <a:pt x="767" y="778"/>
                        <a:pt x="770" y="775"/>
                        <a:pt x="772" y="773"/>
                      </a:cubicBezTo>
                      <a:cubicBezTo>
                        <a:pt x="858" y="687"/>
                        <a:pt x="905" y="574"/>
                        <a:pt x="905" y="453"/>
                      </a:cubicBezTo>
                      <a:cubicBezTo>
                        <a:pt x="905" y="332"/>
                        <a:pt x="858" y="218"/>
                        <a:pt x="772" y="133"/>
                      </a:cubicBezTo>
                      <a:cubicBezTo>
                        <a:pt x="693" y="53"/>
                        <a:pt x="589" y="7"/>
                        <a:pt x="477" y="1"/>
                      </a:cubicBezTo>
                      <a:cubicBezTo>
                        <a:pt x="474" y="0"/>
                        <a:pt x="470" y="0"/>
                        <a:pt x="467" y="1"/>
                      </a:cubicBezTo>
                      <a:cubicBezTo>
                        <a:pt x="463" y="1"/>
                        <a:pt x="458" y="1"/>
                        <a:pt x="454" y="1"/>
                      </a:cubicBezTo>
                      <a:cubicBezTo>
                        <a:pt x="453" y="0"/>
                        <a:pt x="452" y="0"/>
                        <a:pt x="450" y="1"/>
                      </a:cubicBezTo>
                      <a:cubicBezTo>
                        <a:pt x="339" y="1"/>
                        <a:pt x="234" y="42"/>
                        <a:pt x="152" y="115"/>
                      </a:cubicBezTo>
                      <a:cubicBezTo>
                        <a:pt x="148" y="117"/>
                        <a:pt x="145" y="120"/>
                        <a:pt x="143" y="123"/>
                      </a:cubicBezTo>
                      <a:cubicBezTo>
                        <a:pt x="139" y="127"/>
                        <a:pt x="136" y="130"/>
                        <a:pt x="133" y="133"/>
                      </a:cubicBezTo>
                      <a:cubicBezTo>
                        <a:pt x="47" y="218"/>
                        <a:pt x="0" y="332"/>
                        <a:pt x="0" y="453"/>
                      </a:cubicBezTo>
                      <a:cubicBezTo>
                        <a:pt x="0" y="574"/>
                        <a:pt x="47" y="687"/>
                        <a:pt x="133" y="773"/>
                      </a:cubicBezTo>
                      <a:cubicBezTo>
                        <a:pt x="213" y="852"/>
                        <a:pt x="317" y="899"/>
                        <a:pt x="429" y="904"/>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grpSp>
          <p:grpSp>
            <p:nvGrpSpPr>
              <p:cNvPr id="205" name="Group 204">
                <a:extLst>
                  <a:ext uri="{FF2B5EF4-FFF2-40B4-BE49-F238E27FC236}">
                    <a16:creationId xmlns:a16="http://schemas.microsoft.com/office/drawing/2014/main" id="{7A7A2982-D9D4-D74A-9BE9-B77FCE3CA434}"/>
                  </a:ext>
                </a:extLst>
              </p:cNvPr>
              <p:cNvGrpSpPr/>
              <p:nvPr/>
            </p:nvGrpSpPr>
            <p:grpSpPr>
              <a:xfrm>
                <a:off x="17036275" y="8047831"/>
                <a:ext cx="901556" cy="864534"/>
                <a:chOff x="1157760" y="1140368"/>
                <a:chExt cx="447120" cy="428760"/>
              </a:xfrm>
              <a:solidFill>
                <a:schemeClr val="accent4"/>
              </a:solidFill>
            </p:grpSpPr>
            <p:sp>
              <p:nvSpPr>
                <p:cNvPr id="206" name="Freeform 205">
                  <a:extLst>
                    <a:ext uri="{FF2B5EF4-FFF2-40B4-BE49-F238E27FC236}">
                      <a16:creationId xmlns:a16="http://schemas.microsoft.com/office/drawing/2014/main" id="{7F64EEF0-73C9-6649-9FE1-181F408E2C26}"/>
                    </a:ext>
                  </a:extLst>
                </p:cNvPr>
                <p:cNvSpPr/>
                <p:nvPr/>
              </p:nvSpPr>
              <p:spPr>
                <a:xfrm>
                  <a:off x="1157760" y="1140368"/>
                  <a:ext cx="447120" cy="428760"/>
                </a:xfrm>
                <a:custGeom>
                  <a:avLst/>
                  <a:gdLst/>
                  <a:ahLst/>
                  <a:cxnLst>
                    <a:cxn ang="3cd4">
                      <a:pos x="hc" y="t"/>
                    </a:cxn>
                    <a:cxn ang="cd2">
                      <a:pos x="l" y="vc"/>
                    </a:cxn>
                    <a:cxn ang="cd4">
                      <a:pos x="hc" y="b"/>
                    </a:cxn>
                    <a:cxn ang="0">
                      <a:pos x="r" y="vc"/>
                    </a:cxn>
                  </a:cxnLst>
                  <a:rect l="l" t="t" r="r" b="b"/>
                  <a:pathLst>
                    <a:path w="1243" h="1192">
                      <a:moveTo>
                        <a:pt x="1180" y="957"/>
                      </a:moveTo>
                      <a:lnTo>
                        <a:pt x="592" y="957"/>
                      </a:lnTo>
                      <a:lnTo>
                        <a:pt x="798" y="345"/>
                      </a:lnTo>
                      <a:lnTo>
                        <a:pt x="1188" y="345"/>
                      </a:lnTo>
                      <a:lnTo>
                        <a:pt x="1188" y="949"/>
                      </a:lnTo>
                      <a:cubicBezTo>
                        <a:pt x="1188" y="953"/>
                        <a:pt x="1184" y="957"/>
                        <a:pt x="1180" y="957"/>
                      </a:cubicBezTo>
                      <a:close/>
                      <a:moveTo>
                        <a:pt x="429" y="1115"/>
                      </a:moveTo>
                      <a:lnTo>
                        <a:pt x="413" y="1033"/>
                      </a:lnTo>
                      <a:lnTo>
                        <a:pt x="699" y="190"/>
                      </a:lnTo>
                      <a:lnTo>
                        <a:pt x="782" y="218"/>
                      </a:lnTo>
                      <a:lnTo>
                        <a:pt x="498" y="1061"/>
                      </a:lnTo>
                      <a:close/>
                      <a:moveTo>
                        <a:pt x="63" y="957"/>
                      </a:moveTo>
                      <a:cubicBezTo>
                        <a:pt x="59" y="957"/>
                        <a:pt x="55" y="953"/>
                        <a:pt x="55" y="949"/>
                      </a:cubicBezTo>
                      <a:lnTo>
                        <a:pt x="55" y="345"/>
                      </a:lnTo>
                      <a:lnTo>
                        <a:pt x="588" y="345"/>
                      </a:lnTo>
                      <a:lnTo>
                        <a:pt x="381" y="957"/>
                      </a:lnTo>
                      <a:close/>
                      <a:moveTo>
                        <a:pt x="63" y="235"/>
                      </a:moveTo>
                      <a:lnTo>
                        <a:pt x="625" y="235"/>
                      </a:lnTo>
                      <a:lnTo>
                        <a:pt x="600" y="309"/>
                      </a:lnTo>
                      <a:lnTo>
                        <a:pt x="55" y="309"/>
                      </a:lnTo>
                      <a:lnTo>
                        <a:pt x="55" y="243"/>
                      </a:lnTo>
                      <a:cubicBezTo>
                        <a:pt x="55" y="239"/>
                        <a:pt x="59" y="235"/>
                        <a:pt x="63" y="235"/>
                      </a:cubicBezTo>
                      <a:close/>
                      <a:moveTo>
                        <a:pt x="742" y="63"/>
                      </a:moveTo>
                      <a:lnTo>
                        <a:pt x="824" y="93"/>
                      </a:lnTo>
                      <a:lnTo>
                        <a:pt x="800" y="165"/>
                      </a:lnTo>
                      <a:lnTo>
                        <a:pt x="717" y="137"/>
                      </a:lnTo>
                      <a:close/>
                      <a:moveTo>
                        <a:pt x="1188" y="243"/>
                      </a:moveTo>
                      <a:lnTo>
                        <a:pt x="1188" y="309"/>
                      </a:lnTo>
                      <a:lnTo>
                        <a:pt x="810" y="309"/>
                      </a:lnTo>
                      <a:lnTo>
                        <a:pt x="834" y="235"/>
                      </a:lnTo>
                      <a:lnTo>
                        <a:pt x="1180" y="235"/>
                      </a:lnTo>
                      <a:cubicBezTo>
                        <a:pt x="1184" y="235"/>
                        <a:pt x="1188" y="239"/>
                        <a:pt x="1188" y="243"/>
                      </a:cubicBezTo>
                      <a:close/>
                      <a:moveTo>
                        <a:pt x="1180" y="180"/>
                      </a:moveTo>
                      <a:lnTo>
                        <a:pt x="853" y="180"/>
                      </a:lnTo>
                      <a:lnTo>
                        <a:pt x="885" y="85"/>
                      </a:lnTo>
                      <a:cubicBezTo>
                        <a:pt x="890" y="71"/>
                        <a:pt x="882" y="56"/>
                        <a:pt x="868" y="50"/>
                      </a:cubicBezTo>
                      <a:lnTo>
                        <a:pt x="735" y="1"/>
                      </a:lnTo>
                      <a:cubicBezTo>
                        <a:pt x="728" y="-1"/>
                        <a:pt x="720" y="-1"/>
                        <a:pt x="713" y="2"/>
                      </a:cubicBezTo>
                      <a:cubicBezTo>
                        <a:pt x="707" y="6"/>
                        <a:pt x="701" y="11"/>
                        <a:pt x="699" y="18"/>
                      </a:cubicBezTo>
                      <a:lnTo>
                        <a:pt x="657" y="143"/>
                      </a:lnTo>
                      <a:cubicBezTo>
                        <a:pt x="656" y="144"/>
                        <a:pt x="656" y="145"/>
                        <a:pt x="656" y="146"/>
                      </a:cubicBezTo>
                      <a:cubicBezTo>
                        <a:pt x="655" y="147"/>
                        <a:pt x="655" y="147"/>
                        <a:pt x="655" y="148"/>
                      </a:cubicBezTo>
                      <a:lnTo>
                        <a:pt x="644" y="180"/>
                      </a:lnTo>
                      <a:lnTo>
                        <a:pt x="643" y="180"/>
                      </a:lnTo>
                      <a:lnTo>
                        <a:pt x="63" y="180"/>
                      </a:lnTo>
                      <a:cubicBezTo>
                        <a:pt x="28" y="180"/>
                        <a:pt x="0" y="208"/>
                        <a:pt x="0" y="243"/>
                      </a:cubicBezTo>
                      <a:lnTo>
                        <a:pt x="0" y="949"/>
                      </a:lnTo>
                      <a:cubicBezTo>
                        <a:pt x="0" y="984"/>
                        <a:pt x="28" y="1012"/>
                        <a:pt x="63" y="1012"/>
                      </a:cubicBezTo>
                      <a:lnTo>
                        <a:pt x="362" y="1012"/>
                      </a:lnTo>
                      <a:lnTo>
                        <a:pt x="358" y="1022"/>
                      </a:lnTo>
                      <a:cubicBezTo>
                        <a:pt x="357" y="1027"/>
                        <a:pt x="356" y="1032"/>
                        <a:pt x="357" y="1036"/>
                      </a:cubicBezTo>
                      <a:lnTo>
                        <a:pt x="384" y="1170"/>
                      </a:lnTo>
                      <a:cubicBezTo>
                        <a:pt x="386" y="1179"/>
                        <a:pt x="392" y="1187"/>
                        <a:pt x="401" y="1190"/>
                      </a:cubicBezTo>
                      <a:cubicBezTo>
                        <a:pt x="404" y="1192"/>
                        <a:pt x="408" y="1192"/>
                        <a:pt x="411" y="1192"/>
                      </a:cubicBezTo>
                      <a:cubicBezTo>
                        <a:pt x="417" y="1192"/>
                        <a:pt x="423" y="1190"/>
                        <a:pt x="428" y="1186"/>
                      </a:cubicBezTo>
                      <a:lnTo>
                        <a:pt x="539" y="1099"/>
                      </a:lnTo>
                      <a:cubicBezTo>
                        <a:pt x="543" y="1096"/>
                        <a:pt x="546" y="1091"/>
                        <a:pt x="548" y="1086"/>
                      </a:cubicBezTo>
                      <a:lnTo>
                        <a:pt x="573" y="1012"/>
                      </a:lnTo>
                      <a:lnTo>
                        <a:pt x="1180" y="1012"/>
                      </a:lnTo>
                      <a:cubicBezTo>
                        <a:pt x="1215" y="1012"/>
                        <a:pt x="1243" y="984"/>
                        <a:pt x="1243" y="949"/>
                      </a:cubicBezTo>
                      <a:lnTo>
                        <a:pt x="1243" y="243"/>
                      </a:lnTo>
                      <a:cubicBezTo>
                        <a:pt x="1243" y="208"/>
                        <a:pt x="1215" y="180"/>
                        <a:pt x="1180" y="180"/>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sp>
              <p:nvSpPr>
                <p:cNvPr id="207" name="Freeform 206">
                  <a:extLst>
                    <a:ext uri="{FF2B5EF4-FFF2-40B4-BE49-F238E27FC236}">
                      <a16:creationId xmlns:a16="http://schemas.microsoft.com/office/drawing/2014/main" id="{01CAFA79-D386-1B45-9D9C-3D17D891D18E}"/>
                    </a:ext>
                  </a:extLst>
                </p:cNvPr>
                <p:cNvSpPr/>
                <p:nvPr/>
              </p:nvSpPr>
              <p:spPr>
                <a:xfrm>
                  <a:off x="1196640" y="1232168"/>
                  <a:ext cx="14040" cy="14040"/>
                </a:xfrm>
                <a:custGeom>
                  <a:avLst/>
                  <a:gdLst/>
                  <a:ahLst/>
                  <a:cxnLst>
                    <a:cxn ang="3cd4">
                      <a:pos x="hc" y="t"/>
                    </a:cxn>
                    <a:cxn ang="cd2">
                      <a:pos x="l" y="vc"/>
                    </a:cxn>
                    <a:cxn ang="cd4">
                      <a:pos x="hc" y="b"/>
                    </a:cxn>
                    <a:cxn ang="0">
                      <a:pos x="r" y="vc"/>
                    </a:cxn>
                  </a:cxnLst>
                  <a:rect l="l" t="t"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sp>
              <p:nvSpPr>
                <p:cNvPr id="208" name="Freeform 207">
                  <a:extLst>
                    <a:ext uri="{FF2B5EF4-FFF2-40B4-BE49-F238E27FC236}">
                      <a16:creationId xmlns:a16="http://schemas.microsoft.com/office/drawing/2014/main" id="{EF61673B-2ADC-6B46-9BE1-67BD31B32596}"/>
                    </a:ext>
                  </a:extLst>
                </p:cNvPr>
                <p:cNvSpPr/>
                <p:nvPr/>
              </p:nvSpPr>
              <p:spPr>
                <a:xfrm>
                  <a:off x="1218240" y="1232168"/>
                  <a:ext cx="14040" cy="14040"/>
                </a:xfrm>
                <a:custGeom>
                  <a:avLst/>
                  <a:gdLst/>
                  <a:ahLst/>
                  <a:cxnLst>
                    <a:cxn ang="3cd4">
                      <a:pos x="hc" y="t"/>
                    </a:cxn>
                    <a:cxn ang="cd2">
                      <a:pos x="l" y="vc"/>
                    </a:cxn>
                    <a:cxn ang="cd4">
                      <a:pos x="hc" y="b"/>
                    </a:cxn>
                    <a:cxn ang="0">
                      <a:pos x="r" y="vc"/>
                    </a:cxn>
                  </a:cxnLst>
                  <a:rect l="l" t="t"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sp>
              <p:nvSpPr>
                <p:cNvPr id="209" name="Freeform 208">
                  <a:extLst>
                    <a:ext uri="{FF2B5EF4-FFF2-40B4-BE49-F238E27FC236}">
                      <a16:creationId xmlns:a16="http://schemas.microsoft.com/office/drawing/2014/main" id="{366D3DAD-1867-5949-98EE-375EB76D5F8A}"/>
                    </a:ext>
                  </a:extLst>
                </p:cNvPr>
                <p:cNvSpPr/>
                <p:nvPr/>
              </p:nvSpPr>
              <p:spPr>
                <a:xfrm>
                  <a:off x="1239840" y="1232168"/>
                  <a:ext cx="14040" cy="14040"/>
                </a:xfrm>
                <a:custGeom>
                  <a:avLst/>
                  <a:gdLst/>
                  <a:ahLst/>
                  <a:cxnLst>
                    <a:cxn ang="3cd4">
                      <a:pos x="hc" y="t"/>
                    </a:cxn>
                    <a:cxn ang="cd2">
                      <a:pos x="l" y="vc"/>
                    </a:cxn>
                    <a:cxn ang="cd4">
                      <a:pos x="hc" y="b"/>
                    </a:cxn>
                    <a:cxn ang="0">
                      <a:pos x="r" y="vc"/>
                    </a:cxn>
                  </a:cxnLst>
                  <a:rect l="l" t="t"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path>
                  </a:pathLst>
                </a:custGeom>
                <a:grpFill/>
                <a:ln cap="flat">
                  <a:noFill/>
                  <a:prstDash val="solid"/>
                </a:ln>
              </p:spPr>
              <p:txBody>
                <a:bodyPr vert="horz" wrap="none" lIns="45000" tIns="22500" rIns="45000" bIns="225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18"/>
                    <a:ea typeface="Arial Unicode MS" pitchFamily="2"/>
                    <a:cs typeface="Arial Unicode MS" pitchFamily="2"/>
                  </a:endParaRPr>
                </a:p>
              </p:txBody>
            </p:sp>
          </p:grpSp>
          <p:sp>
            <p:nvSpPr>
              <p:cNvPr id="215" name="CuadroTexto 4">
                <a:extLst>
                  <a:ext uri="{FF2B5EF4-FFF2-40B4-BE49-F238E27FC236}">
                    <a16:creationId xmlns:a16="http://schemas.microsoft.com/office/drawing/2014/main" id="{ED2D8B43-248B-7144-ADA9-4275C17B8531}"/>
                  </a:ext>
                </a:extLst>
              </p:cNvPr>
              <p:cNvSpPr txBox="1"/>
              <p:nvPr/>
            </p:nvSpPr>
            <p:spPr>
              <a:xfrm>
                <a:off x="5314911" y="4737990"/>
                <a:ext cx="3593602" cy="18450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Lato Light" charset="0"/>
                    <a:ea typeface="Lato Light" charset="0"/>
                    <a:cs typeface="Lato Light" charset="0"/>
                  </a:rPr>
                  <a:t>Product improvement/benchmarking </a:t>
                </a:r>
              </a:p>
            </p:txBody>
          </p:sp>
          <p:sp>
            <p:nvSpPr>
              <p:cNvPr id="218" name="CuadroTexto 4">
                <a:extLst>
                  <a:ext uri="{FF2B5EF4-FFF2-40B4-BE49-F238E27FC236}">
                    <a16:creationId xmlns:a16="http://schemas.microsoft.com/office/drawing/2014/main" id="{8248DBD0-613C-9B41-BB11-62330606ED6B}"/>
                  </a:ext>
                </a:extLst>
              </p:cNvPr>
              <p:cNvSpPr txBox="1"/>
              <p:nvPr/>
            </p:nvSpPr>
            <p:spPr>
              <a:xfrm>
                <a:off x="8826358" y="4008518"/>
                <a:ext cx="3417148" cy="12983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Lato Light" charset="0"/>
                    <a:ea typeface="Lato Light" charset="0"/>
                    <a:cs typeface="Lato Light" charset="0"/>
                  </a:rPr>
                  <a:t>Greening the supply chain</a:t>
                </a:r>
              </a:p>
            </p:txBody>
          </p:sp>
          <p:sp>
            <p:nvSpPr>
              <p:cNvPr id="221" name="CuadroTexto 4">
                <a:extLst>
                  <a:ext uri="{FF2B5EF4-FFF2-40B4-BE49-F238E27FC236}">
                    <a16:creationId xmlns:a16="http://schemas.microsoft.com/office/drawing/2014/main" id="{A7872857-1E0A-DC47-99C3-68E271714797}"/>
                  </a:ext>
                </a:extLst>
              </p:cNvPr>
              <p:cNvSpPr txBox="1"/>
              <p:nvPr/>
            </p:nvSpPr>
            <p:spPr>
              <a:xfrm>
                <a:off x="12451330" y="3577485"/>
                <a:ext cx="3417148" cy="18450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Lato Light" charset="0"/>
                    <a:ea typeface="Lato Light" charset="0"/>
                    <a:cs typeface="Lato Light" charset="0"/>
                  </a:rPr>
                  <a:t>Energy efficiency improvement </a:t>
                </a:r>
              </a:p>
            </p:txBody>
          </p:sp>
          <p:sp>
            <p:nvSpPr>
              <p:cNvPr id="224" name="CuadroTexto 4">
                <a:extLst>
                  <a:ext uri="{FF2B5EF4-FFF2-40B4-BE49-F238E27FC236}">
                    <a16:creationId xmlns:a16="http://schemas.microsoft.com/office/drawing/2014/main" id="{372DBD4C-7B19-AC4A-A2AD-93D9E2AFECA5}"/>
                  </a:ext>
                </a:extLst>
              </p:cNvPr>
              <p:cNvSpPr txBox="1"/>
              <p:nvPr/>
            </p:nvSpPr>
            <p:spPr>
              <a:xfrm>
                <a:off x="15711693" y="4039307"/>
                <a:ext cx="3959322" cy="29383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Lato Light" charset="0"/>
                    <a:ea typeface="Lato Light" charset="0"/>
                    <a:cs typeface="Lato Light" charset="0"/>
                  </a:rPr>
                  <a:t>Marketing, public regulations, regulatory compliances </a:t>
                </a:r>
              </a:p>
            </p:txBody>
          </p:sp>
        </p:grpSp>
        <p:sp>
          <p:nvSpPr>
            <p:cNvPr id="37" name="Rectangle 36">
              <a:extLst>
                <a:ext uri="{FF2B5EF4-FFF2-40B4-BE49-F238E27FC236}">
                  <a16:creationId xmlns:a16="http://schemas.microsoft.com/office/drawing/2014/main" id="{84C7A56D-9B57-7E33-91C1-AF1AA5956DF3}"/>
                </a:ext>
              </a:extLst>
            </p:cNvPr>
            <p:cNvSpPr/>
            <p:nvPr/>
          </p:nvSpPr>
          <p:spPr>
            <a:xfrm>
              <a:off x="5925266" y="1636249"/>
              <a:ext cx="5734543" cy="37791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0" name="CuadroTexto 350">
            <a:extLst>
              <a:ext uri="{FF2B5EF4-FFF2-40B4-BE49-F238E27FC236}">
                <a16:creationId xmlns:a16="http://schemas.microsoft.com/office/drawing/2014/main" id="{6D50C008-A1CF-14A2-FF64-543E34DA3C93}"/>
              </a:ext>
            </a:extLst>
          </p:cNvPr>
          <p:cNvSpPr txBox="1"/>
          <p:nvPr/>
        </p:nvSpPr>
        <p:spPr>
          <a:xfrm>
            <a:off x="1828044" y="1445756"/>
            <a:ext cx="245932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Poppins" pitchFamily="2" charset="77"/>
                <a:ea typeface="Lato Heavy" charset="0"/>
                <a:cs typeface="Poppins" pitchFamily="2" charset="77"/>
              </a:rPr>
              <a:t>Goals/Objectives</a:t>
            </a:r>
          </a:p>
        </p:txBody>
      </p:sp>
      <p:sp>
        <p:nvSpPr>
          <p:cNvPr id="41" name="CuadroTexto 350">
            <a:extLst>
              <a:ext uri="{FF2B5EF4-FFF2-40B4-BE49-F238E27FC236}">
                <a16:creationId xmlns:a16="http://schemas.microsoft.com/office/drawing/2014/main" id="{332174A5-D311-A350-D809-803C3403EC70}"/>
              </a:ext>
            </a:extLst>
          </p:cNvPr>
          <p:cNvSpPr txBox="1"/>
          <p:nvPr/>
        </p:nvSpPr>
        <p:spPr>
          <a:xfrm>
            <a:off x="8259790" y="1425468"/>
            <a:ext cx="86273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546A"/>
                </a:solidFill>
                <a:effectLst/>
                <a:uLnTx/>
                <a:uFillTx/>
                <a:latin typeface="Poppins" pitchFamily="2" charset="77"/>
                <a:ea typeface="Lato Heavy" charset="0"/>
                <a:cs typeface="Poppins" pitchFamily="2" charset="77"/>
              </a:rPr>
              <a:t>Aims</a:t>
            </a:r>
          </a:p>
        </p:txBody>
      </p:sp>
      <p:pic>
        <p:nvPicPr>
          <p:cNvPr id="48" name="Graphic 47" descr="Renewable Energy with solid fill">
            <a:extLst>
              <a:ext uri="{FF2B5EF4-FFF2-40B4-BE49-F238E27FC236}">
                <a16:creationId xmlns:a16="http://schemas.microsoft.com/office/drawing/2014/main" id="{B0DAFFBF-FDC3-DA5A-2F2C-F22D1633C4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30220" y="3359746"/>
            <a:ext cx="765938" cy="765938"/>
          </a:xfrm>
          <a:prstGeom prst="rect">
            <a:avLst/>
          </a:prstGeom>
        </p:spPr>
      </p:pic>
      <p:sp>
        <p:nvSpPr>
          <p:cNvPr id="50" name="Forma libre 293">
            <a:extLst>
              <a:ext uri="{FF2B5EF4-FFF2-40B4-BE49-F238E27FC236}">
                <a16:creationId xmlns:a16="http://schemas.microsoft.com/office/drawing/2014/main" id="{E2FA8316-E956-8F8A-CA0A-271D6EE63EBD}"/>
              </a:ext>
            </a:extLst>
          </p:cNvPr>
          <p:cNvSpPr/>
          <p:nvPr/>
        </p:nvSpPr>
        <p:spPr>
          <a:xfrm>
            <a:off x="7772994" y="3495830"/>
            <a:ext cx="564523" cy="565383"/>
          </a:xfrm>
          <a:custGeom>
            <a:avLst/>
            <a:gdLst>
              <a:gd name="connsiteX0" fmla="*/ 431911 w 485110"/>
              <a:gd name="connsiteY0" fmla="*/ 554 h 485848"/>
              <a:gd name="connsiteX1" fmla="*/ 378969 w 485110"/>
              <a:gd name="connsiteY1" fmla="*/ 53495 h 485848"/>
              <a:gd name="connsiteX2" fmla="*/ 386279 w 485110"/>
              <a:gd name="connsiteY2" fmla="*/ 80372 h 485848"/>
              <a:gd name="connsiteX3" fmla="*/ 268066 w 485110"/>
              <a:gd name="connsiteY3" fmla="*/ 198585 h 485848"/>
              <a:gd name="connsiteX4" fmla="*/ 242814 w 485110"/>
              <a:gd name="connsiteY4" fmla="*/ 192161 h 485848"/>
              <a:gd name="connsiteX5" fmla="*/ 216158 w 485110"/>
              <a:gd name="connsiteY5" fmla="*/ 199397 h 485848"/>
              <a:gd name="connsiteX6" fmla="*/ 155686 w 485110"/>
              <a:gd name="connsiteY6" fmla="*/ 136931 h 485848"/>
              <a:gd name="connsiteX7" fmla="*/ 163143 w 485110"/>
              <a:gd name="connsiteY7" fmla="*/ 109907 h 485848"/>
              <a:gd name="connsiteX8" fmla="*/ 110202 w 485110"/>
              <a:gd name="connsiteY8" fmla="*/ 56965 h 485848"/>
              <a:gd name="connsiteX9" fmla="*/ 57261 w 485110"/>
              <a:gd name="connsiteY9" fmla="*/ 109907 h 485848"/>
              <a:gd name="connsiteX10" fmla="*/ 110202 w 485110"/>
              <a:gd name="connsiteY10" fmla="*/ 162848 h 485848"/>
              <a:gd name="connsiteX11" fmla="*/ 136857 w 485110"/>
              <a:gd name="connsiteY11" fmla="*/ 155612 h 485848"/>
              <a:gd name="connsiteX12" fmla="*/ 197330 w 485110"/>
              <a:gd name="connsiteY12" fmla="*/ 218078 h 485848"/>
              <a:gd name="connsiteX13" fmla="*/ 189872 w 485110"/>
              <a:gd name="connsiteY13" fmla="*/ 245103 h 485848"/>
              <a:gd name="connsiteX14" fmla="*/ 196296 w 485110"/>
              <a:gd name="connsiteY14" fmla="*/ 270355 h 485848"/>
              <a:gd name="connsiteX15" fmla="*/ 79855 w 485110"/>
              <a:gd name="connsiteY15" fmla="*/ 386796 h 485848"/>
              <a:gd name="connsiteX16" fmla="*/ 53495 w 485110"/>
              <a:gd name="connsiteY16" fmla="*/ 379708 h 485848"/>
              <a:gd name="connsiteX17" fmla="*/ 554 w 485110"/>
              <a:gd name="connsiteY17" fmla="*/ 432649 h 485848"/>
              <a:gd name="connsiteX18" fmla="*/ 53495 w 485110"/>
              <a:gd name="connsiteY18" fmla="*/ 485590 h 485848"/>
              <a:gd name="connsiteX19" fmla="*/ 106436 w 485110"/>
              <a:gd name="connsiteY19" fmla="*/ 432649 h 485848"/>
              <a:gd name="connsiteX20" fmla="*/ 98831 w 485110"/>
              <a:gd name="connsiteY20" fmla="*/ 405330 h 485848"/>
              <a:gd name="connsiteX21" fmla="*/ 214460 w 485110"/>
              <a:gd name="connsiteY21" fmla="*/ 289700 h 485848"/>
              <a:gd name="connsiteX22" fmla="*/ 242887 w 485110"/>
              <a:gd name="connsiteY22" fmla="*/ 297970 h 485848"/>
              <a:gd name="connsiteX23" fmla="*/ 271315 w 485110"/>
              <a:gd name="connsiteY23" fmla="*/ 289700 h 485848"/>
              <a:gd name="connsiteX24" fmla="*/ 329942 w 485110"/>
              <a:gd name="connsiteY24" fmla="*/ 348327 h 485848"/>
              <a:gd name="connsiteX25" fmla="*/ 322631 w 485110"/>
              <a:gd name="connsiteY25" fmla="*/ 375204 h 485848"/>
              <a:gd name="connsiteX26" fmla="*/ 375573 w 485110"/>
              <a:gd name="connsiteY26" fmla="*/ 428145 h 485848"/>
              <a:gd name="connsiteX27" fmla="*/ 428514 w 485110"/>
              <a:gd name="connsiteY27" fmla="*/ 375204 h 485848"/>
              <a:gd name="connsiteX28" fmla="*/ 375573 w 485110"/>
              <a:gd name="connsiteY28" fmla="*/ 322263 h 485848"/>
              <a:gd name="connsiteX29" fmla="*/ 348696 w 485110"/>
              <a:gd name="connsiteY29" fmla="*/ 329572 h 485848"/>
              <a:gd name="connsiteX30" fmla="*/ 289405 w 485110"/>
              <a:gd name="connsiteY30" fmla="*/ 270281 h 485848"/>
              <a:gd name="connsiteX31" fmla="*/ 295829 w 485110"/>
              <a:gd name="connsiteY31" fmla="*/ 245029 h 485848"/>
              <a:gd name="connsiteX32" fmla="*/ 287559 w 485110"/>
              <a:gd name="connsiteY32" fmla="*/ 216602 h 485848"/>
              <a:gd name="connsiteX33" fmla="*/ 405108 w 485110"/>
              <a:gd name="connsiteY33" fmla="*/ 99053 h 485848"/>
              <a:gd name="connsiteX34" fmla="*/ 431984 w 485110"/>
              <a:gd name="connsiteY34" fmla="*/ 106362 h 485848"/>
              <a:gd name="connsiteX35" fmla="*/ 484926 w 485110"/>
              <a:gd name="connsiteY35" fmla="*/ 53421 h 485848"/>
              <a:gd name="connsiteX36" fmla="*/ 431911 w 485110"/>
              <a:gd name="connsiteY36" fmla="*/ 554 h 485848"/>
              <a:gd name="connsiteX37" fmla="*/ 83768 w 485110"/>
              <a:gd name="connsiteY37" fmla="*/ 109907 h 485848"/>
              <a:gd name="connsiteX38" fmla="*/ 110128 w 485110"/>
              <a:gd name="connsiteY38" fmla="*/ 83547 h 485848"/>
              <a:gd name="connsiteX39" fmla="*/ 136488 w 485110"/>
              <a:gd name="connsiteY39" fmla="*/ 109907 h 485848"/>
              <a:gd name="connsiteX40" fmla="*/ 110128 w 485110"/>
              <a:gd name="connsiteY40" fmla="*/ 136266 h 485848"/>
              <a:gd name="connsiteX41" fmla="*/ 83768 w 485110"/>
              <a:gd name="connsiteY41" fmla="*/ 109907 h 485848"/>
              <a:gd name="connsiteX42" fmla="*/ 53421 w 485110"/>
              <a:gd name="connsiteY42" fmla="*/ 459157 h 485848"/>
              <a:gd name="connsiteX43" fmla="*/ 27061 w 485110"/>
              <a:gd name="connsiteY43" fmla="*/ 432797 h 485848"/>
              <a:gd name="connsiteX44" fmla="*/ 53421 w 485110"/>
              <a:gd name="connsiteY44" fmla="*/ 406437 h 485848"/>
              <a:gd name="connsiteX45" fmla="*/ 79781 w 485110"/>
              <a:gd name="connsiteY45" fmla="*/ 432797 h 485848"/>
              <a:gd name="connsiteX46" fmla="*/ 53421 w 485110"/>
              <a:gd name="connsiteY46" fmla="*/ 459157 h 485848"/>
              <a:gd name="connsiteX47" fmla="*/ 242814 w 485110"/>
              <a:gd name="connsiteY47" fmla="*/ 271536 h 485848"/>
              <a:gd name="connsiteX48" fmla="*/ 216454 w 485110"/>
              <a:gd name="connsiteY48" fmla="*/ 245176 h 485848"/>
              <a:gd name="connsiteX49" fmla="*/ 242814 w 485110"/>
              <a:gd name="connsiteY49" fmla="*/ 218817 h 485848"/>
              <a:gd name="connsiteX50" fmla="*/ 269173 w 485110"/>
              <a:gd name="connsiteY50" fmla="*/ 245176 h 485848"/>
              <a:gd name="connsiteX51" fmla="*/ 242814 w 485110"/>
              <a:gd name="connsiteY51" fmla="*/ 271536 h 485848"/>
              <a:gd name="connsiteX52" fmla="*/ 401859 w 485110"/>
              <a:gd name="connsiteY52" fmla="*/ 375278 h 485848"/>
              <a:gd name="connsiteX53" fmla="*/ 375499 w 485110"/>
              <a:gd name="connsiteY53" fmla="*/ 401638 h 485848"/>
              <a:gd name="connsiteX54" fmla="*/ 349139 w 485110"/>
              <a:gd name="connsiteY54" fmla="*/ 375278 h 485848"/>
              <a:gd name="connsiteX55" fmla="*/ 375499 w 485110"/>
              <a:gd name="connsiteY55" fmla="*/ 348918 h 485848"/>
              <a:gd name="connsiteX56" fmla="*/ 401859 w 485110"/>
              <a:gd name="connsiteY56" fmla="*/ 375278 h 485848"/>
              <a:gd name="connsiteX57" fmla="*/ 431911 w 485110"/>
              <a:gd name="connsiteY57" fmla="*/ 79929 h 485848"/>
              <a:gd name="connsiteX58" fmla="*/ 405551 w 485110"/>
              <a:gd name="connsiteY58" fmla="*/ 53569 h 485848"/>
              <a:gd name="connsiteX59" fmla="*/ 431911 w 485110"/>
              <a:gd name="connsiteY59" fmla="*/ 27209 h 485848"/>
              <a:gd name="connsiteX60" fmla="*/ 458271 w 485110"/>
              <a:gd name="connsiteY60" fmla="*/ 53569 h 485848"/>
              <a:gd name="connsiteX61" fmla="*/ 431911 w 485110"/>
              <a:gd name="connsiteY61" fmla="*/ 79929 h 48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85110" h="485848">
                <a:moveTo>
                  <a:pt x="431911" y="554"/>
                </a:moveTo>
                <a:cubicBezTo>
                  <a:pt x="402671" y="554"/>
                  <a:pt x="378969" y="24330"/>
                  <a:pt x="378969" y="53495"/>
                </a:cubicBezTo>
                <a:cubicBezTo>
                  <a:pt x="378969" y="63315"/>
                  <a:pt x="381628" y="72471"/>
                  <a:pt x="386279" y="80372"/>
                </a:cubicBezTo>
                <a:lnTo>
                  <a:pt x="268066" y="198585"/>
                </a:lnTo>
                <a:cubicBezTo>
                  <a:pt x="260535" y="194524"/>
                  <a:pt x="251969" y="192161"/>
                  <a:pt x="242814" y="192161"/>
                </a:cubicBezTo>
                <a:cubicBezTo>
                  <a:pt x="233067" y="192161"/>
                  <a:pt x="223985" y="194820"/>
                  <a:pt x="216158" y="199397"/>
                </a:cubicBezTo>
                <a:lnTo>
                  <a:pt x="155686" y="136931"/>
                </a:lnTo>
                <a:cubicBezTo>
                  <a:pt x="160411" y="129031"/>
                  <a:pt x="163143" y="119801"/>
                  <a:pt x="163143" y="109907"/>
                </a:cubicBezTo>
                <a:cubicBezTo>
                  <a:pt x="163143" y="80667"/>
                  <a:pt x="139368" y="56965"/>
                  <a:pt x="110202" y="56965"/>
                </a:cubicBezTo>
                <a:cubicBezTo>
                  <a:pt x="81036" y="56965"/>
                  <a:pt x="57261" y="80741"/>
                  <a:pt x="57261" y="109907"/>
                </a:cubicBezTo>
                <a:cubicBezTo>
                  <a:pt x="57261" y="139072"/>
                  <a:pt x="81036" y="162848"/>
                  <a:pt x="110202" y="162848"/>
                </a:cubicBezTo>
                <a:cubicBezTo>
                  <a:pt x="119949" y="162848"/>
                  <a:pt x="129031" y="160190"/>
                  <a:pt x="136857" y="155612"/>
                </a:cubicBezTo>
                <a:lnTo>
                  <a:pt x="197330" y="218078"/>
                </a:lnTo>
                <a:cubicBezTo>
                  <a:pt x="192604" y="225979"/>
                  <a:pt x="189872" y="235208"/>
                  <a:pt x="189872" y="245103"/>
                </a:cubicBezTo>
                <a:cubicBezTo>
                  <a:pt x="189872" y="254259"/>
                  <a:pt x="192161" y="262824"/>
                  <a:pt x="196296" y="270355"/>
                </a:cubicBezTo>
                <a:lnTo>
                  <a:pt x="79855" y="386796"/>
                </a:lnTo>
                <a:cubicBezTo>
                  <a:pt x="72102" y="382292"/>
                  <a:pt x="63094" y="379708"/>
                  <a:pt x="53495" y="379708"/>
                </a:cubicBezTo>
                <a:cubicBezTo>
                  <a:pt x="24255" y="379708"/>
                  <a:pt x="554" y="403484"/>
                  <a:pt x="554" y="432649"/>
                </a:cubicBezTo>
                <a:cubicBezTo>
                  <a:pt x="554" y="461815"/>
                  <a:pt x="24329" y="485590"/>
                  <a:pt x="53495" y="485590"/>
                </a:cubicBezTo>
                <a:cubicBezTo>
                  <a:pt x="82661" y="485590"/>
                  <a:pt x="106436" y="461815"/>
                  <a:pt x="106436" y="432649"/>
                </a:cubicBezTo>
                <a:cubicBezTo>
                  <a:pt x="106436" y="422681"/>
                  <a:pt x="103630" y="413304"/>
                  <a:pt x="98831" y="405330"/>
                </a:cubicBezTo>
                <a:lnTo>
                  <a:pt x="214460" y="289700"/>
                </a:lnTo>
                <a:cubicBezTo>
                  <a:pt x="222656" y="294943"/>
                  <a:pt x="232403" y="297970"/>
                  <a:pt x="242887" y="297970"/>
                </a:cubicBezTo>
                <a:cubicBezTo>
                  <a:pt x="253372" y="297970"/>
                  <a:pt x="263119" y="294943"/>
                  <a:pt x="271315" y="289700"/>
                </a:cubicBezTo>
                <a:lnTo>
                  <a:pt x="329942" y="348327"/>
                </a:lnTo>
                <a:cubicBezTo>
                  <a:pt x="325290" y="356228"/>
                  <a:pt x="322631" y="365384"/>
                  <a:pt x="322631" y="375204"/>
                </a:cubicBezTo>
                <a:cubicBezTo>
                  <a:pt x="322631" y="404443"/>
                  <a:pt x="346407" y="428145"/>
                  <a:pt x="375573" y="428145"/>
                </a:cubicBezTo>
                <a:cubicBezTo>
                  <a:pt x="404739" y="428145"/>
                  <a:pt x="428514" y="404369"/>
                  <a:pt x="428514" y="375204"/>
                </a:cubicBezTo>
                <a:cubicBezTo>
                  <a:pt x="428514" y="346038"/>
                  <a:pt x="404739" y="322263"/>
                  <a:pt x="375573" y="322263"/>
                </a:cubicBezTo>
                <a:cubicBezTo>
                  <a:pt x="365753" y="322263"/>
                  <a:pt x="356597" y="324921"/>
                  <a:pt x="348696" y="329572"/>
                </a:cubicBezTo>
                <a:lnTo>
                  <a:pt x="289405" y="270281"/>
                </a:lnTo>
                <a:cubicBezTo>
                  <a:pt x="293466" y="262750"/>
                  <a:pt x="295829" y="254185"/>
                  <a:pt x="295829" y="245029"/>
                </a:cubicBezTo>
                <a:cubicBezTo>
                  <a:pt x="295829" y="234544"/>
                  <a:pt x="292801" y="224798"/>
                  <a:pt x="287559" y="216602"/>
                </a:cubicBezTo>
                <a:lnTo>
                  <a:pt x="405108" y="99053"/>
                </a:lnTo>
                <a:cubicBezTo>
                  <a:pt x="413009" y="103705"/>
                  <a:pt x="422164" y="106362"/>
                  <a:pt x="431984" y="106362"/>
                </a:cubicBezTo>
                <a:cubicBezTo>
                  <a:pt x="461224" y="106362"/>
                  <a:pt x="484926" y="82587"/>
                  <a:pt x="484926" y="53421"/>
                </a:cubicBezTo>
                <a:cubicBezTo>
                  <a:pt x="484926" y="24256"/>
                  <a:pt x="461076" y="554"/>
                  <a:pt x="431911" y="554"/>
                </a:cubicBezTo>
                <a:close/>
                <a:moveTo>
                  <a:pt x="83768" y="109907"/>
                </a:moveTo>
                <a:cubicBezTo>
                  <a:pt x="83768" y="95361"/>
                  <a:pt x="95582" y="83547"/>
                  <a:pt x="110128" y="83547"/>
                </a:cubicBezTo>
                <a:cubicBezTo>
                  <a:pt x="124674" y="83547"/>
                  <a:pt x="136488" y="95361"/>
                  <a:pt x="136488" y="109907"/>
                </a:cubicBezTo>
                <a:cubicBezTo>
                  <a:pt x="136488" y="124452"/>
                  <a:pt x="124674" y="136266"/>
                  <a:pt x="110128" y="136266"/>
                </a:cubicBezTo>
                <a:cubicBezTo>
                  <a:pt x="95582" y="136340"/>
                  <a:pt x="83768" y="124526"/>
                  <a:pt x="83768" y="109907"/>
                </a:cubicBezTo>
                <a:close/>
                <a:moveTo>
                  <a:pt x="53421" y="459157"/>
                </a:moveTo>
                <a:cubicBezTo>
                  <a:pt x="38875" y="459157"/>
                  <a:pt x="27061" y="447343"/>
                  <a:pt x="27061" y="432797"/>
                </a:cubicBezTo>
                <a:cubicBezTo>
                  <a:pt x="27061" y="418251"/>
                  <a:pt x="38875" y="406437"/>
                  <a:pt x="53421" y="406437"/>
                </a:cubicBezTo>
                <a:cubicBezTo>
                  <a:pt x="67967" y="406437"/>
                  <a:pt x="79781" y="418251"/>
                  <a:pt x="79781" y="432797"/>
                </a:cubicBezTo>
                <a:cubicBezTo>
                  <a:pt x="79781" y="447343"/>
                  <a:pt x="67967" y="459157"/>
                  <a:pt x="53421" y="459157"/>
                </a:cubicBezTo>
                <a:close/>
                <a:moveTo>
                  <a:pt x="242814" y="271536"/>
                </a:moveTo>
                <a:cubicBezTo>
                  <a:pt x="228268" y="271536"/>
                  <a:pt x="216454" y="259722"/>
                  <a:pt x="216454" y="245176"/>
                </a:cubicBezTo>
                <a:cubicBezTo>
                  <a:pt x="216454" y="230631"/>
                  <a:pt x="228268" y="218817"/>
                  <a:pt x="242814" y="218817"/>
                </a:cubicBezTo>
                <a:cubicBezTo>
                  <a:pt x="257359" y="218817"/>
                  <a:pt x="269173" y="230631"/>
                  <a:pt x="269173" y="245176"/>
                </a:cubicBezTo>
                <a:cubicBezTo>
                  <a:pt x="269173" y="259722"/>
                  <a:pt x="257359" y="271536"/>
                  <a:pt x="242814" y="271536"/>
                </a:cubicBezTo>
                <a:close/>
                <a:moveTo>
                  <a:pt x="401859" y="375278"/>
                </a:moveTo>
                <a:cubicBezTo>
                  <a:pt x="401859" y="389824"/>
                  <a:pt x="390045" y="401638"/>
                  <a:pt x="375499" y="401638"/>
                </a:cubicBezTo>
                <a:cubicBezTo>
                  <a:pt x="360953" y="401638"/>
                  <a:pt x="349139" y="389824"/>
                  <a:pt x="349139" y="375278"/>
                </a:cubicBezTo>
                <a:cubicBezTo>
                  <a:pt x="349139" y="360732"/>
                  <a:pt x="360953" y="348918"/>
                  <a:pt x="375499" y="348918"/>
                </a:cubicBezTo>
                <a:cubicBezTo>
                  <a:pt x="390045" y="348918"/>
                  <a:pt x="401859" y="360732"/>
                  <a:pt x="401859" y="375278"/>
                </a:cubicBezTo>
                <a:close/>
                <a:moveTo>
                  <a:pt x="431911" y="79929"/>
                </a:moveTo>
                <a:cubicBezTo>
                  <a:pt x="417365" y="79929"/>
                  <a:pt x="405551" y="68115"/>
                  <a:pt x="405551" y="53569"/>
                </a:cubicBezTo>
                <a:cubicBezTo>
                  <a:pt x="405551" y="39023"/>
                  <a:pt x="417365" y="27209"/>
                  <a:pt x="431911" y="27209"/>
                </a:cubicBezTo>
                <a:cubicBezTo>
                  <a:pt x="446457" y="27209"/>
                  <a:pt x="458271" y="39023"/>
                  <a:pt x="458271" y="53569"/>
                </a:cubicBezTo>
                <a:cubicBezTo>
                  <a:pt x="458271" y="68115"/>
                  <a:pt x="446457" y="79929"/>
                  <a:pt x="431911" y="79929"/>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2" name="Graphic 51" descr="Sustainability with solid fill">
            <a:extLst>
              <a:ext uri="{FF2B5EF4-FFF2-40B4-BE49-F238E27FC236}">
                <a16:creationId xmlns:a16="http://schemas.microsoft.com/office/drawing/2014/main" id="{BF560AB3-9887-AED6-313D-A32E24F30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1692" y="4421572"/>
            <a:ext cx="675256" cy="675256"/>
          </a:xfrm>
          <a:prstGeom prst="rect">
            <a:avLst/>
          </a:prstGeom>
        </p:spPr>
      </p:pic>
      <p:grpSp>
        <p:nvGrpSpPr>
          <p:cNvPr id="61" name="Group 60">
            <a:extLst>
              <a:ext uri="{FF2B5EF4-FFF2-40B4-BE49-F238E27FC236}">
                <a16:creationId xmlns:a16="http://schemas.microsoft.com/office/drawing/2014/main" id="{21965FE0-0053-FA2F-9BF0-357700D12605}"/>
              </a:ext>
            </a:extLst>
          </p:cNvPr>
          <p:cNvGrpSpPr/>
          <p:nvPr/>
        </p:nvGrpSpPr>
        <p:grpSpPr>
          <a:xfrm>
            <a:off x="377513" y="2246175"/>
            <a:ext cx="5730792" cy="2595332"/>
            <a:chOff x="375619" y="2947440"/>
            <a:chExt cx="5730792" cy="2595332"/>
          </a:xfrm>
        </p:grpSpPr>
        <p:grpSp>
          <p:nvGrpSpPr>
            <p:cNvPr id="46" name="Group 45">
              <a:extLst>
                <a:ext uri="{FF2B5EF4-FFF2-40B4-BE49-F238E27FC236}">
                  <a16:creationId xmlns:a16="http://schemas.microsoft.com/office/drawing/2014/main" id="{327F629A-89F5-B8CF-321A-91C767916B8D}"/>
                </a:ext>
              </a:extLst>
            </p:cNvPr>
            <p:cNvGrpSpPr/>
            <p:nvPr/>
          </p:nvGrpSpPr>
          <p:grpSpPr>
            <a:xfrm>
              <a:off x="375619" y="2947440"/>
              <a:ext cx="5730792" cy="2595332"/>
              <a:chOff x="375619" y="2947440"/>
              <a:chExt cx="5730792" cy="2595332"/>
            </a:xfrm>
          </p:grpSpPr>
          <p:grpSp>
            <p:nvGrpSpPr>
              <p:cNvPr id="36" name="Group 35">
                <a:extLst>
                  <a:ext uri="{FF2B5EF4-FFF2-40B4-BE49-F238E27FC236}">
                    <a16:creationId xmlns:a16="http://schemas.microsoft.com/office/drawing/2014/main" id="{638820DA-146B-C812-C1C7-C67F2FFBB322}"/>
                  </a:ext>
                </a:extLst>
              </p:cNvPr>
              <p:cNvGrpSpPr/>
              <p:nvPr/>
            </p:nvGrpSpPr>
            <p:grpSpPr>
              <a:xfrm>
                <a:off x="375619" y="2947440"/>
                <a:ext cx="5730792" cy="2595332"/>
                <a:chOff x="0" y="2432535"/>
                <a:chExt cx="5730792" cy="2595332"/>
              </a:xfrm>
            </p:grpSpPr>
            <p:grpSp>
              <p:nvGrpSpPr>
                <p:cNvPr id="34" name="Group 33">
                  <a:extLst>
                    <a:ext uri="{FF2B5EF4-FFF2-40B4-BE49-F238E27FC236}">
                      <a16:creationId xmlns:a16="http://schemas.microsoft.com/office/drawing/2014/main" id="{8D28718E-199D-1178-73D8-16C114311E30}"/>
                    </a:ext>
                  </a:extLst>
                </p:cNvPr>
                <p:cNvGrpSpPr/>
                <p:nvPr/>
              </p:nvGrpSpPr>
              <p:grpSpPr>
                <a:xfrm>
                  <a:off x="117983" y="2561197"/>
                  <a:ext cx="5612809" cy="2352177"/>
                  <a:chOff x="117983" y="2561197"/>
                  <a:chExt cx="5612809" cy="2352177"/>
                </a:xfrm>
              </p:grpSpPr>
              <p:grpSp>
                <p:nvGrpSpPr>
                  <p:cNvPr id="6" name="Group 5">
                    <a:extLst>
                      <a:ext uri="{FF2B5EF4-FFF2-40B4-BE49-F238E27FC236}">
                        <a16:creationId xmlns:a16="http://schemas.microsoft.com/office/drawing/2014/main" id="{088DD8CC-842B-DDCA-CA67-2CE0C6330C4B}"/>
                      </a:ext>
                    </a:extLst>
                  </p:cNvPr>
                  <p:cNvGrpSpPr>
                    <a:grpSpLocks noChangeAspect="1"/>
                  </p:cNvGrpSpPr>
                  <p:nvPr/>
                </p:nvGrpSpPr>
                <p:grpSpPr>
                  <a:xfrm>
                    <a:off x="117983" y="2561197"/>
                    <a:ext cx="5054670" cy="2352177"/>
                    <a:chOff x="3429009" y="4607584"/>
                    <a:chExt cx="17151608" cy="7981454"/>
                  </a:xfrm>
                </p:grpSpPr>
                <p:sp>
                  <p:nvSpPr>
                    <p:cNvPr id="7" name="Freeform 33">
                      <a:extLst>
                        <a:ext uri="{FF2B5EF4-FFF2-40B4-BE49-F238E27FC236}">
                          <a16:creationId xmlns:a16="http://schemas.microsoft.com/office/drawing/2014/main" id="{B5E35618-37A8-C8DC-BB2E-C29E2F9AC521}"/>
                        </a:ext>
                      </a:extLst>
                    </p:cNvPr>
                    <p:cNvSpPr/>
                    <p:nvPr/>
                  </p:nvSpPr>
                  <p:spPr>
                    <a:xfrm rot="5400000">
                      <a:off x="12292063" y="4607583"/>
                      <a:ext cx="3887488" cy="3887492"/>
                    </a:xfrm>
                    <a:custGeom>
                      <a:avLst/>
                      <a:gdLst>
                        <a:gd name="connsiteX0" fmla="*/ 0 w 3887488"/>
                        <a:gd name="connsiteY0" fmla="*/ 3887492 h 3887492"/>
                        <a:gd name="connsiteX1" fmla="*/ 2586 w 3887488"/>
                        <a:gd name="connsiteY1" fmla="*/ 3785231 h 3887492"/>
                        <a:gd name="connsiteX2" fmla="*/ 3785230 w 3887488"/>
                        <a:gd name="connsiteY2" fmla="*/ 2586 h 3887492"/>
                        <a:gd name="connsiteX3" fmla="*/ 3887488 w 3887488"/>
                        <a:gd name="connsiteY3" fmla="*/ 0 h 3887492"/>
                        <a:gd name="connsiteX4" fmla="*/ 3887487 w 3887488"/>
                        <a:gd name="connsiteY4" fmla="*/ 3887492 h 3887492"/>
                        <a:gd name="connsiteX5" fmla="*/ 0 w 3887488"/>
                        <a:gd name="connsiteY5" fmla="*/ 3887492 h 38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488" h="3887492">
                          <a:moveTo>
                            <a:pt x="0" y="3887492"/>
                          </a:moveTo>
                          <a:lnTo>
                            <a:pt x="2586" y="3785231"/>
                          </a:lnTo>
                          <a:cubicBezTo>
                            <a:pt x="106090" y="1743335"/>
                            <a:pt x="1743335" y="106090"/>
                            <a:pt x="3785230" y="2586"/>
                          </a:cubicBezTo>
                          <a:lnTo>
                            <a:pt x="3887488" y="0"/>
                          </a:lnTo>
                          <a:lnTo>
                            <a:pt x="3887487" y="3887492"/>
                          </a:lnTo>
                          <a:lnTo>
                            <a:pt x="0" y="38874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32">
                      <a:extLst>
                        <a:ext uri="{FF2B5EF4-FFF2-40B4-BE49-F238E27FC236}">
                          <a16:creationId xmlns:a16="http://schemas.microsoft.com/office/drawing/2014/main" id="{0AF6A359-AC8D-C68A-4507-89A5914D7CA6}"/>
                        </a:ext>
                      </a:extLst>
                    </p:cNvPr>
                    <p:cNvSpPr/>
                    <p:nvPr/>
                  </p:nvSpPr>
                  <p:spPr>
                    <a:xfrm rot="5400000">
                      <a:off x="8198097" y="4607585"/>
                      <a:ext cx="3887487" cy="3887486"/>
                    </a:xfrm>
                    <a:custGeom>
                      <a:avLst/>
                      <a:gdLst>
                        <a:gd name="connsiteX0" fmla="*/ 0 w 3887487"/>
                        <a:gd name="connsiteY0" fmla="*/ 0 h 3887486"/>
                        <a:gd name="connsiteX1" fmla="*/ 3887487 w 3887487"/>
                        <a:gd name="connsiteY1" fmla="*/ 0 h 3887486"/>
                        <a:gd name="connsiteX2" fmla="*/ 3887487 w 3887487"/>
                        <a:gd name="connsiteY2" fmla="*/ 3887486 h 3887486"/>
                        <a:gd name="connsiteX3" fmla="*/ 3785229 w 3887487"/>
                        <a:gd name="connsiteY3" fmla="*/ 3884901 h 3887486"/>
                        <a:gd name="connsiteX4" fmla="*/ 2586 w 3887487"/>
                        <a:gd name="connsiteY4" fmla="*/ 102256 h 3887486"/>
                        <a:gd name="connsiteX5" fmla="*/ 0 w 3887487"/>
                        <a:gd name="connsiteY5" fmla="*/ 0 h 38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487" h="3887486">
                          <a:moveTo>
                            <a:pt x="0" y="0"/>
                          </a:moveTo>
                          <a:lnTo>
                            <a:pt x="3887487" y="0"/>
                          </a:lnTo>
                          <a:lnTo>
                            <a:pt x="3887487" y="3887486"/>
                          </a:lnTo>
                          <a:lnTo>
                            <a:pt x="3785229" y="3884901"/>
                          </a:lnTo>
                          <a:cubicBezTo>
                            <a:pt x="1743335" y="3781397"/>
                            <a:pt x="106090" y="2144152"/>
                            <a:pt x="2586" y="102256"/>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30">
                      <a:extLst>
                        <a:ext uri="{FF2B5EF4-FFF2-40B4-BE49-F238E27FC236}">
                          <a16:creationId xmlns:a16="http://schemas.microsoft.com/office/drawing/2014/main" id="{3C1D883D-F2FA-D1B2-04C5-B70D82752D6C}"/>
                        </a:ext>
                      </a:extLst>
                    </p:cNvPr>
                    <p:cNvSpPr/>
                    <p:nvPr/>
                  </p:nvSpPr>
                  <p:spPr>
                    <a:xfrm rot="5400000">
                      <a:off x="12085583" y="8495072"/>
                      <a:ext cx="206478" cy="206478"/>
                    </a:xfrm>
                    <a:custGeom>
                      <a:avLst/>
                      <a:gdLst>
                        <a:gd name="connsiteX0" fmla="*/ 0 w 206478"/>
                        <a:gd name="connsiteY0" fmla="*/ 206478 h 206478"/>
                        <a:gd name="connsiteX1" fmla="*/ 0 w 206478"/>
                        <a:gd name="connsiteY1" fmla="*/ 0 h 206478"/>
                        <a:gd name="connsiteX2" fmla="*/ 206478 w 206478"/>
                        <a:gd name="connsiteY2" fmla="*/ 0 h 206478"/>
                        <a:gd name="connsiteX3" fmla="*/ 206478 w 206478"/>
                        <a:gd name="connsiteY3" fmla="*/ 206478 h 206478"/>
                        <a:gd name="connsiteX4" fmla="*/ 0 w 206478"/>
                        <a:gd name="connsiteY4" fmla="*/ 206478 h 20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78" h="206478">
                          <a:moveTo>
                            <a:pt x="0" y="206478"/>
                          </a:moveTo>
                          <a:lnTo>
                            <a:pt x="0" y="0"/>
                          </a:lnTo>
                          <a:lnTo>
                            <a:pt x="206478" y="0"/>
                          </a:lnTo>
                          <a:lnTo>
                            <a:pt x="206478" y="206478"/>
                          </a:lnTo>
                          <a:lnTo>
                            <a:pt x="0" y="2064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27">
                      <a:extLst>
                        <a:ext uri="{FF2B5EF4-FFF2-40B4-BE49-F238E27FC236}">
                          <a16:creationId xmlns:a16="http://schemas.microsoft.com/office/drawing/2014/main" id="{E48F7B78-7D48-18EF-64F0-D441D3C209A2}"/>
                        </a:ext>
                      </a:extLst>
                    </p:cNvPr>
                    <p:cNvSpPr/>
                    <p:nvPr/>
                  </p:nvSpPr>
                  <p:spPr>
                    <a:xfrm rot="5400000">
                      <a:off x="8198096" y="8701551"/>
                      <a:ext cx="3887489" cy="3887486"/>
                    </a:xfrm>
                    <a:custGeom>
                      <a:avLst/>
                      <a:gdLst>
                        <a:gd name="connsiteX0" fmla="*/ 0 w 3887489"/>
                        <a:gd name="connsiteY0" fmla="*/ 3887486 h 3887486"/>
                        <a:gd name="connsiteX1" fmla="*/ 0 w 3887489"/>
                        <a:gd name="connsiteY1" fmla="*/ 0 h 3887486"/>
                        <a:gd name="connsiteX2" fmla="*/ 3887489 w 3887489"/>
                        <a:gd name="connsiteY2" fmla="*/ 0 h 3887486"/>
                        <a:gd name="connsiteX3" fmla="*/ 3884903 w 3887489"/>
                        <a:gd name="connsiteY3" fmla="*/ 102256 h 3887486"/>
                        <a:gd name="connsiteX4" fmla="*/ 102258 w 3887489"/>
                        <a:gd name="connsiteY4" fmla="*/ 3884901 h 3887486"/>
                        <a:gd name="connsiteX5" fmla="*/ 0 w 3887489"/>
                        <a:gd name="connsiteY5" fmla="*/ 3887486 h 38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489" h="3887486">
                          <a:moveTo>
                            <a:pt x="0" y="3887486"/>
                          </a:moveTo>
                          <a:lnTo>
                            <a:pt x="0" y="0"/>
                          </a:lnTo>
                          <a:lnTo>
                            <a:pt x="3887489" y="0"/>
                          </a:lnTo>
                          <a:lnTo>
                            <a:pt x="3884903" y="102256"/>
                          </a:lnTo>
                          <a:cubicBezTo>
                            <a:pt x="3781399" y="2144152"/>
                            <a:pt x="2144153" y="3781397"/>
                            <a:pt x="102258" y="3884901"/>
                          </a:cubicBezTo>
                          <a:lnTo>
                            <a:pt x="0" y="388748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6">
                      <a:extLst>
                        <a:ext uri="{FF2B5EF4-FFF2-40B4-BE49-F238E27FC236}">
                          <a16:creationId xmlns:a16="http://schemas.microsoft.com/office/drawing/2014/main" id="{20CC99B7-8954-6508-98C3-7060B5202446}"/>
                        </a:ext>
                      </a:extLst>
                    </p:cNvPr>
                    <p:cNvSpPr/>
                    <p:nvPr/>
                  </p:nvSpPr>
                  <p:spPr>
                    <a:xfrm rot="5400000">
                      <a:off x="12292063" y="8701548"/>
                      <a:ext cx="3887489" cy="3887492"/>
                    </a:xfrm>
                    <a:custGeom>
                      <a:avLst/>
                      <a:gdLst>
                        <a:gd name="connsiteX0" fmla="*/ 0 w 3887489"/>
                        <a:gd name="connsiteY0" fmla="*/ 3887492 h 3887492"/>
                        <a:gd name="connsiteX1" fmla="*/ 1 w 3887489"/>
                        <a:gd name="connsiteY1" fmla="*/ 0 h 3887492"/>
                        <a:gd name="connsiteX2" fmla="*/ 102259 w 3887489"/>
                        <a:gd name="connsiteY2" fmla="*/ 2586 h 3887492"/>
                        <a:gd name="connsiteX3" fmla="*/ 3884903 w 3887489"/>
                        <a:gd name="connsiteY3" fmla="*/ 3785231 h 3887492"/>
                        <a:gd name="connsiteX4" fmla="*/ 3887489 w 3887489"/>
                        <a:gd name="connsiteY4" fmla="*/ 3887492 h 3887492"/>
                        <a:gd name="connsiteX5" fmla="*/ 0 w 3887489"/>
                        <a:gd name="connsiteY5" fmla="*/ 3887492 h 38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489" h="3887492">
                          <a:moveTo>
                            <a:pt x="0" y="3887492"/>
                          </a:moveTo>
                          <a:lnTo>
                            <a:pt x="1" y="0"/>
                          </a:lnTo>
                          <a:lnTo>
                            <a:pt x="102259" y="2586"/>
                          </a:lnTo>
                          <a:cubicBezTo>
                            <a:pt x="2144154" y="106090"/>
                            <a:pt x="3781399" y="1743335"/>
                            <a:pt x="3884903" y="3785231"/>
                          </a:cubicBezTo>
                          <a:lnTo>
                            <a:pt x="3887489" y="3887492"/>
                          </a:lnTo>
                          <a:lnTo>
                            <a:pt x="0" y="388749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C48F8E7-4537-553B-4A13-8BEA274A811A}"/>
                        </a:ext>
                      </a:extLst>
                    </p:cNvPr>
                    <p:cNvSpPr/>
                    <p:nvPr/>
                  </p:nvSpPr>
                  <p:spPr>
                    <a:xfrm>
                      <a:off x="10733833" y="7143321"/>
                      <a:ext cx="2909978" cy="29099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orma libre 288">
                      <a:extLst>
                        <a:ext uri="{FF2B5EF4-FFF2-40B4-BE49-F238E27FC236}">
                          <a16:creationId xmlns:a16="http://schemas.microsoft.com/office/drawing/2014/main" id="{B161105A-F969-E174-63F2-4D0E7DE1DDC9}"/>
                        </a:ext>
                      </a:extLst>
                    </p:cNvPr>
                    <p:cNvSpPr/>
                    <p:nvPr/>
                  </p:nvSpPr>
                  <p:spPr>
                    <a:xfrm>
                      <a:off x="11472351" y="7881837"/>
                      <a:ext cx="1431547" cy="1431547"/>
                    </a:xfrm>
                    <a:custGeom>
                      <a:avLst/>
                      <a:gdLst>
                        <a:gd name="connsiteX0" fmla="*/ 597710 w 599144"/>
                        <a:gd name="connsiteY0" fmla="*/ 107778 h 599144"/>
                        <a:gd name="connsiteX1" fmla="*/ 588415 w 599144"/>
                        <a:gd name="connsiteY1" fmla="*/ 100697 h 599144"/>
                        <a:gd name="connsiteX2" fmla="*/ 520456 w 599144"/>
                        <a:gd name="connsiteY2" fmla="*/ 79272 h 599144"/>
                        <a:gd name="connsiteX3" fmla="*/ 499020 w 599144"/>
                        <a:gd name="connsiteY3" fmla="*/ 11326 h 599144"/>
                        <a:gd name="connsiteX4" fmla="*/ 491963 w 599144"/>
                        <a:gd name="connsiteY4" fmla="*/ 2019 h 599144"/>
                        <a:gd name="connsiteX5" fmla="*/ 480284 w 599144"/>
                        <a:gd name="connsiteY5" fmla="*/ 2676 h 599144"/>
                        <a:gd name="connsiteX6" fmla="*/ 424442 w 599144"/>
                        <a:gd name="connsiteY6" fmla="*/ 88081 h 599144"/>
                        <a:gd name="connsiteX7" fmla="*/ 424442 w 599144"/>
                        <a:gd name="connsiteY7" fmla="*/ 132049 h 599144"/>
                        <a:gd name="connsiteX8" fmla="*/ 299864 w 599144"/>
                        <a:gd name="connsiteY8" fmla="*/ 262490 h 599144"/>
                        <a:gd name="connsiteX9" fmla="*/ 299864 w 599144"/>
                        <a:gd name="connsiteY9" fmla="*/ 263894 h 599144"/>
                        <a:gd name="connsiteX10" fmla="*/ 299864 w 599144"/>
                        <a:gd name="connsiteY10" fmla="*/ 277090 h 599144"/>
                        <a:gd name="connsiteX11" fmla="*/ 296215 w 599144"/>
                        <a:gd name="connsiteY11" fmla="*/ 285898 h 599144"/>
                        <a:gd name="connsiteX12" fmla="*/ 241225 w 599144"/>
                        <a:gd name="connsiteY12" fmla="*/ 340887 h 599144"/>
                        <a:gd name="connsiteX13" fmla="*/ 232417 w 599144"/>
                        <a:gd name="connsiteY13" fmla="*/ 344537 h 599144"/>
                        <a:gd name="connsiteX14" fmla="*/ 223608 w 599144"/>
                        <a:gd name="connsiteY14" fmla="*/ 340887 h 599144"/>
                        <a:gd name="connsiteX15" fmla="*/ 223608 w 599144"/>
                        <a:gd name="connsiteY15" fmla="*/ 323272 h 599144"/>
                        <a:gd name="connsiteX16" fmla="*/ 274948 w 599144"/>
                        <a:gd name="connsiteY16" fmla="*/ 271932 h 599144"/>
                        <a:gd name="connsiteX17" fmla="*/ 274948 w 599144"/>
                        <a:gd name="connsiteY17" fmla="*/ 262492 h 599144"/>
                        <a:gd name="connsiteX18" fmla="*/ 275653 w 599144"/>
                        <a:gd name="connsiteY18" fmla="*/ 253792 h 599144"/>
                        <a:gd name="connsiteX19" fmla="*/ 250031 w 599144"/>
                        <a:gd name="connsiteY19" fmla="*/ 250035 h 599144"/>
                        <a:gd name="connsiteX20" fmla="*/ 150369 w 599144"/>
                        <a:gd name="connsiteY20" fmla="*/ 349697 h 599144"/>
                        <a:gd name="connsiteX21" fmla="*/ 250034 w 599144"/>
                        <a:gd name="connsiteY21" fmla="*/ 449359 h 599144"/>
                        <a:gd name="connsiteX22" fmla="*/ 349696 w 599144"/>
                        <a:gd name="connsiteY22" fmla="*/ 349697 h 599144"/>
                        <a:gd name="connsiteX23" fmla="*/ 336079 w 599144"/>
                        <a:gd name="connsiteY23" fmla="*/ 299865 h 599144"/>
                        <a:gd name="connsiteX24" fmla="*/ 337238 w 599144"/>
                        <a:gd name="connsiteY24" fmla="*/ 299865 h 599144"/>
                        <a:gd name="connsiteX25" fmla="*/ 396204 w 599144"/>
                        <a:gd name="connsiteY25" fmla="*/ 255815 h 599144"/>
                        <a:gd name="connsiteX26" fmla="*/ 424442 w 599144"/>
                        <a:gd name="connsiteY26" fmla="*/ 349697 h 599144"/>
                        <a:gd name="connsiteX27" fmla="*/ 250033 w 599144"/>
                        <a:gd name="connsiteY27" fmla="*/ 524107 h 599144"/>
                        <a:gd name="connsiteX28" fmla="*/ 75623 w 599144"/>
                        <a:gd name="connsiteY28" fmla="*/ 349696 h 599144"/>
                        <a:gd name="connsiteX29" fmla="*/ 250033 w 599144"/>
                        <a:gd name="connsiteY29" fmla="*/ 175286 h 599144"/>
                        <a:gd name="connsiteX30" fmla="*/ 321107 w 599144"/>
                        <a:gd name="connsiteY30" fmla="*/ 191030 h 599144"/>
                        <a:gd name="connsiteX31" fmla="*/ 379693 w 599144"/>
                        <a:gd name="connsiteY31" fmla="*/ 137229 h 599144"/>
                        <a:gd name="connsiteX32" fmla="*/ 250033 w 599144"/>
                        <a:gd name="connsiteY32" fmla="*/ 100539 h 599144"/>
                        <a:gd name="connsiteX33" fmla="*/ 876 w 599144"/>
                        <a:gd name="connsiteY33" fmla="*/ 349696 h 599144"/>
                        <a:gd name="connsiteX34" fmla="*/ 250034 w 599144"/>
                        <a:gd name="connsiteY34" fmla="*/ 598854 h 599144"/>
                        <a:gd name="connsiteX35" fmla="*/ 499191 w 599144"/>
                        <a:gd name="connsiteY35" fmla="*/ 349697 h 599144"/>
                        <a:gd name="connsiteX36" fmla="*/ 447902 w 599144"/>
                        <a:gd name="connsiteY36" fmla="*/ 198773 h 599144"/>
                        <a:gd name="connsiteX37" fmla="*/ 467681 w 599144"/>
                        <a:gd name="connsiteY37" fmla="*/ 175287 h 599144"/>
                        <a:gd name="connsiteX38" fmla="*/ 511649 w 599144"/>
                        <a:gd name="connsiteY38" fmla="*/ 175287 h 599144"/>
                        <a:gd name="connsiteX39" fmla="*/ 597053 w 599144"/>
                        <a:gd name="connsiteY39" fmla="*/ 119434 h 599144"/>
                        <a:gd name="connsiteX40" fmla="*/ 597710 w 599144"/>
                        <a:gd name="connsiteY40" fmla="*/ 107778 h 59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99144" h="599144">
                          <a:moveTo>
                            <a:pt x="597710" y="107778"/>
                          </a:moveTo>
                          <a:cubicBezTo>
                            <a:pt x="595982" y="104018"/>
                            <a:pt x="592478" y="101366"/>
                            <a:pt x="588415" y="100697"/>
                          </a:cubicBezTo>
                          <a:cubicBezTo>
                            <a:pt x="565300" y="96913"/>
                            <a:pt x="528948" y="87764"/>
                            <a:pt x="520456" y="79272"/>
                          </a:cubicBezTo>
                          <a:cubicBezTo>
                            <a:pt x="511964" y="70780"/>
                            <a:pt x="502816" y="34417"/>
                            <a:pt x="499020" y="11326"/>
                          </a:cubicBezTo>
                          <a:cubicBezTo>
                            <a:pt x="498362" y="7238"/>
                            <a:pt x="495711" y="3759"/>
                            <a:pt x="491963" y="2019"/>
                          </a:cubicBezTo>
                          <a:cubicBezTo>
                            <a:pt x="488168" y="279"/>
                            <a:pt x="483837" y="547"/>
                            <a:pt x="480284" y="2676"/>
                          </a:cubicBezTo>
                          <a:cubicBezTo>
                            <a:pt x="477997" y="4051"/>
                            <a:pt x="424442" y="37009"/>
                            <a:pt x="424442" y="88081"/>
                          </a:cubicBezTo>
                          <a:lnTo>
                            <a:pt x="424442" y="132049"/>
                          </a:lnTo>
                          <a:cubicBezTo>
                            <a:pt x="366534" y="180068"/>
                            <a:pt x="299864" y="240203"/>
                            <a:pt x="299864" y="262490"/>
                          </a:cubicBezTo>
                          <a:lnTo>
                            <a:pt x="299864" y="263894"/>
                          </a:lnTo>
                          <a:lnTo>
                            <a:pt x="299864" y="277090"/>
                          </a:lnTo>
                          <a:cubicBezTo>
                            <a:pt x="299864" y="280398"/>
                            <a:pt x="298551" y="283562"/>
                            <a:pt x="296215" y="285898"/>
                          </a:cubicBezTo>
                          <a:lnTo>
                            <a:pt x="241225" y="340887"/>
                          </a:lnTo>
                          <a:cubicBezTo>
                            <a:pt x="238793" y="343320"/>
                            <a:pt x="235604" y="344537"/>
                            <a:pt x="232417" y="344537"/>
                          </a:cubicBezTo>
                          <a:cubicBezTo>
                            <a:pt x="229230" y="344537"/>
                            <a:pt x="226042" y="343320"/>
                            <a:pt x="223608" y="340887"/>
                          </a:cubicBezTo>
                          <a:cubicBezTo>
                            <a:pt x="218742" y="336021"/>
                            <a:pt x="218742" y="328137"/>
                            <a:pt x="223608" y="323272"/>
                          </a:cubicBezTo>
                          <a:lnTo>
                            <a:pt x="274948" y="271932"/>
                          </a:lnTo>
                          <a:lnTo>
                            <a:pt x="274948" y="262492"/>
                          </a:lnTo>
                          <a:cubicBezTo>
                            <a:pt x="274948" y="260020"/>
                            <a:pt x="274992" y="257216"/>
                            <a:pt x="275653" y="253792"/>
                          </a:cubicBezTo>
                          <a:cubicBezTo>
                            <a:pt x="267428" y="251587"/>
                            <a:pt x="258945" y="250035"/>
                            <a:pt x="250031" y="250035"/>
                          </a:cubicBezTo>
                          <a:cubicBezTo>
                            <a:pt x="195065" y="250035"/>
                            <a:pt x="150369" y="294744"/>
                            <a:pt x="150369" y="349697"/>
                          </a:cubicBezTo>
                          <a:cubicBezTo>
                            <a:pt x="150369" y="404650"/>
                            <a:pt x="195068" y="449359"/>
                            <a:pt x="250034" y="449359"/>
                          </a:cubicBezTo>
                          <a:cubicBezTo>
                            <a:pt x="305000" y="449359"/>
                            <a:pt x="349696" y="404650"/>
                            <a:pt x="349696" y="349697"/>
                          </a:cubicBezTo>
                          <a:cubicBezTo>
                            <a:pt x="349696" y="331479"/>
                            <a:pt x="344706" y="314488"/>
                            <a:pt x="336079" y="299865"/>
                          </a:cubicBezTo>
                          <a:lnTo>
                            <a:pt x="337238" y="299865"/>
                          </a:lnTo>
                          <a:cubicBezTo>
                            <a:pt x="348903" y="299865"/>
                            <a:pt x="370968" y="281528"/>
                            <a:pt x="396204" y="255815"/>
                          </a:cubicBezTo>
                          <a:cubicBezTo>
                            <a:pt x="414398" y="284000"/>
                            <a:pt x="424442" y="316084"/>
                            <a:pt x="424442" y="349697"/>
                          </a:cubicBezTo>
                          <a:cubicBezTo>
                            <a:pt x="424442" y="445869"/>
                            <a:pt x="346191" y="524107"/>
                            <a:pt x="250033" y="524107"/>
                          </a:cubicBezTo>
                          <a:cubicBezTo>
                            <a:pt x="153874" y="524107"/>
                            <a:pt x="75623" y="445867"/>
                            <a:pt x="75623" y="349696"/>
                          </a:cubicBezTo>
                          <a:cubicBezTo>
                            <a:pt x="75623" y="253524"/>
                            <a:pt x="153874" y="175286"/>
                            <a:pt x="250033" y="175286"/>
                          </a:cubicBezTo>
                          <a:cubicBezTo>
                            <a:pt x="274866" y="175286"/>
                            <a:pt x="298827" y="180966"/>
                            <a:pt x="321107" y="191030"/>
                          </a:cubicBezTo>
                          <a:cubicBezTo>
                            <a:pt x="335615" y="176451"/>
                            <a:pt x="354568" y="158857"/>
                            <a:pt x="379693" y="137229"/>
                          </a:cubicBezTo>
                          <a:cubicBezTo>
                            <a:pt x="340810" y="113503"/>
                            <a:pt x="295948" y="100539"/>
                            <a:pt x="250033" y="100539"/>
                          </a:cubicBezTo>
                          <a:cubicBezTo>
                            <a:pt x="112657" y="100539"/>
                            <a:pt x="876" y="212307"/>
                            <a:pt x="876" y="349696"/>
                          </a:cubicBezTo>
                          <a:cubicBezTo>
                            <a:pt x="876" y="487085"/>
                            <a:pt x="112657" y="598854"/>
                            <a:pt x="250034" y="598854"/>
                          </a:cubicBezTo>
                          <a:cubicBezTo>
                            <a:pt x="387411" y="598854"/>
                            <a:pt x="499191" y="487086"/>
                            <a:pt x="499191" y="349697"/>
                          </a:cubicBezTo>
                          <a:cubicBezTo>
                            <a:pt x="499191" y="295120"/>
                            <a:pt x="480918" y="242035"/>
                            <a:pt x="447902" y="198773"/>
                          </a:cubicBezTo>
                          <a:cubicBezTo>
                            <a:pt x="454628" y="190906"/>
                            <a:pt x="461267" y="183020"/>
                            <a:pt x="467681" y="175287"/>
                          </a:cubicBezTo>
                          <a:lnTo>
                            <a:pt x="511649" y="175287"/>
                          </a:lnTo>
                          <a:cubicBezTo>
                            <a:pt x="562745" y="175287"/>
                            <a:pt x="595690" y="121721"/>
                            <a:pt x="597053" y="119434"/>
                          </a:cubicBezTo>
                          <a:cubicBezTo>
                            <a:pt x="599194" y="115893"/>
                            <a:pt x="599437" y="111525"/>
                            <a:pt x="597710" y="107778"/>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2B1211B-8BFF-B695-2409-7897874163B8}"/>
                        </a:ext>
                      </a:extLst>
                    </p:cNvPr>
                    <p:cNvSpPr txBox="1"/>
                    <p:nvPr/>
                  </p:nvSpPr>
                  <p:spPr>
                    <a:xfrm>
                      <a:off x="16225232" y="10114716"/>
                      <a:ext cx="4355385" cy="167096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Poppins Medium" pitchFamily="2" charset="77"/>
                          <a:ea typeface="+mn-ea"/>
                          <a:cs typeface="Poppins Medium" pitchFamily="2" charset="77"/>
                        </a:rPr>
                        <a:t>Planning for recycling </a:t>
                      </a:r>
                    </a:p>
                  </p:txBody>
                </p:sp>
                <p:sp>
                  <p:nvSpPr>
                    <p:cNvPr id="19" name="TextBox 18">
                      <a:extLst>
                        <a:ext uri="{FF2B5EF4-FFF2-40B4-BE49-F238E27FC236}">
                          <a16:creationId xmlns:a16="http://schemas.microsoft.com/office/drawing/2014/main" id="{BB7A5F95-81E1-EBE0-1952-0C382AE632D1}"/>
                        </a:ext>
                      </a:extLst>
                    </p:cNvPr>
                    <p:cNvSpPr txBox="1"/>
                    <p:nvPr/>
                  </p:nvSpPr>
                  <p:spPr>
                    <a:xfrm>
                      <a:off x="3951555" y="5369470"/>
                      <a:ext cx="4287520" cy="167096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Poppins Medium" pitchFamily="2" charset="77"/>
                          <a:ea typeface="+mn-ea"/>
                          <a:cs typeface="Poppins Medium" pitchFamily="2" charset="77"/>
                        </a:rPr>
                        <a:t>Comparing alternatives</a:t>
                      </a:r>
                    </a:p>
                  </p:txBody>
                </p:sp>
                <p:sp>
                  <p:nvSpPr>
                    <p:cNvPr id="20" name="TextBox 19">
                      <a:extLst>
                        <a:ext uri="{FF2B5EF4-FFF2-40B4-BE49-F238E27FC236}">
                          <a16:creationId xmlns:a16="http://schemas.microsoft.com/office/drawing/2014/main" id="{F5BF2E39-FEF8-6C9C-0D84-E5B33C69B2E2}"/>
                        </a:ext>
                      </a:extLst>
                    </p:cNvPr>
                    <p:cNvSpPr txBox="1"/>
                    <p:nvPr/>
                  </p:nvSpPr>
                  <p:spPr>
                    <a:xfrm>
                      <a:off x="3429009" y="10457760"/>
                      <a:ext cx="4794274" cy="984885"/>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Poppins Medium" pitchFamily="2" charset="77"/>
                          <a:ea typeface="+mn-ea"/>
                          <a:cs typeface="Poppins Medium" pitchFamily="2" charset="77"/>
                        </a:rPr>
                        <a:t>Resource conservation opportunities</a:t>
                      </a:r>
                    </a:p>
                  </p:txBody>
                </p:sp>
              </p:grpSp>
              <p:sp>
                <p:nvSpPr>
                  <p:cNvPr id="33" name="TextBox 32">
                    <a:extLst>
                      <a:ext uri="{FF2B5EF4-FFF2-40B4-BE49-F238E27FC236}">
                        <a16:creationId xmlns:a16="http://schemas.microsoft.com/office/drawing/2014/main" id="{DB36DF6A-6CBC-5358-CBE3-1BD9C7DBE7AD}"/>
                      </a:ext>
                    </a:extLst>
                  </p:cNvPr>
                  <p:cNvSpPr txBox="1"/>
                  <p:nvPr/>
                </p:nvSpPr>
                <p:spPr>
                  <a:xfrm>
                    <a:off x="3916333" y="2662618"/>
                    <a:ext cx="1814459" cy="73866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546A"/>
                        </a:solidFill>
                        <a:effectLst/>
                        <a:uLnTx/>
                        <a:uFillTx/>
                        <a:latin typeface="Poppins Medium" pitchFamily="2" charset="77"/>
                        <a:ea typeface="+mn-ea"/>
                        <a:cs typeface="Poppins Medium" pitchFamily="2" charset="77"/>
                      </a:rPr>
                      <a:t>Pollution prevention opportunity</a:t>
                    </a:r>
                  </a:p>
                </p:txBody>
              </p:sp>
            </p:grpSp>
            <p:sp>
              <p:nvSpPr>
                <p:cNvPr id="35" name="Rectangle 34">
                  <a:extLst>
                    <a:ext uri="{FF2B5EF4-FFF2-40B4-BE49-F238E27FC236}">
                      <a16:creationId xmlns:a16="http://schemas.microsoft.com/office/drawing/2014/main" id="{1F50BAE7-C56B-52E5-0C0C-B13EC8F6AD20}"/>
                    </a:ext>
                  </a:extLst>
                </p:cNvPr>
                <p:cNvSpPr/>
                <p:nvPr/>
              </p:nvSpPr>
              <p:spPr>
                <a:xfrm>
                  <a:off x="0" y="2432535"/>
                  <a:ext cx="5275782" cy="259533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43" name="Graphic 42" descr="Open hand with plant with solid fill">
                <a:extLst>
                  <a:ext uri="{FF2B5EF4-FFF2-40B4-BE49-F238E27FC236}">
                    <a16:creationId xmlns:a16="http://schemas.microsoft.com/office/drawing/2014/main" id="{051C64EA-3F04-70B8-2DEA-7E975F53A6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0338" y="4524224"/>
                <a:ext cx="520817" cy="520817"/>
              </a:xfrm>
              <a:prstGeom prst="rect">
                <a:avLst/>
              </a:prstGeom>
            </p:spPr>
          </p:pic>
        </p:grpSp>
        <p:grpSp>
          <p:nvGrpSpPr>
            <p:cNvPr id="53" name="Google Shape;970;p50">
              <a:extLst>
                <a:ext uri="{FF2B5EF4-FFF2-40B4-BE49-F238E27FC236}">
                  <a16:creationId xmlns:a16="http://schemas.microsoft.com/office/drawing/2014/main" id="{FEA27B25-8D77-36A3-7EAD-2161A55A13B2}"/>
                </a:ext>
              </a:extLst>
            </p:cNvPr>
            <p:cNvGrpSpPr/>
            <p:nvPr/>
          </p:nvGrpSpPr>
          <p:grpSpPr>
            <a:xfrm>
              <a:off x="2287003" y="3542070"/>
              <a:ext cx="408130" cy="388022"/>
              <a:chOff x="3282325" y="2035675"/>
              <a:chExt cx="459575" cy="454825"/>
            </a:xfrm>
          </p:grpSpPr>
          <p:sp>
            <p:nvSpPr>
              <p:cNvPr id="54" name="Google Shape;971;p50">
                <a:extLst>
                  <a:ext uri="{FF2B5EF4-FFF2-40B4-BE49-F238E27FC236}">
                    <a16:creationId xmlns:a16="http://schemas.microsoft.com/office/drawing/2014/main" id="{3D912EEC-A231-B39B-E980-97D3B95E1827}"/>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243828" tIns="243828" rIns="243828" bIns="243828" anchor="ctr" anchorCtr="0">
                <a:noAutofit/>
              </a:bodyPr>
              <a:lstStyle/>
              <a:p>
                <a:pPr marL="0" marR="0" lvl="0" indent="0" algn="l" defTabSz="2438674"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435D74"/>
                  </a:solidFill>
                  <a:effectLst/>
                  <a:uLnTx/>
                  <a:uFillTx/>
                  <a:latin typeface="Arial"/>
                  <a:ea typeface="+mn-ea"/>
                  <a:cs typeface="Arial"/>
                  <a:sym typeface="Arial"/>
                </a:endParaRPr>
              </a:p>
            </p:txBody>
          </p:sp>
          <p:sp>
            <p:nvSpPr>
              <p:cNvPr id="55" name="Google Shape;972;p50">
                <a:extLst>
                  <a:ext uri="{FF2B5EF4-FFF2-40B4-BE49-F238E27FC236}">
                    <a16:creationId xmlns:a16="http://schemas.microsoft.com/office/drawing/2014/main" id="{5A393358-C699-C1B4-AACD-DAF7261372DF}"/>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243828" tIns="243828" rIns="243828" bIns="243828" anchor="ctr" anchorCtr="0">
                <a:noAutofit/>
              </a:bodyPr>
              <a:lstStyle/>
              <a:p>
                <a:pPr marL="0" marR="0" lvl="0" indent="0" algn="l" defTabSz="2438674"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435D74"/>
                  </a:solidFill>
                  <a:effectLst/>
                  <a:uLnTx/>
                  <a:uFillTx/>
                  <a:latin typeface="Arial"/>
                  <a:ea typeface="+mn-ea"/>
                  <a:cs typeface="Arial"/>
                  <a:sym typeface="Arial"/>
                </a:endParaRPr>
              </a:p>
            </p:txBody>
          </p:sp>
          <p:sp>
            <p:nvSpPr>
              <p:cNvPr id="56" name="Google Shape;973;p50">
                <a:extLst>
                  <a:ext uri="{FF2B5EF4-FFF2-40B4-BE49-F238E27FC236}">
                    <a16:creationId xmlns:a16="http://schemas.microsoft.com/office/drawing/2014/main" id="{EEC7B5F0-0F15-866E-460C-DA4F132948E3}"/>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243828" tIns="243828" rIns="243828" bIns="243828" anchor="ctr" anchorCtr="0">
                <a:noAutofit/>
              </a:bodyPr>
              <a:lstStyle/>
              <a:p>
                <a:pPr marL="0" marR="0" lvl="0" indent="0" algn="l" defTabSz="2438674"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435D74"/>
                  </a:solidFill>
                  <a:effectLst/>
                  <a:uLnTx/>
                  <a:uFillTx/>
                  <a:latin typeface="Arial"/>
                  <a:ea typeface="+mn-ea"/>
                  <a:cs typeface="Arial"/>
                  <a:sym typeface="Arial"/>
                </a:endParaRPr>
              </a:p>
            </p:txBody>
          </p:sp>
          <p:sp>
            <p:nvSpPr>
              <p:cNvPr id="57" name="Google Shape;974;p50">
                <a:extLst>
                  <a:ext uri="{FF2B5EF4-FFF2-40B4-BE49-F238E27FC236}">
                    <a16:creationId xmlns:a16="http://schemas.microsoft.com/office/drawing/2014/main" id="{4B4A3E05-CA82-ABE5-052C-EA9A3FDC0905}"/>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243828" tIns="243828" rIns="243828" bIns="243828" anchor="ctr" anchorCtr="0">
                <a:noAutofit/>
              </a:bodyPr>
              <a:lstStyle/>
              <a:p>
                <a:pPr marL="0" marR="0" lvl="0" indent="0" algn="l" defTabSz="2438674" rtl="0" eaLnBrk="1" fontAlgn="auto" latinLnBrk="0" hangingPunct="1">
                  <a:lnSpc>
                    <a:spcPct val="100000"/>
                  </a:lnSpc>
                  <a:spcBef>
                    <a:spcPts val="0"/>
                  </a:spcBef>
                  <a:spcAft>
                    <a:spcPts val="0"/>
                  </a:spcAft>
                  <a:buClr>
                    <a:srgbClr val="000000"/>
                  </a:buClr>
                  <a:buSzTx/>
                  <a:buFontTx/>
                  <a:buNone/>
                  <a:tabLst/>
                  <a:defRPr/>
                </a:pPr>
                <a:endParaRPr kumimoji="0" sz="3733" b="0" i="0" u="none" strike="noStrike" kern="0" cap="none" spc="0" normalizeH="0" baseline="0" noProof="0">
                  <a:ln>
                    <a:noFill/>
                  </a:ln>
                  <a:solidFill>
                    <a:srgbClr val="435D74"/>
                  </a:solidFill>
                  <a:effectLst/>
                  <a:uLnTx/>
                  <a:uFillTx/>
                  <a:latin typeface="Arial"/>
                  <a:ea typeface="+mn-ea"/>
                  <a:cs typeface="Arial"/>
                  <a:sym typeface="Arial"/>
                </a:endParaRPr>
              </a:p>
            </p:txBody>
          </p:sp>
        </p:grpSp>
        <p:grpSp>
          <p:nvGrpSpPr>
            <p:cNvPr id="60" name="Group 59">
              <a:extLst>
                <a:ext uri="{FF2B5EF4-FFF2-40B4-BE49-F238E27FC236}">
                  <a16:creationId xmlns:a16="http://schemas.microsoft.com/office/drawing/2014/main" id="{C18584B3-E271-48A9-9DDE-CF7F63222994}"/>
                </a:ext>
              </a:extLst>
            </p:cNvPr>
            <p:cNvGrpSpPr/>
            <p:nvPr/>
          </p:nvGrpSpPr>
          <p:grpSpPr>
            <a:xfrm>
              <a:off x="3462091" y="3389875"/>
              <a:ext cx="349514" cy="601451"/>
              <a:chOff x="3462091" y="3389875"/>
              <a:chExt cx="349514" cy="601451"/>
            </a:xfrm>
          </p:grpSpPr>
          <p:sp>
            <p:nvSpPr>
              <p:cNvPr id="58" name="Freeform 2">
                <a:extLst>
                  <a:ext uri="{FF2B5EF4-FFF2-40B4-BE49-F238E27FC236}">
                    <a16:creationId xmlns:a16="http://schemas.microsoft.com/office/drawing/2014/main" id="{A56B3C65-AAF3-5A62-A38F-296E80B2E3C4}"/>
                  </a:ext>
                </a:extLst>
              </p:cNvPr>
              <p:cNvSpPr>
                <a:spLocks noChangeArrowheads="1"/>
              </p:cNvSpPr>
              <p:nvPr/>
            </p:nvSpPr>
            <p:spPr bwMode="auto">
              <a:xfrm>
                <a:off x="3462091" y="3661337"/>
                <a:ext cx="349514" cy="329989"/>
              </a:xfrm>
              <a:custGeom>
                <a:avLst/>
                <a:gdLst>
                  <a:gd name="T0" fmla="*/ 2863 w 4245"/>
                  <a:gd name="T1" fmla="*/ 740 h 4460"/>
                  <a:gd name="T2" fmla="*/ 2863 w 4245"/>
                  <a:gd name="T3" fmla="*/ 740 h 4460"/>
                  <a:gd name="T4" fmla="*/ 2847 w 4245"/>
                  <a:gd name="T5" fmla="*/ 0 h 4460"/>
                  <a:gd name="T6" fmla="*/ 1266 w 4245"/>
                  <a:gd name="T7" fmla="*/ 0 h 4460"/>
                  <a:gd name="T8" fmla="*/ 1227 w 4245"/>
                  <a:gd name="T9" fmla="*/ 833 h 4460"/>
                  <a:gd name="T10" fmla="*/ 0 w 4245"/>
                  <a:gd name="T11" fmla="*/ 4459 h 4460"/>
                  <a:gd name="T12" fmla="*/ 4244 w 4245"/>
                  <a:gd name="T13" fmla="*/ 4459 h 4460"/>
                  <a:gd name="T14" fmla="*/ 2863 w 4245"/>
                  <a:gd name="T15" fmla="*/ 740 h 4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5" h="4460">
                    <a:moveTo>
                      <a:pt x="2863" y="740"/>
                    </a:moveTo>
                    <a:lnTo>
                      <a:pt x="2863" y="740"/>
                    </a:lnTo>
                    <a:cubicBezTo>
                      <a:pt x="2855" y="555"/>
                      <a:pt x="2847" y="293"/>
                      <a:pt x="2847" y="0"/>
                    </a:cubicBezTo>
                    <a:cubicBezTo>
                      <a:pt x="1266" y="0"/>
                      <a:pt x="1266" y="0"/>
                      <a:pt x="1266" y="0"/>
                    </a:cubicBezTo>
                    <a:cubicBezTo>
                      <a:pt x="1258" y="339"/>
                      <a:pt x="1242" y="632"/>
                      <a:pt x="1227" y="833"/>
                    </a:cubicBezTo>
                    <a:cubicBezTo>
                      <a:pt x="996" y="3533"/>
                      <a:pt x="0" y="4459"/>
                      <a:pt x="0" y="4459"/>
                    </a:cubicBezTo>
                    <a:cubicBezTo>
                      <a:pt x="4244" y="4459"/>
                      <a:pt x="4244" y="4459"/>
                      <a:pt x="4244" y="4459"/>
                    </a:cubicBezTo>
                    <a:cubicBezTo>
                      <a:pt x="4244" y="4459"/>
                      <a:pt x="3025" y="3734"/>
                      <a:pt x="2863" y="740"/>
                    </a:cubicBezTo>
                  </a:path>
                </a:pathLst>
              </a:custGeom>
              <a:solidFill>
                <a:schemeClr val="bg1"/>
              </a:solidFill>
              <a:ln>
                <a:noFill/>
              </a:ln>
              <a:effectLst/>
            </p:spPr>
            <p:txBody>
              <a:bodyPr wrap="none" lIns="121867" tIns="60933" rIns="121867" bIns="60933" anchor="ctr"/>
              <a:lstStyle/>
              <a:p>
                <a:pPr marL="0" marR="0" lvl="0" indent="0" algn="l" defTabSz="18286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445469"/>
                  </a:solidFill>
                  <a:effectLst/>
                  <a:uLnTx/>
                  <a:uFillTx/>
                  <a:latin typeface="Lato Light"/>
                  <a:ea typeface="+mn-ea"/>
                  <a:cs typeface="+mn-cs"/>
                </a:endParaRPr>
              </a:p>
            </p:txBody>
          </p:sp>
          <p:sp>
            <p:nvSpPr>
              <p:cNvPr id="59" name="Freeform 11">
                <a:extLst>
                  <a:ext uri="{FF2B5EF4-FFF2-40B4-BE49-F238E27FC236}">
                    <a16:creationId xmlns:a16="http://schemas.microsoft.com/office/drawing/2014/main" id="{7493D12D-707A-59A3-A150-E7A2C7913927}"/>
                  </a:ext>
                </a:extLst>
              </p:cNvPr>
              <p:cNvSpPr>
                <a:spLocks noChangeArrowheads="1"/>
              </p:cNvSpPr>
              <p:nvPr/>
            </p:nvSpPr>
            <p:spPr bwMode="auto">
              <a:xfrm>
                <a:off x="3572419" y="3389875"/>
                <a:ext cx="227565" cy="236965"/>
              </a:xfrm>
              <a:custGeom>
                <a:avLst/>
                <a:gdLst>
                  <a:gd name="T0" fmla="*/ 2762 w 2763"/>
                  <a:gd name="T1" fmla="*/ 648 h 3201"/>
                  <a:gd name="T2" fmla="*/ 2762 w 2763"/>
                  <a:gd name="T3" fmla="*/ 648 h 3201"/>
                  <a:gd name="T4" fmla="*/ 2114 w 2763"/>
                  <a:gd name="T5" fmla="*/ 0 h 3201"/>
                  <a:gd name="T6" fmla="*/ 1520 w 2763"/>
                  <a:gd name="T7" fmla="*/ 401 h 3201"/>
                  <a:gd name="T8" fmla="*/ 1250 w 2763"/>
                  <a:gd name="T9" fmla="*/ 347 h 3201"/>
                  <a:gd name="T10" fmla="*/ 517 w 2763"/>
                  <a:gd name="T11" fmla="*/ 1080 h 3201"/>
                  <a:gd name="T12" fmla="*/ 633 w 2763"/>
                  <a:gd name="T13" fmla="*/ 1473 h 3201"/>
                  <a:gd name="T14" fmla="*/ 602 w 2763"/>
                  <a:gd name="T15" fmla="*/ 1666 h 3201"/>
                  <a:gd name="T16" fmla="*/ 0 w 2763"/>
                  <a:gd name="T17" fmla="*/ 2421 h 3201"/>
                  <a:gd name="T18" fmla="*/ 772 w 2763"/>
                  <a:gd name="T19" fmla="*/ 3200 h 3201"/>
                  <a:gd name="T20" fmla="*/ 1551 w 2763"/>
                  <a:gd name="T21" fmla="*/ 2498 h 3201"/>
                  <a:gd name="T22" fmla="*/ 2245 w 2763"/>
                  <a:gd name="T23" fmla="*/ 1689 h 3201"/>
                  <a:gd name="T24" fmla="*/ 2145 w 2763"/>
                  <a:gd name="T25" fmla="*/ 1296 h 3201"/>
                  <a:gd name="T26" fmla="*/ 2762 w 2763"/>
                  <a:gd name="T27" fmla="*/ 648 h 3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3" h="3201">
                    <a:moveTo>
                      <a:pt x="2762" y="648"/>
                    </a:moveTo>
                    <a:lnTo>
                      <a:pt x="2762" y="648"/>
                    </a:lnTo>
                    <a:cubicBezTo>
                      <a:pt x="2762" y="293"/>
                      <a:pt x="2469" y="0"/>
                      <a:pt x="2114" y="0"/>
                    </a:cubicBezTo>
                    <a:cubicBezTo>
                      <a:pt x="1844" y="0"/>
                      <a:pt x="1613" y="162"/>
                      <a:pt x="1520" y="401"/>
                    </a:cubicBezTo>
                    <a:cubicBezTo>
                      <a:pt x="1435" y="362"/>
                      <a:pt x="1342" y="347"/>
                      <a:pt x="1250" y="347"/>
                    </a:cubicBezTo>
                    <a:cubicBezTo>
                      <a:pt x="841" y="347"/>
                      <a:pt x="517" y="678"/>
                      <a:pt x="517" y="1080"/>
                    </a:cubicBezTo>
                    <a:cubicBezTo>
                      <a:pt x="517" y="1226"/>
                      <a:pt x="556" y="1357"/>
                      <a:pt x="633" y="1473"/>
                    </a:cubicBezTo>
                    <a:cubicBezTo>
                      <a:pt x="617" y="1535"/>
                      <a:pt x="602" y="1597"/>
                      <a:pt x="602" y="1666"/>
                    </a:cubicBezTo>
                    <a:cubicBezTo>
                      <a:pt x="255" y="1743"/>
                      <a:pt x="0" y="2051"/>
                      <a:pt x="0" y="2421"/>
                    </a:cubicBezTo>
                    <a:cubicBezTo>
                      <a:pt x="0" y="2846"/>
                      <a:pt x="347" y="3200"/>
                      <a:pt x="772" y="3200"/>
                    </a:cubicBezTo>
                    <a:cubicBezTo>
                      <a:pt x="1180" y="3200"/>
                      <a:pt x="1512" y="2892"/>
                      <a:pt x="1551" y="2498"/>
                    </a:cubicBezTo>
                    <a:cubicBezTo>
                      <a:pt x="1944" y="2437"/>
                      <a:pt x="2245" y="2097"/>
                      <a:pt x="2245" y="1689"/>
                    </a:cubicBezTo>
                    <a:cubicBezTo>
                      <a:pt x="2245" y="1543"/>
                      <a:pt x="2207" y="1411"/>
                      <a:pt x="2145" y="1296"/>
                    </a:cubicBezTo>
                    <a:cubicBezTo>
                      <a:pt x="2484" y="1280"/>
                      <a:pt x="2762" y="995"/>
                      <a:pt x="2762" y="648"/>
                    </a:cubicBezTo>
                  </a:path>
                </a:pathLst>
              </a:custGeom>
              <a:solidFill>
                <a:schemeClr val="bg1"/>
              </a:solidFill>
              <a:ln>
                <a:noFill/>
              </a:ln>
              <a:effectLst/>
            </p:spPr>
            <p:txBody>
              <a:bodyPr wrap="none" lIns="121867" tIns="60933" rIns="121867" bIns="60933" anchor="ctr"/>
              <a:lstStyle/>
              <a:p>
                <a:pPr marL="0" marR="0" lvl="0" indent="0" algn="l" defTabSz="18286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445469"/>
                  </a:solidFill>
                  <a:effectLst/>
                  <a:uLnTx/>
                  <a:uFillTx/>
                  <a:latin typeface="Lato Light"/>
                  <a:ea typeface="+mn-ea"/>
                  <a:cs typeface="+mn-cs"/>
                </a:endParaRPr>
              </a:p>
            </p:txBody>
          </p:sp>
        </p:grpSp>
      </p:grpSp>
      <p:sp>
        <p:nvSpPr>
          <p:cNvPr id="13" name="CuadroTexto 350">
            <a:extLst>
              <a:ext uri="{FF2B5EF4-FFF2-40B4-BE49-F238E27FC236}">
                <a16:creationId xmlns:a16="http://schemas.microsoft.com/office/drawing/2014/main" id="{CD96BDE2-7D1D-03B2-E500-D213D4F3B794}"/>
              </a:ext>
            </a:extLst>
          </p:cNvPr>
          <p:cNvSpPr txBox="1"/>
          <p:nvPr/>
        </p:nvSpPr>
        <p:spPr>
          <a:xfrm>
            <a:off x="0" y="462261"/>
            <a:ext cx="12192000" cy="707886"/>
          </a:xfrm>
          <a:prstGeom prst="rect">
            <a:avLst/>
          </a:prstGeom>
          <a:solidFill>
            <a:schemeClr val="tx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2280176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Energy</a:t>
            </a:r>
          </a:p>
        </p:txBody>
      </p:sp>
      <p:pic>
        <p:nvPicPr>
          <p:cNvPr id="4" name="Picture 3"/>
          <p:cNvPicPr>
            <a:picLocks noChangeAspect="1"/>
          </p:cNvPicPr>
          <p:nvPr/>
        </p:nvPicPr>
        <p:blipFill>
          <a:blip r:embed="rId2"/>
          <a:stretch>
            <a:fillRect/>
          </a:stretch>
        </p:blipFill>
        <p:spPr>
          <a:xfrm>
            <a:off x="728524" y="1832188"/>
            <a:ext cx="5497933" cy="3055078"/>
          </a:xfrm>
          <a:prstGeom prst="rect">
            <a:avLst/>
          </a:prstGeom>
        </p:spPr>
      </p:pic>
      <p:sp>
        <p:nvSpPr>
          <p:cNvPr id="6" name="TextBox 5"/>
          <p:cNvSpPr txBox="1"/>
          <p:nvPr/>
        </p:nvSpPr>
        <p:spPr>
          <a:xfrm>
            <a:off x="6885709" y="1027906"/>
            <a:ext cx="5074338" cy="923330"/>
          </a:xfrm>
          <a:prstGeom prst="rect">
            <a:avLst/>
          </a:prstGeom>
          <a:noFill/>
        </p:spPr>
        <p:txBody>
          <a:bodyPr wrap="none" rtlCol="0">
            <a:spAutoFit/>
          </a:bodyPr>
          <a:lstStyle/>
          <a:p>
            <a:r>
              <a:rPr lang="en-US" dirty="0"/>
              <a:t>Energy Carriers equivalent</a:t>
            </a:r>
          </a:p>
          <a:p>
            <a:r>
              <a:rPr lang="en-US" dirty="0"/>
              <a:t>= 49kWh x 3.6 MJ/kWh = 176 MJ (100 % efficiency?)</a:t>
            </a:r>
          </a:p>
          <a:p>
            <a:endParaRPr lang="en-US" dirty="0"/>
          </a:p>
        </p:txBody>
      </p:sp>
      <p:pic>
        <p:nvPicPr>
          <p:cNvPr id="7" name="Picture 6"/>
          <p:cNvPicPr>
            <a:picLocks noChangeAspect="1"/>
          </p:cNvPicPr>
          <p:nvPr/>
        </p:nvPicPr>
        <p:blipFill>
          <a:blip r:embed="rId3"/>
          <a:stretch>
            <a:fillRect/>
          </a:stretch>
        </p:blipFill>
        <p:spPr>
          <a:xfrm>
            <a:off x="6533779" y="2353469"/>
            <a:ext cx="5221248" cy="3437731"/>
          </a:xfrm>
          <a:prstGeom prst="rect">
            <a:avLst/>
          </a:prstGeom>
        </p:spPr>
      </p:pic>
    </p:spTree>
    <p:extLst>
      <p:ext uri="{BB962C8B-B14F-4D97-AF65-F5344CB8AC3E}">
        <p14:creationId xmlns:p14="http://schemas.microsoft.com/office/powerpoint/2010/main" val="342207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Energy</a:t>
            </a:r>
          </a:p>
        </p:txBody>
      </p:sp>
      <p:pic>
        <p:nvPicPr>
          <p:cNvPr id="4" name="Picture 3"/>
          <p:cNvPicPr>
            <a:picLocks noChangeAspect="1"/>
          </p:cNvPicPr>
          <p:nvPr/>
        </p:nvPicPr>
        <p:blipFill>
          <a:blip r:embed="rId2"/>
          <a:stretch>
            <a:fillRect/>
          </a:stretch>
        </p:blipFill>
        <p:spPr>
          <a:xfrm>
            <a:off x="1914552" y="1690688"/>
            <a:ext cx="7492683" cy="4473176"/>
          </a:xfrm>
          <a:prstGeom prst="rect">
            <a:avLst/>
          </a:prstGeom>
        </p:spPr>
      </p:pic>
    </p:spTree>
    <p:extLst>
      <p:ext uri="{BB962C8B-B14F-4D97-AF65-F5344CB8AC3E}">
        <p14:creationId xmlns:p14="http://schemas.microsoft.com/office/powerpoint/2010/main" val="2963375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0625" y="635922"/>
            <a:ext cx="9478777" cy="4947460"/>
          </a:xfrm>
          <a:prstGeom prst="rect">
            <a:avLst/>
          </a:prstGeom>
        </p:spPr>
      </p:pic>
    </p:spTree>
    <p:extLst>
      <p:ext uri="{BB962C8B-B14F-4D97-AF65-F5344CB8AC3E}">
        <p14:creationId xmlns:p14="http://schemas.microsoft.com/office/powerpoint/2010/main" val="2834876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1"/>
          <p:cNvSpPr txBox="1">
            <a:spLocks noGrp="1"/>
          </p:cNvSpPr>
          <p:nvPr>
            <p:ph type="title"/>
          </p:nvPr>
        </p:nvSpPr>
        <p:spPr>
          <a:xfrm>
            <a:off x="0" y="435945"/>
            <a:ext cx="12192000" cy="549275"/>
          </a:xfrm>
          <a:prstGeom prst="rect">
            <a:avLst/>
          </a:prstGeom>
          <a:solidFill>
            <a:schemeClr val="accent6">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000" b="1" dirty="0"/>
              <a:t>LCA of PP, Paper, and PLA material</a:t>
            </a:r>
            <a:endParaRPr dirty="0"/>
          </a:p>
        </p:txBody>
      </p:sp>
      <p:pic>
        <p:nvPicPr>
          <p:cNvPr id="425" name="Google Shape;425;p21"/>
          <p:cNvPicPr preferRelativeResize="0"/>
          <p:nvPr/>
        </p:nvPicPr>
        <p:blipFill rotWithShape="1">
          <a:blip r:embed="rId3">
            <a:alphaModFix/>
          </a:blip>
          <a:srcRect/>
          <a:stretch/>
        </p:blipFill>
        <p:spPr>
          <a:xfrm>
            <a:off x="2449362" y="1675227"/>
            <a:ext cx="7293276" cy="4394199"/>
          </a:xfrm>
          <a:prstGeom prst="rect">
            <a:avLst/>
          </a:prstGeom>
          <a:noFill/>
          <a:ln>
            <a:noFill/>
          </a:ln>
        </p:spPr>
      </p:pic>
      <p:sp>
        <p:nvSpPr>
          <p:cNvPr id="426" name="Google Shape;426;p21"/>
          <p:cNvSpPr txBox="1"/>
          <p:nvPr/>
        </p:nvSpPr>
        <p:spPr>
          <a:xfrm>
            <a:off x="4247535" y="6449424"/>
            <a:ext cx="7787149"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chemeClr val="dk1"/>
                </a:solidFill>
                <a:latin typeface="Calibri"/>
                <a:ea typeface="Calibri"/>
                <a:cs typeface="Calibri"/>
                <a:sym typeface="Calibri"/>
              </a:rPr>
              <a:t>LCA comparison of the single-use takeaway packaging using PP, paper, and PLA materials </a:t>
            </a:r>
            <a:r>
              <a:rPr lang="en-US" sz="1000" b="0" i="0" u="none" strike="noStrike" cap="none" dirty="0" err="1">
                <a:solidFill>
                  <a:schemeClr val="dk1"/>
                </a:solidFill>
                <a:latin typeface="Calibri"/>
                <a:ea typeface="Calibri"/>
                <a:cs typeface="Calibri"/>
                <a:sym typeface="Calibri"/>
              </a:rPr>
              <a:t>Shuangqi</a:t>
            </a:r>
            <a:r>
              <a:rPr lang="en-US" sz="1000" b="0" i="0" u="none" strike="noStrike" cap="none" dirty="0">
                <a:solidFill>
                  <a:schemeClr val="dk1"/>
                </a:solidFill>
                <a:latin typeface="Calibri"/>
                <a:ea typeface="Calibri"/>
                <a:cs typeface="Calibri"/>
                <a:sym typeface="Calibri"/>
              </a:rPr>
              <a:t> Wu a , </a:t>
            </a:r>
            <a:r>
              <a:rPr lang="en-US" sz="1000" b="0" i="0" u="none" strike="noStrike" cap="none" dirty="0" err="1">
                <a:solidFill>
                  <a:schemeClr val="dk1"/>
                </a:solidFill>
                <a:latin typeface="Calibri"/>
                <a:ea typeface="Calibri"/>
                <a:cs typeface="Calibri"/>
                <a:sym typeface="Calibri"/>
              </a:rPr>
              <a:t>Meihan</a:t>
            </a:r>
            <a:r>
              <a:rPr lang="en-US" sz="1000" b="0" i="0" u="none" strike="noStrike" cap="none" dirty="0">
                <a:solidFill>
                  <a:schemeClr val="dk1"/>
                </a:solidFill>
                <a:latin typeface="Calibri"/>
                <a:ea typeface="Calibri"/>
                <a:cs typeface="Calibri"/>
                <a:sym typeface="Calibri"/>
              </a:rPr>
              <a:t> Liu b , </a:t>
            </a:r>
            <a:r>
              <a:rPr lang="en-US" sz="1000" b="0" i="0" u="none" strike="noStrike" cap="none" dirty="0" err="1">
                <a:solidFill>
                  <a:schemeClr val="dk1"/>
                </a:solidFill>
                <a:latin typeface="Calibri"/>
                <a:ea typeface="Calibri"/>
                <a:cs typeface="Calibri"/>
                <a:sym typeface="Calibri"/>
              </a:rPr>
              <a:t>Yajing</a:t>
            </a:r>
            <a:r>
              <a:rPr lang="en-US" sz="1000" b="0" i="0" u="none" strike="noStrike" cap="none" dirty="0">
                <a:solidFill>
                  <a:schemeClr val="dk1"/>
                </a:solidFill>
                <a:latin typeface="Calibri"/>
                <a:ea typeface="Calibri"/>
                <a:cs typeface="Calibri"/>
                <a:sym typeface="Calibri"/>
              </a:rPr>
              <a:t> Ma c , </a:t>
            </a:r>
            <a:r>
              <a:rPr lang="en-US" sz="1000" b="0" i="0" u="none" strike="noStrike" cap="none" dirty="0" err="1">
                <a:solidFill>
                  <a:schemeClr val="dk1"/>
                </a:solidFill>
                <a:latin typeface="Calibri"/>
                <a:ea typeface="Calibri"/>
                <a:cs typeface="Calibri"/>
                <a:sym typeface="Calibri"/>
              </a:rPr>
              <a:t>Minghao</a:t>
            </a:r>
            <a:r>
              <a:rPr lang="en-US" sz="1000" b="0" i="0" u="none" strike="noStrike" cap="none" dirty="0">
                <a:solidFill>
                  <a:schemeClr val="dk1"/>
                </a:solidFill>
                <a:latin typeface="Calibri"/>
                <a:ea typeface="Calibri"/>
                <a:cs typeface="Calibri"/>
                <a:sym typeface="Calibri"/>
              </a:rPr>
              <a:t> </a:t>
            </a:r>
            <a:r>
              <a:rPr lang="en-US" sz="1000" b="0" i="0" u="none" strike="noStrike" cap="none" dirty="0" err="1">
                <a:solidFill>
                  <a:schemeClr val="dk1"/>
                </a:solidFill>
                <a:latin typeface="Calibri"/>
                <a:ea typeface="Calibri"/>
                <a:cs typeface="Calibri"/>
                <a:sym typeface="Calibri"/>
              </a:rPr>
              <a:t>Liud</a:t>
            </a:r>
            <a:endParaRPr sz="1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2"/>
          <p:cNvSpPr txBox="1">
            <a:spLocks noGrp="1"/>
          </p:cNvSpPr>
          <p:nvPr>
            <p:ph type="title"/>
          </p:nvPr>
        </p:nvSpPr>
        <p:spPr>
          <a:xfrm>
            <a:off x="0" y="365126"/>
            <a:ext cx="12192000" cy="618100"/>
          </a:xfrm>
          <a:prstGeom prst="rect">
            <a:avLst/>
          </a:prstGeom>
          <a:solidFill>
            <a:schemeClr val="accent6">
              <a:lumMod val="20000"/>
              <a:lumOff val="8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3200" b="1" dirty="0">
                <a:latin typeface="Times New Roman" panose="02020603050405020304" pitchFamily="18" charset="0"/>
                <a:cs typeface="Times New Roman" panose="02020603050405020304" pitchFamily="18" charset="0"/>
              </a:rPr>
              <a:t>System boundary of PP, Paper, and PLA production</a:t>
            </a:r>
            <a:endParaRPr sz="3600" dirty="0">
              <a:latin typeface="Times New Roman" panose="02020603050405020304" pitchFamily="18" charset="0"/>
              <a:cs typeface="Times New Roman" panose="02020603050405020304" pitchFamily="18" charset="0"/>
            </a:endParaRPr>
          </a:p>
        </p:txBody>
      </p:sp>
      <p:pic>
        <p:nvPicPr>
          <p:cNvPr id="433" name="Google Shape;433;p22"/>
          <p:cNvPicPr preferRelativeResize="0">
            <a:picLocks noGrp="1"/>
          </p:cNvPicPr>
          <p:nvPr>
            <p:ph type="body" idx="1"/>
          </p:nvPr>
        </p:nvPicPr>
        <p:blipFill rotWithShape="1">
          <a:blip r:embed="rId3">
            <a:alphaModFix/>
          </a:blip>
          <a:srcRect/>
          <a:stretch/>
        </p:blipFill>
        <p:spPr>
          <a:xfrm>
            <a:off x="604684" y="1711236"/>
            <a:ext cx="11474245" cy="4606873"/>
          </a:xfrm>
          <a:prstGeom prst="rect">
            <a:avLst/>
          </a:prstGeom>
          <a:noFill/>
          <a:ln>
            <a:noFill/>
          </a:ln>
        </p:spPr>
      </p:pic>
      <p:sp>
        <p:nvSpPr>
          <p:cNvPr id="434" name="Google Shape;434;p22"/>
          <p:cNvSpPr txBox="1"/>
          <p:nvPr/>
        </p:nvSpPr>
        <p:spPr>
          <a:xfrm>
            <a:off x="5738974" y="6449424"/>
            <a:ext cx="60977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LCA comparison of the single-use takeaway packaging using PP, paper, and PLA materials Shuangqi Wu a , Meihan Liu b , Yajing Ma c , Minghao Liud</a:t>
            </a: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1" name="Google Shape;441;p24"/>
          <p:cNvPicPr preferRelativeResize="0"/>
          <p:nvPr/>
        </p:nvPicPr>
        <p:blipFill rotWithShape="1">
          <a:blip r:embed="rId3">
            <a:alphaModFix/>
          </a:blip>
          <a:srcRect/>
          <a:stretch/>
        </p:blipFill>
        <p:spPr>
          <a:xfrm>
            <a:off x="1209368" y="1061884"/>
            <a:ext cx="8613057" cy="5611907"/>
          </a:xfrm>
          <a:prstGeom prst="rect">
            <a:avLst/>
          </a:prstGeom>
          <a:noFill/>
          <a:ln>
            <a:noFill/>
          </a:ln>
        </p:spPr>
      </p:pic>
      <p:sp>
        <p:nvSpPr>
          <p:cNvPr id="442" name="Google Shape;442;p24"/>
          <p:cNvSpPr txBox="1"/>
          <p:nvPr/>
        </p:nvSpPr>
        <p:spPr>
          <a:xfrm>
            <a:off x="9970392" y="3429000"/>
            <a:ext cx="22216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System Boundary </a:t>
            </a:r>
            <a:endParaRPr sz="1800" b="0" i="0" u="none" strike="noStrike" cap="none">
              <a:solidFill>
                <a:schemeClr val="dk1"/>
              </a:solidFill>
              <a:latin typeface="Calibri"/>
              <a:ea typeface="Calibri"/>
              <a:cs typeface="Calibri"/>
              <a:sym typeface="Calibri"/>
            </a:endParaRPr>
          </a:p>
        </p:txBody>
      </p:sp>
      <p:sp>
        <p:nvSpPr>
          <p:cNvPr id="443" name="Google Shape;443;p24"/>
          <p:cNvSpPr txBox="1"/>
          <p:nvPr/>
        </p:nvSpPr>
        <p:spPr>
          <a:xfrm>
            <a:off x="8198778" y="6504514"/>
            <a:ext cx="3801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of carrier bags and development of a littering indicator Didem Civancik-Uslu a, ⁎, Rita Puig a,b , Michael Hauschild c , Pere Fullana-i-Palmer</a:t>
            </a:r>
            <a:endParaRPr sz="1400" b="0" i="0" u="none" strike="noStrike" cap="none">
              <a:solidFill>
                <a:srgbClr val="000000"/>
              </a:solidFill>
              <a:latin typeface="Arial"/>
              <a:ea typeface="Arial"/>
              <a:cs typeface="Arial"/>
              <a:sym typeface="Arial"/>
            </a:endParaRPr>
          </a:p>
        </p:txBody>
      </p:sp>
      <p:sp>
        <p:nvSpPr>
          <p:cNvPr id="4" name="Google Shape;449;p25">
            <a:extLst>
              <a:ext uri="{FF2B5EF4-FFF2-40B4-BE49-F238E27FC236}">
                <a16:creationId xmlns:a16="http://schemas.microsoft.com/office/drawing/2014/main" id="{E892F036-B454-0A03-BC75-9884C2B1E795}"/>
              </a:ext>
            </a:extLst>
          </p:cNvPr>
          <p:cNvSpPr txBox="1">
            <a:spLocks/>
          </p:cNvSpPr>
          <p:nvPr/>
        </p:nvSpPr>
        <p:spPr>
          <a:xfrm>
            <a:off x="0" y="260248"/>
            <a:ext cx="12192000" cy="564023"/>
          </a:xfrm>
          <a:prstGeom prst="rect">
            <a:avLst/>
          </a:prstGeom>
          <a:solidFill>
            <a:schemeClr val="accent6">
              <a:lumMod val="20000"/>
              <a:lumOff val="80000"/>
            </a:schemeClr>
          </a:solid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ct val="100000"/>
            </a:pPr>
            <a:r>
              <a:rPr lang="en-US" b="1"/>
              <a:t>Life cycle assessment of carrier bag</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5"/>
          <p:cNvSpPr txBox="1">
            <a:spLocks noGrp="1"/>
          </p:cNvSpPr>
          <p:nvPr>
            <p:ph type="title"/>
          </p:nvPr>
        </p:nvSpPr>
        <p:spPr>
          <a:xfrm>
            <a:off x="0" y="260248"/>
            <a:ext cx="12192000" cy="564023"/>
          </a:xfrm>
          <a:prstGeom prst="rect">
            <a:avLst/>
          </a:prstGeom>
          <a:solidFill>
            <a:schemeClr val="accent6">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dirty="0"/>
              <a:t>Life cycle assessment of carrier bag</a:t>
            </a:r>
            <a:endParaRPr dirty="0"/>
          </a:p>
        </p:txBody>
      </p:sp>
      <p:pic>
        <p:nvPicPr>
          <p:cNvPr id="450" name="Google Shape;450;p25" descr="A picture containing table&#10;&#10;Description automatically generated"/>
          <p:cNvPicPr preferRelativeResize="0"/>
          <p:nvPr/>
        </p:nvPicPr>
        <p:blipFill rotWithShape="1">
          <a:blip r:embed="rId3">
            <a:alphaModFix/>
          </a:blip>
          <a:srcRect/>
          <a:stretch/>
        </p:blipFill>
        <p:spPr>
          <a:xfrm>
            <a:off x="257102" y="1391613"/>
            <a:ext cx="11677795" cy="4583532"/>
          </a:xfrm>
          <a:prstGeom prst="rect">
            <a:avLst/>
          </a:prstGeom>
          <a:noFill/>
          <a:ln>
            <a:noFill/>
          </a:ln>
        </p:spPr>
      </p:pic>
      <p:sp>
        <p:nvSpPr>
          <p:cNvPr id="451" name="Google Shape;451;p25"/>
          <p:cNvSpPr txBox="1"/>
          <p:nvPr/>
        </p:nvSpPr>
        <p:spPr>
          <a:xfrm>
            <a:off x="8198778" y="6504514"/>
            <a:ext cx="3801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of carrier bags and development of a littering indicator Didem Civancik-Uslu a, ⁎, Rita Puig a,b , Michael Hauschild c , Pere Fullana-i-Palmer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26" descr="Table&#10;&#10;Description automatically generated"/>
          <p:cNvPicPr preferRelativeResize="0"/>
          <p:nvPr/>
        </p:nvPicPr>
        <p:blipFill rotWithShape="1">
          <a:blip r:embed="rId3">
            <a:alphaModFix/>
          </a:blip>
          <a:srcRect/>
          <a:stretch/>
        </p:blipFill>
        <p:spPr>
          <a:xfrm>
            <a:off x="595957" y="1253613"/>
            <a:ext cx="11279559" cy="4904252"/>
          </a:xfrm>
          <a:prstGeom prst="rect">
            <a:avLst/>
          </a:prstGeom>
          <a:noFill/>
          <a:ln>
            <a:noFill/>
          </a:ln>
        </p:spPr>
      </p:pic>
      <p:sp>
        <p:nvSpPr>
          <p:cNvPr id="459" name="Google Shape;459;p26"/>
          <p:cNvSpPr txBox="1"/>
          <p:nvPr/>
        </p:nvSpPr>
        <p:spPr>
          <a:xfrm>
            <a:off x="8198778" y="6504514"/>
            <a:ext cx="3801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of carrier bags and development of a littering indicator Didem Civancik-Uslu a, ⁎, Rita Puig a,b , Michael Hauschild c , Pere Fullana-i-Palmer</a:t>
            </a:r>
            <a:endParaRPr sz="1400" b="0" i="0" u="none" strike="noStrike" cap="none">
              <a:solidFill>
                <a:srgbClr val="000000"/>
              </a:solidFill>
              <a:latin typeface="Arial"/>
              <a:ea typeface="Arial"/>
              <a:cs typeface="Arial"/>
              <a:sym typeface="Arial"/>
            </a:endParaRPr>
          </a:p>
        </p:txBody>
      </p:sp>
      <p:sp>
        <p:nvSpPr>
          <p:cNvPr id="4" name="Google Shape;449;p25">
            <a:extLst>
              <a:ext uri="{FF2B5EF4-FFF2-40B4-BE49-F238E27FC236}">
                <a16:creationId xmlns:a16="http://schemas.microsoft.com/office/drawing/2014/main" id="{E4C2AD5D-651C-3139-39CD-1D1243A8BAE3}"/>
              </a:ext>
            </a:extLst>
          </p:cNvPr>
          <p:cNvSpPr txBox="1">
            <a:spLocks/>
          </p:cNvSpPr>
          <p:nvPr/>
        </p:nvSpPr>
        <p:spPr>
          <a:xfrm>
            <a:off x="0" y="260248"/>
            <a:ext cx="12192000" cy="564023"/>
          </a:xfrm>
          <a:prstGeom prst="rect">
            <a:avLst/>
          </a:prstGeom>
          <a:solidFill>
            <a:schemeClr val="accent6">
              <a:lumMod val="20000"/>
              <a:lumOff val="80000"/>
            </a:schemeClr>
          </a:solid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ct val="100000"/>
            </a:pPr>
            <a:r>
              <a:rPr lang="en-US" b="1"/>
              <a:t>Life cycle assessment of carrier bag</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0" y="196645"/>
            <a:ext cx="12191999" cy="1027471"/>
          </a:xfrm>
          <a:prstGeom prst="rect">
            <a:avLst/>
          </a:prstGeom>
          <a:solidFill>
            <a:schemeClr val="accent6">
              <a:lumMod val="20000"/>
              <a:lumOff val="80000"/>
            </a:schemeClr>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ct val="100000"/>
              <a:buFont typeface="Calibri"/>
              <a:buNone/>
            </a:pPr>
            <a:r>
              <a:rPr lang="en-US" sz="3200" b="1" dirty="0"/>
              <a:t>Comparison of the LCA results of different bags </a:t>
            </a:r>
            <a:br>
              <a:rPr lang="en-US" sz="3200" b="1" dirty="0"/>
            </a:br>
            <a:r>
              <a:rPr lang="en-US" sz="3200" b="1" dirty="0"/>
              <a:t>(normalized to the HDPE bag)</a:t>
            </a:r>
            <a:endParaRPr sz="3600" dirty="0"/>
          </a:p>
        </p:txBody>
      </p:sp>
      <p:pic>
        <p:nvPicPr>
          <p:cNvPr id="466" name="Google Shape;466;p27" descr="Chart&#10;&#10;Description automatically generated"/>
          <p:cNvPicPr preferRelativeResize="0"/>
          <p:nvPr/>
        </p:nvPicPr>
        <p:blipFill rotWithShape="1">
          <a:blip r:embed="rId3">
            <a:alphaModFix/>
          </a:blip>
          <a:srcRect r="3" b="2989"/>
          <a:stretch/>
        </p:blipFill>
        <p:spPr>
          <a:xfrm>
            <a:off x="1725561" y="1307221"/>
            <a:ext cx="8952271" cy="4960844"/>
          </a:xfrm>
          <a:prstGeom prst="rect">
            <a:avLst/>
          </a:prstGeom>
          <a:noFill/>
          <a:ln>
            <a:noFill/>
          </a:ln>
        </p:spPr>
      </p:pic>
      <p:sp>
        <p:nvSpPr>
          <p:cNvPr id="467" name="Google Shape;467;p27"/>
          <p:cNvSpPr txBox="1"/>
          <p:nvPr/>
        </p:nvSpPr>
        <p:spPr>
          <a:xfrm>
            <a:off x="8198778" y="6504514"/>
            <a:ext cx="3801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of carrier bags and development of a littering indicator Didem Civancik-Uslu a, ⁎, Rita Puig a,b , Michael Hauschild c , Pere Fullana-i-Palmer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8"/>
          <p:cNvSpPr txBox="1">
            <a:spLocks noGrp="1"/>
          </p:cNvSpPr>
          <p:nvPr>
            <p:ph type="title"/>
          </p:nvPr>
        </p:nvSpPr>
        <p:spPr>
          <a:xfrm>
            <a:off x="0" y="501445"/>
            <a:ext cx="12192000" cy="801092"/>
          </a:xfrm>
          <a:prstGeom prst="rect">
            <a:avLst/>
          </a:prstGeom>
          <a:solidFill>
            <a:schemeClr val="accent6">
              <a:lumMod val="20000"/>
              <a:lumOff val="80000"/>
            </a:schemeClr>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00000"/>
              <a:buFont typeface="Calibri"/>
              <a:buNone/>
            </a:pPr>
            <a:r>
              <a:rPr lang="en-US" sz="2800" dirty="0"/>
              <a:t>Comparison of global warming potential (GWP) with littering potential (LP) of bags</a:t>
            </a:r>
            <a:endParaRPr sz="3200" dirty="0"/>
          </a:p>
        </p:txBody>
      </p:sp>
      <p:pic>
        <p:nvPicPr>
          <p:cNvPr id="474" name="Google Shape;474;p28" descr="Diagram&#10;&#10;Description automatically generated"/>
          <p:cNvPicPr preferRelativeResize="0"/>
          <p:nvPr/>
        </p:nvPicPr>
        <p:blipFill rotWithShape="1">
          <a:blip r:embed="rId3">
            <a:alphaModFix/>
          </a:blip>
          <a:srcRect/>
          <a:stretch/>
        </p:blipFill>
        <p:spPr>
          <a:xfrm>
            <a:off x="864810" y="1533833"/>
            <a:ext cx="10462378" cy="4822722"/>
          </a:xfrm>
          <a:prstGeom prst="rect">
            <a:avLst/>
          </a:prstGeom>
          <a:noFill/>
          <a:ln>
            <a:noFill/>
          </a:ln>
        </p:spPr>
      </p:pic>
      <p:sp>
        <p:nvSpPr>
          <p:cNvPr id="475" name="Google Shape;475;p28"/>
          <p:cNvSpPr txBox="1"/>
          <p:nvPr/>
        </p:nvSpPr>
        <p:spPr>
          <a:xfrm>
            <a:off x="8198778" y="6504514"/>
            <a:ext cx="380143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of carrier bags and development of a littering indicator Didem Civancik-Uslu a, ⁎, Rita Puig a,b , Michael Hauschild c , Pere Fullana-i-Palmer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body" idx="1"/>
          </p:nvPr>
        </p:nvSpPr>
        <p:spPr>
          <a:xfrm>
            <a:off x="838200" y="1422040"/>
            <a:ext cx="10515600" cy="5070834"/>
          </a:xfrm>
          <a:prstGeom prst="rect">
            <a:avLst/>
          </a:prstGeom>
          <a:noFill/>
          <a:ln>
            <a:noFill/>
          </a:ln>
        </p:spPr>
        <p:txBody>
          <a:bodyPr spcFirstLastPara="1" wrap="square" lIns="91425" tIns="45700" rIns="91425" bIns="45700" anchor="t" anchorCtr="0">
            <a:normAutofit/>
          </a:bodyPr>
          <a:lstStyle/>
          <a:p>
            <a:pPr marL="228600" lvl="0" indent="-228600" algn="just" rtl="0">
              <a:lnSpc>
                <a:spcPct val="125000"/>
              </a:lnSpc>
              <a:spcBef>
                <a:spcPts val="0"/>
              </a:spcBef>
              <a:spcAft>
                <a:spcPts val="0"/>
              </a:spcAft>
              <a:buClr>
                <a:schemeClr val="dk1"/>
              </a:buClr>
              <a:buSzPts val="2200"/>
              <a:buChar char="•"/>
            </a:pPr>
            <a:r>
              <a:rPr lang="en-US" sz="2200" dirty="0">
                <a:latin typeface="Times New Roman"/>
                <a:ea typeface="Times New Roman"/>
                <a:cs typeface="Times New Roman"/>
                <a:sym typeface="Times New Roman"/>
              </a:rPr>
              <a:t>I</a:t>
            </a:r>
            <a:r>
              <a:rPr lang="en-US" sz="2200" b="0" i="0" u="none" strike="noStrike" dirty="0">
                <a:latin typeface="Times New Roman"/>
                <a:ea typeface="Times New Roman"/>
                <a:cs typeface="Times New Roman"/>
                <a:sym typeface="Times New Roman"/>
              </a:rPr>
              <a:t>dentifying opportunities to </a:t>
            </a:r>
            <a:r>
              <a:rPr lang="en-US" sz="2200" b="1" i="0" u="none" strike="noStrike" dirty="0">
                <a:latin typeface="Times New Roman"/>
                <a:ea typeface="Times New Roman"/>
                <a:cs typeface="Times New Roman"/>
                <a:sym typeface="Times New Roman"/>
              </a:rPr>
              <a:t>improve</a:t>
            </a:r>
            <a:r>
              <a:rPr lang="en-US" sz="2200" b="0" i="0" u="none" strike="noStrike" dirty="0">
                <a:latin typeface="Times New Roman"/>
                <a:ea typeface="Times New Roman"/>
                <a:cs typeface="Times New Roman"/>
                <a:sym typeface="Times New Roman"/>
              </a:rPr>
              <a:t> the environmental performance of products at various points in their</a:t>
            </a:r>
            <a:r>
              <a:rPr lang="en-US" sz="2200" dirty="0">
                <a:latin typeface="Times New Roman"/>
                <a:ea typeface="Times New Roman"/>
                <a:cs typeface="Times New Roman"/>
                <a:sym typeface="Times New Roman"/>
              </a:rPr>
              <a:t> </a:t>
            </a:r>
            <a:r>
              <a:rPr lang="en-US" sz="2200" b="0" i="0" u="none" strike="noStrike" dirty="0">
                <a:latin typeface="Times New Roman"/>
                <a:ea typeface="Times New Roman"/>
                <a:cs typeface="Times New Roman"/>
                <a:sym typeface="Times New Roman"/>
              </a:rPr>
              <a:t>life cycle.</a:t>
            </a:r>
            <a:endParaRPr dirty="0"/>
          </a:p>
          <a:p>
            <a:pPr marL="228600" lvl="0" indent="-228600" algn="just" rtl="0">
              <a:lnSpc>
                <a:spcPct val="125000"/>
              </a:lnSpc>
              <a:spcBef>
                <a:spcPts val="600"/>
              </a:spcBef>
              <a:spcAft>
                <a:spcPts val="0"/>
              </a:spcAft>
              <a:buClr>
                <a:schemeClr val="dk1"/>
              </a:buClr>
              <a:buSzPts val="2200"/>
              <a:buChar char="•"/>
            </a:pPr>
            <a:r>
              <a:rPr lang="en-US" sz="2200" dirty="0">
                <a:latin typeface="Times New Roman"/>
                <a:ea typeface="Times New Roman"/>
                <a:cs typeface="Times New Roman"/>
                <a:sym typeface="Times New Roman"/>
              </a:rPr>
              <a:t>I</a:t>
            </a:r>
            <a:r>
              <a:rPr lang="en-US" sz="2200" b="0" i="0" u="none" strike="noStrike" dirty="0">
                <a:latin typeface="Times New Roman"/>
                <a:ea typeface="Times New Roman"/>
                <a:cs typeface="Times New Roman"/>
                <a:sym typeface="Times New Roman"/>
              </a:rPr>
              <a:t>nforming </a:t>
            </a:r>
            <a:r>
              <a:rPr lang="en-US" sz="2200" b="1" i="0" u="none" strike="noStrike" dirty="0">
                <a:latin typeface="Times New Roman"/>
                <a:ea typeface="Times New Roman"/>
                <a:cs typeface="Times New Roman"/>
                <a:sym typeface="Times New Roman"/>
              </a:rPr>
              <a:t>decision-makers</a:t>
            </a:r>
            <a:r>
              <a:rPr lang="en-US" sz="2200" b="0" i="0" u="none" strike="noStrike" dirty="0">
                <a:latin typeface="Times New Roman"/>
                <a:ea typeface="Times New Roman"/>
                <a:cs typeface="Times New Roman"/>
                <a:sym typeface="Times New Roman"/>
              </a:rPr>
              <a:t> in industry, government, or non-government organizations (e.g. for the purpose of strategic planning, priority setting, product or process design or redesign).</a:t>
            </a:r>
            <a:endParaRPr dirty="0"/>
          </a:p>
          <a:p>
            <a:pPr marL="228600" lvl="0" indent="-228600" algn="just" rtl="0">
              <a:lnSpc>
                <a:spcPct val="125000"/>
              </a:lnSpc>
              <a:spcBef>
                <a:spcPts val="600"/>
              </a:spcBef>
              <a:spcAft>
                <a:spcPts val="0"/>
              </a:spcAft>
              <a:buClr>
                <a:schemeClr val="dk1"/>
              </a:buClr>
              <a:buSzPts val="2200"/>
              <a:buChar char="•"/>
            </a:pPr>
            <a:r>
              <a:rPr lang="en-US" sz="2200" dirty="0">
                <a:latin typeface="Times New Roman"/>
                <a:ea typeface="Times New Roman"/>
                <a:cs typeface="Times New Roman"/>
                <a:sym typeface="Times New Roman"/>
              </a:rPr>
              <a:t>T</a:t>
            </a:r>
            <a:r>
              <a:rPr lang="en-US" sz="2200" b="0" i="0" u="none" strike="noStrike" dirty="0">
                <a:latin typeface="Times New Roman"/>
                <a:ea typeface="Times New Roman"/>
                <a:cs typeface="Times New Roman"/>
                <a:sym typeface="Times New Roman"/>
              </a:rPr>
              <a:t>he selection of relevant indicators of </a:t>
            </a:r>
            <a:r>
              <a:rPr lang="en-US" sz="2200" b="1" i="0" u="none" strike="noStrike" dirty="0">
                <a:latin typeface="Times New Roman"/>
                <a:ea typeface="Times New Roman"/>
                <a:cs typeface="Times New Roman"/>
                <a:sym typeface="Times New Roman"/>
              </a:rPr>
              <a:t>environmental performance</a:t>
            </a:r>
            <a:r>
              <a:rPr lang="en-US" sz="2200" b="0" i="0" u="none" strike="noStrike" dirty="0">
                <a:latin typeface="Times New Roman"/>
                <a:ea typeface="Times New Roman"/>
                <a:cs typeface="Times New Roman"/>
                <a:sym typeface="Times New Roman"/>
              </a:rPr>
              <a:t>, including measurement techniques.</a:t>
            </a:r>
            <a:endParaRPr dirty="0"/>
          </a:p>
          <a:p>
            <a:pPr marL="228600" lvl="0" indent="-228600" algn="just" rtl="0">
              <a:lnSpc>
                <a:spcPct val="125000"/>
              </a:lnSpc>
              <a:spcBef>
                <a:spcPts val="600"/>
              </a:spcBef>
              <a:spcAft>
                <a:spcPts val="0"/>
              </a:spcAft>
              <a:buClr>
                <a:schemeClr val="dk1"/>
              </a:buClr>
              <a:buSzPts val="2200"/>
              <a:buChar char="•"/>
            </a:pPr>
            <a:r>
              <a:rPr lang="en-US" sz="2200" b="1" dirty="0">
                <a:latin typeface="Times New Roman"/>
                <a:ea typeface="Times New Roman"/>
                <a:cs typeface="Times New Roman"/>
                <a:sym typeface="Times New Roman"/>
              </a:rPr>
              <a:t>M</a:t>
            </a:r>
            <a:r>
              <a:rPr lang="en-US" sz="2200" b="1" i="0" u="none" strike="noStrike" dirty="0">
                <a:latin typeface="Times New Roman"/>
                <a:ea typeface="Times New Roman"/>
                <a:cs typeface="Times New Roman"/>
                <a:sym typeface="Times New Roman"/>
              </a:rPr>
              <a:t>arketing</a:t>
            </a:r>
            <a:r>
              <a:rPr lang="en-US" sz="2200" b="0" i="0" u="none" strike="noStrike" dirty="0">
                <a:latin typeface="Times New Roman"/>
                <a:ea typeface="Times New Roman"/>
                <a:cs typeface="Times New Roman"/>
                <a:sym typeface="Times New Roman"/>
              </a:rPr>
              <a:t> (e.g. implementing an eco-labeling scheme, making an environmental claim, or producing an environmental product declaration).</a:t>
            </a:r>
            <a:endParaRPr sz="2200" dirty="0">
              <a:latin typeface="Times New Roman"/>
              <a:ea typeface="Times New Roman"/>
              <a:cs typeface="Times New Roman"/>
              <a:sym typeface="Times New Roman"/>
            </a:endParaRPr>
          </a:p>
        </p:txBody>
      </p:sp>
      <p:sp>
        <p:nvSpPr>
          <p:cNvPr id="123" name="Google Shape;123;p3"/>
          <p:cNvSpPr txBox="1">
            <a:spLocks noGrp="1"/>
          </p:cNvSpPr>
          <p:nvPr>
            <p:ph type="title"/>
          </p:nvPr>
        </p:nvSpPr>
        <p:spPr>
          <a:xfrm>
            <a:off x="0" y="365126"/>
            <a:ext cx="12192000" cy="564022"/>
          </a:xfrm>
          <a:prstGeom prst="rect">
            <a:avLst/>
          </a:prstGeom>
          <a:solidFill>
            <a:schemeClr val="accent1">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b="1" dirty="0"/>
              <a:t>LCA can assist in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6F7849B-7163-20B6-7510-174582CA6714}"/>
              </a:ext>
            </a:extLst>
          </p:cNvPr>
          <p:cNvGraphicFramePr/>
          <p:nvPr/>
        </p:nvGraphicFramePr>
        <p:xfrm>
          <a:off x="730053" y="927255"/>
          <a:ext cx="1073189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350">
            <a:extLst>
              <a:ext uri="{FF2B5EF4-FFF2-40B4-BE49-F238E27FC236}">
                <a16:creationId xmlns:a16="http://schemas.microsoft.com/office/drawing/2014/main" id="{03060601-7947-DCC4-3BDC-F175175ACA82}"/>
              </a:ext>
            </a:extLst>
          </p:cNvPr>
          <p:cNvSpPr txBox="1"/>
          <p:nvPr/>
        </p:nvSpPr>
        <p:spPr>
          <a:xfrm>
            <a:off x="0" y="324465"/>
            <a:ext cx="12192000" cy="707886"/>
          </a:xfrm>
          <a:prstGeom prst="rect">
            <a:avLst/>
          </a:prstGeom>
          <a:solidFill>
            <a:schemeClr val="accent1">
              <a:lumMod val="60000"/>
              <a:lumOff val="40000"/>
            </a:schemeClr>
          </a:solidFill>
        </p:spPr>
        <p:txBody>
          <a:bodyPr wrap="square" rtlCol="0">
            <a:spAutoFit/>
          </a:bodyPr>
          <a:lstStyle/>
          <a:p>
            <a:pPr algn="ctr"/>
            <a:r>
              <a:rPr lang="en-US" sz="4000" b="1" dirty="0">
                <a:solidFill>
                  <a:schemeClr val="bg1"/>
                </a:solidFill>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3474880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F35B44-1240-0D94-16F5-8BDE97943E1B}"/>
              </a:ext>
            </a:extLst>
          </p:cNvPr>
          <p:cNvPicPr>
            <a:picLocks noChangeAspect="1"/>
          </p:cNvPicPr>
          <p:nvPr/>
        </p:nvPicPr>
        <p:blipFill>
          <a:blip r:embed="rId2"/>
          <a:stretch>
            <a:fillRect/>
          </a:stretch>
        </p:blipFill>
        <p:spPr>
          <a:xfrm>
            <a:off x="4644796" y="1241735"/>
            <a:ext cx="7035327" cy="3997721"/>
          </a:xfrm>
          <a:prstGeom prst="rect">
            <a:avLst/>
          </a:prstGeom>
        </p:spPr>
      </p:pic>
      <p:pic>
        <p:nvPicPr>
          <p:cNvPr id="6" name="Picture 2" descr="Life cycle thinking - worldsteel.org">
            <a:extLst>
              <a:ext uri="{FF2B5EF4-FFF2-40B4-BE49-F238E27FC236}">
                <a16:creationId xmlns:a16="http://schemas.microsoft.com/office/drawing/2014/main" id="{71D6978F-DD3D-23D1-AD61-6BEF8CE1D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49" r="22684"/>
          <a:stretch/>
        </p:blipFill>
        <p:spPr bwMode="auto">
          <a:xfrm>
            <a:off x="260208" y="1241735"/>
            <a:ext cx="4164722" cy="391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56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05AF78-6CA9-B5A6-CDF9-EAB797AE67E9}"/>
              </a:ext>
            </a:extLst>
          </p:cNvPr>
          <p:cNvSpPr txBox="1"/>
          <p:nvPr/>
        </p:nvSpPr>
        <p:spPr>
          <a:xfrm>
            <a:off x="1194517" y="1425105"/>
            <a:ext cx="9634194" cy="50167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Estimate the total annual </a:t>
            </a:r>
            <a:r>
              <a:rPr lang="en-US" sz="2000" b="1" dirty="0">
                <a:latin typeface="Times New Roman" panose="02020603050405020304" pitchFamily="18" charset="0"/>
                <a:cs typeface="Times New Roman" panose="02020603050405020304" pitchFamily="18" charset="0"/>
              </a:rPr>
              <a:t>Carbon Footprint (in kgCO2e/</a:t>
            </a:r>
            <a:r>
              <a:rPr lang="en-US" sz="2000" b="1" dirty="0" err="1">
                <a:latin typeface="Times New Roman" panose="02020603050405020304" pitchFamily="18" charset="0"/>
                <a:cs typeface="Times New Roman" panose="02020603050405020304" pitchFamily="18" charset="0"/>
              </a:rPr>
              <a:t>yr</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 an Indian household involving Electricity Bill (in Rs), Travel (km), Food consumption (kcal), Services utilization (Rs).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Approximate Emission factors are given respectively as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EF(kWh)=35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e/Rs;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EF(km) =0.499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e/km;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EF(Meat)=14.1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e/kcal;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EF(Cereal)=1.3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e/kcal,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EF(Dairy)=4.5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e/kcal;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EF(Veg)=2.8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e/kcal,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EF(Health)=28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e/Rs;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EF(Recreation)=19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e/Rs,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a:latin typeface="Times New Roman" panose="02020603050405020304" pitchFamily="18" charset="0"/>
                <a:cs typeface="Times New Roman" panose="02020603050405020304" pitchFamily="18" charset="0"/>
              </a:rPr>
              <a:t>EF(Communication)=0.12 kgCO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In balanced diet, a man needs around 2000kcal a day. Assume the other relevant details.</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 name="CuadroTexto 350">
            <a:extLst>
              <a:ext uri="{FF2B5EF4-FFF2-40B4-BE49-F238E27FC236}">
                <a16:creationId xmlns:a16="http://schemas.microsoft.com/office/drawing/2014/main" id="{ADAFFAE5-C3F1-253E-ADD6-6F2757618082}"/>
              </a:ext>
            </a:extLst>
          </p:cNvPr>
          <p:cNvSpPr txBox="1"/>
          <p:nvPr/>
        </p:nvSpPr>
        <p:spPr>
          <a:xfrm>
            <a:off x="4945455" y="754429"/>
            <a:ext cx="1691489" cy="523220"/>
          </a:xfrm>
          <a:prstGeom prst="rect">
            <a:avLst/>
          </a:prstGeom>
          <a:solidFill>
            <a:schemeClr val="accent1">
              <a:lumMod val="20000"/>
              <a:lumOff val="80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tx1"/>
                </a:solidFill>
                <a:effectLst/>
                <a:uLnTx/>
                <a:uFillTx/>
                <a:latin typeface="Poppins" pitchFamily="2" charset="77"/>
                <a:ea typeface="Lato Heavy" charset="0"/>
                <a:cs typeface="Poppins" pitchFamily="2" charset="77"/>
              </a:rPr>
              <a:t>Exercise:</a:t>
            </a:r>
          </a:p>
        </p:txBody>
      </p:sp>
      <p:sp>
        <p:nvSpPr>
          <p:cNvPr id="6" name="TextBox 5">
            <a:extLst>
              <a:ext uri="{FF2B5EF4-FFF2-40B4-BE49-F238E27FC236}">
                <a16:creationId xmlns:a16="http://schemas.microsoft.com/office/drawing/2014/main" id="{3A6B6B86-D310-6EAD-F1F4-27374E5CDD0F}"/>
              </a:ext>
            </a:extLst>
          </p:cNvPr>
          <p:cNvSpPr txBox="1"/>
          <p:nvPr/>
        </p:nvSpPr>
        <p:spPr>
          <a:xfrm>
            <a:off x="10427085" y="292764"/>
            <a:ext cx="155055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10 min </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3185478F-A8A1-AE40-95AF-B3FFF48E4C5F}"/>
              </a:ext>
            </a:extLst>
          </p:cNvPr>
          <p:cNvGraphicFramePr>
            <a:graphicFrameLocks noGrp="1"/>
          </p:cNvGraphicFramePr>
          <p:nvPr>
            <p:extLst>
              <p:ext uri="{D42A27DB-BD31-4B8C-83A1-F6EECF244321}">
                <p14:modId xmlns:p14="http://schemas.microsoft.com/office/powerpoint/2010/main" val="1773918699"/>
              </p:ext>
            </p:extLst>
          </p:nvPr>
        </p:nvGraphicFramePr>
        <p:xfrm>
          <a:off x="7264399" y="2418080"/>
          <a:ext cx="4713235" cy="2804160"/>
        </p:xfrm>
        <a:graphic>
          <a:graphicData uri="http://schemas.openxmlformats.org/drawingml/2006/table">
            <a:tbl>
              <a:tblPr firstRow="1" bandRow="1">
                <a:tableStyleId>{1D618101-D7D1-4844-A784-030138940AC7}</a:tableStyleId>
              </a:tblPr>
              <a:tblGrid>
                <a:gridCol w="2572119">
                  <a:extLst>
                    <a:ext uri="{9D8B030D-6E8A-4147-A177-3AD203B41FA5}">
                      <a16:colId xmlns:a16="http://schemas.microsoft.com/office/drawing/2014/main" val="375627473"/>
                    </a:ext>
                  </a:extLst>
                </a:gridCol>
                <a:gridCol w="2141116">
                  <a:extLst>
                    <a:ext uri="{9D8B030D-6E8A-4147-A177-3AD203B41FA5}">
                      <a16:colId xmlns:a16="http://schemas.microsoft.com/office/drawing/2014/main" val="2998634834"/>
                    </a:ext>
                  </a:extLst>
                </a:gridCol>
              </a:tblGrid>
              <a:tr h="370840">
                <a:tc>
                  <a:txBody>
                    <a:bodyPr/>
                    <a:lstStyle/>
                    <a:p>
                      <a:r>
                        <a:rPr lang="en-US" sz="1600" dirty="0"/>
                        <a:t>Food Item</a:t>
                      </a:r>
                    </a:p>
                  </a:txBody>
                  <a:tcPr/>
                </a:tc>
                <a:tc>
                  <a:txBody>
                    <a:bodyPr/>
                    <a:lstStyle/>
                    <a:p>
                      <a:r>
                        <a:rPr lang="en-US" sz="1600" dirty="0"/>
                        <a:t>Avg Calories kcal/100g or mL</a:t>
                      </a:r>
                    </a:p>
                  </a:txBody>
                  <a:tcPr/>
                </a:tc>
                <a:extLst>
                  <a:ext uri="{0D108BD9-81ED-4DB2-BD59-A6C34878D82A}">
                    <a16:rowId xmlns:a16="http://schemas.microsoft.com/office/drawing/2014/main" val="1180781269"/>
                  </a:ext>
                </a:extLst>
              </a:tr>
              <a:tr h="370840">
                <a:tc>
                  <a:txBody>
                    <a:bodyPr/>
                    <a:lstStyle/>
                    <a:p>
                      <a:r>
                        <a:rPr lang="en-US" sz="1600" dirty="0"/>
                        <a:t>Grains (All)</a:t>
                      </a:r>
                    </a:p>
                  </a:txBody>
                  <a:tcPr/>
                </a:tc>
                <a:tc>
                  <a:txBody>
                    <a:bodyPr/>
                    <a:lstStyle/>
                    <a:p>
                      <a:r>
                        <a:rPr lang="en-US" sz="1600" dirty="0"/>
                        <a:t>330</a:t>
                      </a:r>
                    </a:p>
                  </a:txBody>
                  <a:tcPr/>
                </a:tc>
                <a:extLst>
                  <a:ext uri="{0D108BD9-81ED-4DB2-BD59-A6C34878D82A}">
                    <a16:rowId xmlns:a16="http://schemas.microsoft.com/office/drawing/2014/main" val="2111523440"/>
                  </a:ext>
                </a:extLst>
              </a:tr>
              <a:tr h="370840">
                <a:tc>
                  <a:txBody>
                    <a:bodyPr/>
                    <a:lstStyle/>
                    <a:p>
                      <a:r>
                        <a:rPr lang="en-US" sz="1600" dirty="0"/>
                        <a:t>Lentils</a:t>
                      </a:r>
                    </a:p>
                  </a:txBody>
                  <a:tcPr/>
                </a:tc>
                <a:tc>
                  <a:txBody>
                    <a:bodyPr/>
                    <a:lstStyle/>
                    <a:p>
                      <a:r>
                        <a:rPr lang="en-US" sz="1600" dirty="0"/>
                        <a:t>290</a:t>
                      </a:r>
                    </a:p>
                  </a:txBody>
                  <a:tcPr/>
                </a:tc>
                <a:extLst>
                  <a:ext uri="{0D108BD9-81ED-4DB2-BD59-A6C34878D82A}">
                    <a16:rowId xmlns:a16="http://schemas.microsoft.com/office/drawing/2014/main" val="2369297389"/>
                  </a:ext>
                </a:extLst>
              </a:tr>
              <a:tr h="370840">
                <a:tc>
                  <a:txBody>
                    <a:bodyPr/>
                    <a:lstStyle/>
                    <a:p>
                      <a:r>
                        <a:rPr lang="en-US" sz="1600" dirty="0"/>
                        <a:t>Vegetables</a:t>
                      </a:r>
                    </a:p>
                  </a:txBody>
                  <a:tcPr/>
                </a:tc>
                <a:tc>
                  <a:txBody>
                    <a:bodyPr/>
                    <a:lstStyle/>
                    <a:p>
                      <a:r>
                        <a:rPr lang="en-US" sz="1600" dirty="0"/>
                        <a:t>40</a:t>
                      </a:r>
                    </a:p>
                  </a:txBody>
                  <a:tcPr/>
                </a:tc>
                <a:extLst>
                  <a:ext uri="{0D108BD9-81ED-4DB2-BD59-A6C34878D82A}">
                    <a16:rowId xmlns:a16="http://schemas.microsoft.com/office/drawing/2014/main" val="361625774"/>
                  </a:ext>
                </a:extLst>
              </a:tr>
              <a:tr h="370840">
                <a:tc>
                  <a:txBody>
                    <a:bodyPr/>
                    <a:lstStyle/>
                    <a:p>
                      <a:r>
                        <a:rPr lang="en-US" sz="1600" dirty="0"/>
                        <a:t>Roots, tubers, fruits</a:t>
                      </a:r>
                    </a:p>
                  </a:txBody>
                  <a:tcPr/>
                </a:tc>
                <a:tc>
                  <a:txBody>
                    <a:bodyPr/>
                    <a:lstStyle/>
                    <a:p>
                      <a:r>
                        <a:rPr lang="en-US" sz="1600" dirty="0"/>
                        <a:t>60</a:t>
                      </a:r>
                    </a:p>
                  </a:txBody>
                  <a:tcPr/>
                </a:tc>
                <a:extLst>
                  <a:ext uri="{0D108BD9-81ED-4DB2-BD59-A6C34878D82A}">
                    <a16:rowId xmlns:a16="http://schemas.microsoft.com/office/drawing/2014/main" val="3239791797"/>
                  </a:ext>
                </a:extLst>
              </a:tr>
              <a:tr h="370840">
                <a:tc>
                  <a:txBody>
                    <a:bodyPr/>
                    <a:lstStyle/>
                    <a:p>
                      <a:r>
                        <a:rPr lang="en-US" sz="1600" dirty="0"/>
                        <a:t>Dairy products</a:t>
                      </a:r>
                    </a:p>
                  </a:txBody>
                  <a:tcPr/>
                </a:tc>
                <a:tc>
                  <a:txBody>
                    <a:bodyPr/>
                    <a:lstStyle/>
                    <a:p>
                      <a:r>
                        <a:rPr lang="en-US" sz="1600" dirty="0"/>
                        <a:t>150</a:t>
                      </a:r>
                    </a:p>
                  </a:txBody>
                  <a:tcPr/>
                </a:tc>
                <a:extLst>
                  <a:ext uri="{0D108BD9-81ED-4DB2-BD59-A6C34878D82A}">
                    <a16:rowId xmlns:a16="http://schemas.microsoft.com/office/drawing/2014/main" val="2527491989"/>
                  </a:ext>
                </a:extLst>
              </a:tr>
              <a:tr h="370840">
                <a:tc>
                  <a:txBody>
                    <a:bodyPr/>
                    <a:lstStyle/>
                    <a:p>
                      <a:r>
                        <a:rPr lang="en-US" sz="1600" dirty="0"/>
                        <a:t>Meat</a:t>
                      </a:r>
                    </a:p>
                  </a:txBody>
                  <a:tcPr/>
                </a:tc>
                <a:tc>
                  <a:txBody>
                    <a:bodyPr/>
                    <a:lstStyle/>
                    <a:p>
                      <a:r>
                        <a:rPr lang="en-US" sz="1600" dirty="0"/>
                        <a:t>200</a:t>
                      </a:r>
                    </a:p>
                  </a:txBody>
                  <a:tcPr/>
                </a:tc>
                <a:extLst>
                  <a:ext uri="{0D108BD9-81ED-4DB2-BD59-A6C34878D82A}">
                    <a16:rowId xmlns:a16="http://schemas.microsoft.com/office/drawing/2014/main" val="933425746"/>
                  </a:ext>
                </a:extLst>
              </a:tr>
            </a:tbl>
          </a:graphicData>
        </a:graphic>
      </p:graphicFrame>
    </p:spTree>
    <p:extLst>
      <p:ext uri="{BB962C8B-B14F-4D97-AF65-F5344CB8AC3E}">
        <p14:creationId xmlns:p14="http://schemas.microsoft.com/office/powerpoint/2010/main" val="2971094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D1A1C5-941A-7589-64DE-7FE6D804B6A6}"/>
              </a:ext>
            </a:extLst>
          </p:cNvPr>
          <p:cNvSpPr txBox="1"/>
          <p:nvPr/>
        </p:nvSpPr>
        <p:spPr>
          <a:xfrm>
            <a:off x="964734" y="1992558"/>
            <a:ext cx="9991288" cy="4247317"/>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In an integrated sugar industry, sugar is extracted from sugarcane. 1 </a:t>
            </a:r>
            <a:r>
              <a:rPr lang="en-US" sz="1800" b="0" i="0" u="none" strike="noStrike" dirty="0" err="1">
                <a:solidFill>
                  <a:srgbClr val="000000"/>
                </a:solidFill>
                <a:effectLst/>
                <a:latin typeface="Times New Roman" panose="02020603050405020304" pitchFamily="18" charset="0"/>
              </a:rPr>
              <a:t>tonne</a:t>
            </a:r>
            <a:r>
              <a:rPr lang="en-US" sz="1800" b="0" i="0" u="none" strike="noStrike" dirty="0">
                <a:solidFill>
                  <a:srgbClr val="000000"/>
                </a:solidFill>
                <a:effectLst/>
                <a:latin typeface="Times New Roman" panose="02020603050405020304" pitchFamily="18" charset="0"/>
              </a:rPr>
              <a:t> of sugarcane produces 95 kg of sugar an 11 L of ethanol. Sugarcane is first washed on rotating drums and crushed. Sugarcane juice and bagasse is obtained from sugarcane by milling. This juice is purified by </a:t>
            </a:r>
            <a:r>
              <a:rPr lang="en-US" sz="1800" b="0" i="0" u="none" strike="noStrike" dirty="0" err="1">
                <a:solidFill>
                  <a:srgbClr val="000000"/>
                </a:solidFill>
                <a:effectLst/>
                <a:latin typeface="Times New Roman" panose="02020603050405020304" pitchFamily="18" charset="0"/>
              </a:rPr>
              <a:t>sulfitation</a:t>
            </a:r>
            <a:r>
              <a:rPr lang="en-US" sz="1800" b="0" i="0" u="none" strike="noStrike" dirty="0">
                <a:solidFill>
                  <a:srgbClr val="000000"/>
                </a:solidFill>
                <a:effectLst/>
                <a:latin typeface="Times New Roman" panose="02020603050405020304" pitchFamily="18" charset="0"/>
              </a:rPr>
              <a:t> process follow by carbonation to further separate the soluble non-sugar materials from the sugar juice. Carbonation employs calcium carbonate or calcium sulfite to aid in precipitation. The juice is heated to denature the protein content and is then mixed with a slurry of calcium hydroxide. The obtained juice is then boiled in a series of vacuum evaporators until it reaches a concentration of 50%–65% sugar. A syrup is obtained after purification and a milky solution of pure sucrose suspended in alcohol and glycerin is slowly added as seed for crystallization and is boiled in a vacuum pan. Further, to separate the massecuite (paste obtained after crystallization) into sugar crystals and molasses (45 kg), the massecuite is added to a high-speed centrifuge. The damp sugar crystals are dried, and molasses is processed in the distillery to give alcohol.</a:t>
            </a:r>
            <a:endParaRPr lang="en-US" sz="1800" b="0" dirty="0">
              <a:effectLst/>
            </a:endParaRPr>
          </a:p>
          <a:p>
            <a:pPr algn="just" rtl="0">
              <a:spcBef>
                <a:spcPts val="0"/>
              </a:spcBef>
              <a:spcAft>
                <a:spcPts val="0"/>
              </a:spcAft>
            </a:pPr>
            <a:br>
              <a:rPr lang="en-US" sz="1800" b="0" dirty="0">
                <a:effectLst/>
              </a:rPr>
            </a:br>
            <a:r>
              <a:rPr lang="en-US" sz="1800" b="0" i="0" u="none" strike="noStrike" dirty="0">
                <a:solidFill>
                  <a:srgbClr val="000000"/>
                </a:solidFill>
                <a:effectLst/>
                <a:latin typeface="Times New Roman" panose="02020603050405020304" pitchFamily="18" charset="0"/>
              </a:rPr>
              <a:t>Describe the material flow chart and input-output of the system.</a:t>
            </a:r>
            <a:endParaRPr lang="en-US" sz="1800" b="0" dirty="0">
              <a:effectLst/>
            </a:endParaRPr>
          </a:p>
          <a:p>
            <a:br>
              <a:rPr lang="en-US" sz="1800" dirty="0"/>
            </a:br>
            <a:endParaRPr lang="en-US" sz="1800" dirty="0"/>
          </a:p>
        </p:txBody>
      </p:sp>
      <p:sp>
        <p:nvSpPr>
          <p:cNvPr id="6" name="Title 1">
            <a:extLst>
              <a:ext uri="{FF2B5EF4-FFF2-40B4-BE49-F238E27FC236}">
                <a16:creationId xmlns:a16="http://schemas.microsoft.com/office/drawing/2014/main" id="{F950DC5D-86AB-1C71-49BD-4CF99B6F45E3}"/>
              </a:ext>
            </a:extLst>
          </p:cNvPr>
          <p:cNvSpPr>
            <a:spLocks noGrp="1"/>
          </p:cNvSpPr>
          <p:nvPr>
            <p:ph type="title"/>
          </p:nvPr>
        </p:nvSpPr>
        <p:spPr>
          <a:xfrm>
            <a:off x="1023458" y="818401"/>
            <a:ext cx="9932564" cy="697196"/>
          </a:xfrm>
          <a:solidFill>
            <a:schemeClr val="accent1">
              <a:lumMod val="20000"/>
              <a:lumOff val="80000"/>
            </a:schemeClr>
          </a:solidFill>
        </p:spPr>
        <p:txBody>
          <a:bodyPr>
            <a:noAutofit/>
          </a:bodyPr>
          <a:lstStyle/>
          <a:p>
            <a:pPr algn="ctr"/>
            <a:r>
              <a:rPr lang="en-US" sz="4400" b="1" dirty="0"/>
              <a:t>Exercise</a:t>
            </a:r>
          </a:p>
        </p:txBody>
      </p:sp>
    </p:spTree>
    <p:extLst>
      <p:ext uri="{BB962C8B-B14F-4D97-AF65-F5344CB8AC3E}">
        <p14:creationId xmlns:p14="http://schemas.microsoft.com/office/powerpoint/2010/main" val="1382872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54" name="Rectangle 54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5" name="Freeform: Shape 54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56" name="Freeform: Shape 54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1" name="Google Shape;541;g13653d0e316_0_14"/>
          <p:cNvSpPr/>
          <p:nvPr/>
        </p:nvSpPr>
        <p:spPr>
          <a:xfrm>
            <a:off x="1524003" y="3428999"/>
            <a:ext cx="9144000" cy="1334643"/>
          </a:xfrm>
          <a:prstGeom prst="rect">
            <a:avLst/>
          </a:prstGeom>
        </p:spPr>
        <p:txBody>
          <a:bodyPr vert="horz" lIns="91440" tIns="45720" rIns="91440" bIns="45720" rtlCol="0" anchor="ctr">
            <a:prstTxWarp prst="textPlain">
              <a:avLst/>
            </a:prstTxWarp>
            <a:normAutofit/>
          </a:bodyPr>
          <a:lstStyle/>
          <a:p>
            <a:pPr lvl="0" algn="ctr">
              <a:lnSpc>
                <a:spcPct val="90000"/>
              </a:lnSpc>
              <a:spcBef>
                <a:spcPct val="0"/>
              </a:spcBef>
              <a:spcAft>
                <a:spcPts val="600"/>
              </a:spcAft>
            </a:pPr>
            <a:r>
              <a:rPr lang="en-US" sz="4000" b="0" i="0" kern="1200" dirty="0">
                <a:ln w="9525" cap="flat" cmpd="sng">
                  <a:solidFill>
                    <a:schemeClr val="dk2"/>
                  </a:solidFill>
                  <a:prstDash val="solid"/>
                  <a:round/>
                  <a:headEnd type="none" w="sm" len="sm"/>
                  <a:tailEnd type="none" w="sm" len="sm"/>
                </a:ln>
                <a:solidFill>
                  <a:schemeClr val="tx1"/>
                </a:solidFill>
                <a:latin typeface="Amasis MT Pro Light" panose="020B0604020202020204" pitchFamily="18" charset="0"/>
                <a:ea typeface="+mj-ea"/>
                <a:cs typeface="Aharoni" panose="02010803020104030203" pitchFamily="2" charset="-79"/>
              </a:rPr>
              <a:t>THANK YOU</a:t>
            </a:r>
          </a:p>
        </p:txBody>
      </p:sp>
      <p:sp>
        <p:nvSpPr>
          <p:cNvPr id="557" name="Rectangle 55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35D0-052F-423B-8E84-BDBEBA869551}"/>
              </a:ext>
            </a:extLst>
          </p:cNvPr>
          <p:cNvSpPr>
            <a:spLocks noGrp="1"/>
          </p:cNvSpPr>
          <p:nvPr>
            <p:ph type="title"/>
          </p:nvPr>
        </p:nvSpPr>
        <p:spPr>
          <a:xfrm>
            <a:off x="985684" y="354857"/>
            <a:ext cx="10515600" cy="697196"/>
          </a:xfrm>
          <a:solidFill>
            <a:schemeClr val="accent1">
              <a:lumMod val="20000"/>
              <a:lumOff val="80000"/>
            </a:schemeClr>
          </a:solidFill>
        </p:spPr>
        <p:txBody>
          <a:bodyPr>
            <a:noAutofit/>
          </a:bodyPr>
          <a:lstStyle/>
          <a:p>
            <a:pPr algn="ctr"/>
            <a:r>
              <a:rPr lang="en-US" sz="4400" b="1" dirty="0"/>
              <a:t>Exercise</a:t>
            </a:r>
          </a:p>
        </p:txBody>
      </p:sp>
      <p:sp>
        <p:nvSpPr>
          <p:cNvPr id="4" name="Text Placeholder 2">
            <a:extLst>
              <a:ext uri="{FF2B5EF4-FFF2-40B4-BE49-F238E27FC236}">
                <a16:creationId xmlns:a16="http://schemas.microsoft.com/office/drawing/2014/main" id="{56CA725F-95D4-4939-4654-BF0B8BD9DE59}"/>
              </a:ext>
            </a:extLst>
          </p:cNvPr>
          <p:cNvSpPr>
            <a:spLocks noGrp="1"/>
          </p:cNvSpPr>
          <p:nvPr>
            <p:ph type="body" idx="1"/>
          </p:nvPr>
        </p:nvSpPr>
        <p:spPr>
          <a:xfrm>
            <a:off x="831850" y="1582738"/>
            <a:ext cx="10515600" cy="4506912"/>
          </a:xfrm>
        </p:spPr>
        <p:txBody>
          <a:bodyPr/>
          <a:lstStyle/>
          <a:p>
            <a:pPr algn="just"/>
            <a:r>
              <a:rPr lang="en-US" b="1" dirty="0">
                <a:solidFill>
                  <a:schemeClr val="tx1"/>
                </a:solidFill>
              </a:rPr>
              <a:t>   Case Study:</a:t>
            </a:r>
          </a:p>
          <a:p>
            <a:pPr algn="just"/>
            <a:r>
              <a:rPr lang="en-US" dirty="0">
                <a:solidFill>
                  <a:schemeClr val="tx1"/>
                </a:solidFill>
              </a:rPr>
              <a:t>   For </a:t>
            </a:r>
            <a:r>
              <a:rPr lang="en-US" dirty="0" err="1">
                <a:solidFill>
                  <a:schemeClr val="tx1"/>
                </a:solidFill>
              </a:rPr>
              <a:t>agro</a:t>
            </a:r>
            <a:r>
              <a:rPr lang="en-US" dirty="0">
                <a:solidFill>
                  <a:schemeClr val="tx1"/>
                </a:solidFill>
              </a:rPr>
              <a:t>-residue-based paper production, 500 kg of dried biomass is processed to 250 kg of paper. A digestor is used to process biomass to pulp with addition of 2.5 </a:t>
            </a:r>
            <a:r>
              <a:rPr lang="en-US" dirty="0" err="1">
                <a:solidFill>
                  <a:schemeClr val="tx1"/>
                </a:solidFill>
              </a:rPr>
              <a:t>kL</a:t>
            </a:r>
            <a:r>
              <a:rPr lang="en-US" dirty="0">
                <a:solidFill>
                  <a:schemeClr val="tx1"/>
                </a:solidFill>
              </a:rPr>
              <a:t> of water and 100 kg of chemicals. After digestion (in a pressure vessel by heating </a:t>
            </a:r>
            <a:r>
              <a:rPr lang="en-US" dirty="0" err="1">
                <a:solidFill>
                  <a:schemeClr val="tx1"/>
                </a:solidFill>
              </a:rPr>
              <a:t>upto</a:t>
            </a:r>
            <a:r>
              <a:rPr lang="en-US" dirty="0">
                <a:solidFill>
                  <a:schemeClr val="tx1"/>
                </a:solidFill>
              </a:rPr>
              <a:t> 160</a:t>
            </a:r>
            <a:r>
              <a:rPr lang="en-US" baseline="30000" dirty="0">
                <a:solidFill>
                  <a:schemeClr val="tx1"/>
                </a:solidFill>
              </a:rPr>
              <a:t>o</a:t>
            </a:r>
            <a:r>
              <a:rPr lang="en-US" dirty="0">
                <a:solidFill>
                  <a:schemeClr val="tx1"/>
                </a:solidFill>
              </a:rPr>
              <a:t>) for 2 hours, 2.5 </a:t>
            </a:r>
            <a:r>
              <a:rPr lang="en-US" dirty="0" err="1">
                <a:solidFill>
                  <a:schemeClr val="tx1"/>
                </a:solidFill>
              </a:rPr>
              <a:t>kL</a:t>
            </a:r>
            <a:r>
              <a:rPr lang="en-US" dirty="0">
                <a:solidFill>
                  <a:schemeClr val="tx1"/>
                </a:solidFill>
              </a:rPr>
              <a:t> is liquor is generated and the pulp obtained is refined and after addition of 25 kg fillers &amp; chemicals dried to produce 250 kg of sheets. Analyze the process and define the goal &amp; scope and prepare a life cycle inventory for the above case. </a:t>
            </a:r>
          </a:p>
        </p:txBody>
      </p:sp>
    </p:spTree>
    <p:extLst>
      <p:ext uri="{BB962C8B-B14F-4D97-AF65-F5344CB8AC3E}">
        <p14:creationId xmlns:p14="http://schemas.microsoft.com/office/powerpoint/2010/main" val="3814741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adroTexto 350">
            <a:extLst>
              <a:ext uri="{FF2B5EF4-FFF2-40B4-BE49-F238E27FC236}">
                <a16:creationId xmlns:a16="http://schemas.microsoft.com/office/drawing/2014/main" id="{EB85846B-B4DD-D346-BE0C-37F878C3F360}"/>
              </a:ext>
            </a:extLst>
          </p:cNvPr>
          <p:cNvSpPr txBox="1"/>
          <p:nvPr/>
        </p:nvSpPr>
        <p:spPr>
          <a:xfrm>
            <a:off x="2708749" y="511095"/>
            <a:ext cx="6774611" cy="707886"/>
          </a:xfrm>
          <a:prstGeom prst="rect">
            <a:avLst/>
          </a:prstGeom>
          <a:noFill/>
        </p:spPr>
        <p:txBody>
          <a:bodyPr wrap="none" rtlCol="0">
            <a:spAutoFit/>
          </a:bodyPr>
          <a:lstStyle/>
          <a:p>
            <a:pPr algn="ctr"/>
            <a:r>
              <a:rPr lang="en-US" sz="4000" b="1" dirty="0">
                <a:solidFill>
                  <a:schemeClr val="tx1"/>
                </a:solidFill>
                <a:latin typeface="Poppins" pitchFamily="2" charset="77"/>
                <a:ea typeface="Lato Heavy" charset="0"/>
                <a:cs typeface="Poppins" pitchFamily="2" charset="77"/>
              </a:rPr>
              <a:t>Social Life Cycle Analysis</a:t>
            </a:r>
          </a:p>
        </p:txBody>
      </p:sp>
      <p:sp>
        <p:nvSpPr>
          <p:cNvPr id="45" name="CuadroTexto 351">
            <a:extLst>
              <a:ext uri="{FF2B5EF4-FFF2-40B4-BE49-F238E27FC236}">
                <a16:creationId xmlns:a16="http://schemas.microsoft.com/office/drawing/2014/main" id="{14CCF53B-4E8A-804A-9EAC-C1FF6A3EC7E9}"/>
              </a:ext>
            </a:extLst>
          </p:cNvPr>
          <p:cNvSpPr txBox="1"/>
          <p:nvPr/>
        </p:nvSpPr>
        <p:spPr>
          <a:xfrm>
            <a:off x="1335742" y="1191656"/>
            <a:ext cx="9520518" cy="369332"/>
          </a:xfrm>
          <a:prstGeom prst="rect">
            <a:avLst/>
          </a:prstGeom>
          <a:noFill/>
        </p:spPr>
        <p:txBody>
          <a:bodyPr wrap="square" rtlCol="0">
            <a:spAutoFit/>
          </a:bodyPr>
          <a:lstStyle/>
          <a:p>
            <a:pPr algn="ctr"/>
            <a:r>
              <a:rPr lang="en-US" dirty="0">
                <a:latin typeface="Lato Light" panose="020F0502020204030203" pitchFamily="34" charset="0"/>
                <a:ea typeface="Lato Light" panose="020F0502020204030203" pitchFamily="34" charset="0"/>
                <a:cs typeface="Lato Light" panose="020F0502020204030203" pitchFamily="34" charset="0"/>
              </a:rPr>
              <a:t>Social- social benefit accrued throughout the life cycle of product and process</a:t>
            </a:r>
          </a:p>
        </p:txBody>
      </p:sp>
      <p:grpSp>
        <p:nvGrpSpPr>
          <p:cNvPr id="3" name="Group 2">
            <a:extLst>
              <a:ext uri="{FF2B5EF4-FFF2-40B4-BE49-F238E27FC236}">
                <a16:creationId xmlns:a16="http://schemas.microsoft.com/office/drawing/2014/main" id="{F194733F-D62A-2A4A-98F7-3B5D7CADB83F}"/>
              </a:ext>
            </a:extLst>
          </p:cNvPr>
          <p:cNvGrpSpPr/>
          <p:nvPr/>
        </p:nvGrpSpPr>
        <p:grpSpPr>
          <a:xfrm>
            <a:off x="1120342" y="2032699"/>
            <a:ext cx="10060434" cy="4074886"/>
            <a:chOff x="2814667" y="3982270"/>
            <a:chExt cx="20120868" cy="8149772"/>
          </a:xfrm>
        </p:grpSpPr>
        <p:sp>
          <p:nvSpPr>
            <p:cNvPr id="27" name="Rectangle 56">
              <a:extLst>
                <a:ext uri="{FF2B5EF4-FFF2-40B4-BE49-F238E27FC236}">
                  <a16:creationId xmlns:a16="http://schemas.microsoft.com/office/drawing/2014/main" id="{3A11A9BB-27B4-6741-A8DF-65333B3A1648}"/>
                </a:ext>
              </a:extLst>
            </p:cNvPr>
            <p:cNvSpPr/>
            <p:nvPr/>
          </p:nvSpPr>
          <p:spPr>
            <a:xfrm>
              <a:off x="15935253" y="3982270"/>
              <a:ext cx="7000282" cy="1415772"/>
            </a:xfrm>
            <a:prstGeom prst="rect">
              <a:avLst/>
            </a:prstGeom>
          </p:spPr>
          <p:txBody>
            <a:bodyPr wrap="square">
              <a:spAutoFit/>
            </a:bodyPr>
            <a:lstStyle/>
            <a:p>
              <a:pPr algn="ctr"/>
              <a:r>
                <a:rPr lang="en-US" sz="2000" dirty="0">
                  <a:latin typeface="Lato Light" panose="020F0502020204030203" pitchFamily="34" charset="0"/>
                  <a:ea typeface="Lato Light" panose="020F0502020204030203" pitchFamily="34" charset="0"/>
                  <a:cs typeface="Lato Light" panose="020F0502020204030203" pitchFamily="34" charset="0"/>
                </a:rPr>
                <a:t>Cost- net present value of product and process</a:t>
              </a:r>
            </a:p>
          </p:txBody>
        </p:sp>
        <p:grpSp>
          <p:nvGrpSpPr>
            <p:cNvPr id="2" name="Group 1">
              <a:extLst>
                <a:ext uri="{FF2B5EF4-FFF2-40B4-BE49-F238E27FC236}">
                  <a16:creationId xmlns:a16="http://schemas.microsoft.com/office/drawing/2014/main" id="{02D1344F-F70F-AE4E-8A10-81D378DD479C}"/>
                </a:ext>
              </a:extLst>
            </p:cNvPr>
            <p:cNvGrpSpPr/>
            <p:nvPr/>
          </p:nvGrpSpPr>
          <p:grpSpPr>
            <a:xfrm rot="5400000">
              <a:off x="2609483" y="4645254"/>
              <a:ext cx="7691972" cy="7281604"/>
              <a:chOff x="7996289" y="4756082"/>
              <a:chExt cx="8385072" cy="7937728"/>
            </a:xfrm>
          </p:grpSpPr>
          <p:sp>
            <p:nvSpPr>
              <p:cNvPr id="53" name="Freeform 160">
                <a:extLst>
                  <a:ext uri="{FF2B5EF4-FFF2-40B4-BE49-F238E27FC236}">
                    <a16:creationId xmlns:a16="http://schemas.microsoft.com/office/drawing/2014/main" id="{02DBBB8D-883D-EA4C-9AFA-3D9ECDA67EB3}"/>
                  </a:ext>
                </a:extLst>
              </p:cNvPr>
              <p:cNvSpPr>
                <a:spLocks noChangeArrowheads="1"/>
              </p:cNvSpPr>
              <p:nvPr/>
            </p:nvSpPr>
            <p:spPr bwMode="auto">
              <a:xfrm>
                <a:off x="11679063" y="8005383"/>
                <a:ext cx="4702298" cy="4688427"/>
              </a:xfrm>
              <a:custGeom>
                <a:avLst/>
                <a:gdLst>
                  <a:gd name="T0" fmla="*/ 3392 w 5980"/>
                  <a:gd name="T1" fmla="*/ 0 h 5960"/>
                  <a:gd name="T2" fmla="*/ 3392 w 5980"/>
                  <a:gd name="T3" fmla="*/ 0 h 5960"/>
                  <a:gd name="T4" fmla="*/ 3127 w 5980"/>
                  <a:gd name="T5" fmla="*/ 492 h 5960"/>
                  <a:gd name="T6" fmla="*/ 5467 w 5980"/>
                  <a:gd name="T7" fmla="*/ 2969 h 5960"/>
                  <a:gd name="T8" fmla="*/ 2989 w 5980"/>
                  <a:gd name="T9" fmla="*/ 5447 h 5960"/>
                  <a:gd name="T10" fmla="*/ 944 w 5980"/>
                  <a:gd name="T11" fmla="*/ 4375 h 5960"/>
                  <a:gd name="T12" fmla="*/ 649 w 5980"/>
                  <a:gd name="T13" fmla="*/ 3785 h 5960"/>
                  <a:gd name="T14" fmla="*/ 511 w 5980"/>
                  <a:gd name="T15" fmla="*/ 2969 h 5960"/>
                  <a:gd name="T16" fmla="*/ 649 w 5980"/>
                  <a:gd name="T17" fmla="*/ 2143 h 5960"/>
                  <a:gd name="T18" fmla="*/ 521 w 5980"/>
                  <a:gd name="T19" fmla="*/ 1838 h 5960"/>
                  <a:gd name="T20" fmla="*/ 226 w 5980"/>
                  <a:gd name="T21" fmla="*/ 1819 h 5960"/>
                  <a:gd name="T22" fmla="*/ 0 w 5980"/>
                  <a:gd name="T23" fmla="*/ 2969 h 5960"/>
                  <a:gd name="T24" fmla="*/ 354 w 5980"/>
                  <a:gd name="T25" fmla="*/ 4375 h 5960"/>
                  <a:gd name="T26" fmla="*/ 649 w 5980"/>
                  <a:gd name="T27" fmla="*/ 4828 h 5960"/>
                  <a:gd name="T28" fmla="*/ 2989 w 5980"/>
                  <a:gd name="T29" fmla="*/ 5959 h 5960"/>
                  <a:gd name="T30" fmla="*/ 5979 w 5980"/>
                  <a:gd name="T31" fmla="*/ 2969 h 5960"/>
                  <a:gd name="T32" fmla="*/ 3392 w 5980"/>
                  <a:gd name="T33" fmla="*/ 0 h 5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80" h="5960">
                    <a:moveTo>
                      <a:pt x="3392" y="0"/>
                    </a:moveTo>
                    <a:lnTo>
                      <a:pt x="3392" y="0"/>
                    </a:lnTo>
                    <a:cubicBezTo>
                      <a:pt x="3314" y="177"/>
                      <a:pt x="3235" y="335"/>
                      <a:pt x="3127" y="492"/>
                    </a:cubicBezTo>
                    <a:cubicBezTo>
                      <a:pt x="4435" y="561"/>
                      <a:pt x="5467" y="1641"/>
                      <a:pt x="5467" y="2969"/>
                    </a:cubicBezTo>
                    <a:cubicBezTo>
                      <a:pt x="5467" y="4336"/>
                      <a:pt x="4356" y="5447"/>
                      <a:pt x="2989" y="5447"/>
                    </a:cubicBezTo>
                    <a:cubicBezTo>
                      <a:pt x="2144" y="5447"/>
                      <a:pt x="1386" y="5024"/>
                      <a:pt x="944" y="4375"/>
                    </a:cubicBezTo>
                    <a:cubicBezTo>
                      <a:pt x="816" y="4189"/>
                      <a:pt x="717" y="3992"/>
                      <a:pt x="649" y="3785"/>
                    </a:cubicBezTo>
                    <a:cubicBezTo>
                      <a:pt x="560" y="3530"/>
                      <a:pt x="511" y="3254"/>
                      <a:pt x="511" y="2969"/>
                    </a:cubicBezTo>
                    <a:cubicBezTo>
                      <a:pt x="511" y="2674"/>
                      <a:pt x="560" y="2399"/>
                      <a:pt x="649" y="2143"/>
                    </a:cubicBezTo>
                    <a:cubicBezTo>
                      <a:pt x="609" y="2045"/>
                      <a:pt x="570" y="1937"/>
                      <a:pt x="521" y="1838"/>
                    </a:cubicBezTo>
                    <a:cubicBezTo>
                      <a:pt x="422" y="1838"/>
                      <a:pt x="324" y="1828"/>
                      <a:pt x="226" y="1819"/>
                    </a:cubicBezTo>
                    <a:cubicBezTo>
                      <a:pt x="78" y="2173"/>
                      <a:pt x="0" y="2556"/>
                      <a:pt x="0" y="2969"/>
                    </a:cubicBezTo>
                    <a:cubicBezTo>
                      <a:pt x="0" y="3471"/>
                      <a:pt x="127" y="3953"/>
                      <a:pt x="354" y="4375"/>
                    </a:cubicBezTo>
                    <a:cubicBezTo>
                      <a:pt x="432" y="4533"/>
                      <a:pt x="531" y="4680"/>
                      <a:pt x="649" y="4828"/>
                    </a:cubicBezTo>
                    <a:cubicBezTo>
                      <a:pt x="1189" y="5516"/>
                      <a:pt x="2035" y="5959"/>
                      <a:pt x="2989" y="5959"/>
                    </a:cubicBezTo>
                    <a:cubicBezTo>
                      <a:pt x="4641" y="5959"/>
                      <a:pt x="5979" y="4621"/>
                      <a:pt x="5979" y="2969"/>
                    </a:cubicBezTo>
                    <a:cubicBezTo>
                      <a:pt x="5979" y="1455"/>
                      <a:pt x="4848" y="197"/>
                      <a:pt x="3392" y="0"/>
                    </a:cubicBezTo>
                  </a:path>
                </a:pathLst>
              </a:custGeom>
              <a:solidFill>
                <a:schemeClr val="accent2"/>
              </a:solidFill>
              <a:ln>
                <a:noFill/>
              </a:ln>
              <a:effectLst/>
            </p:spPr>
            <p:txBody>
              <a:bodyPr wrap="none" anchor="ctr"/>
              <a:lstStyle/>
              <a:p>
                <a:endParaRPr lang="es-MX" sz="900"/>
              </a:p>
            </p:txBody>
          </p:sp>
          <p:sp>
            <p:nvSpPr>
              <p:cNvPr id="54" name="Freeform 161">
                <a:extLst>
                  <a:ext uri="{FF2B5EF4-FFF2-40B4-BE49-F238E27FC236}">
                    <a16:creationId xmlns:a16="http://schemas.microsoft.com/office/drawing/2014/main" id="{4C31DC46-ADD0-684A-82F5-DB58D758931B}"/>
                  </a:ext>
                </a:extLst>
              </p:cNvPr>
              <p:cNvSpPr>
                <a:spLocks noChangeArrowheads="1"/>
              </p:cNvSpPr>
              <p:nvPr/>
            </p:nvSpPr>
            <p:spPr bwMode="auto">
              <a:xfrm>
                <a:off x="12188824" y="7988045"/>
                <a:ext cx="1726950" cy="1057669"/>
              </a:xfrm>
              <a:custGeom>
                <a:avLst/>
                <a:gdLst>
                  <a:gd name="T0" fmla="*/ 521 w 2194"/>
                  <a:gd name="T1" fmla="*/ 1297 h 1347"/>
                  <a:gd name="T2" fmla="*/ 521 w 2194"/>
                  <a:gd name="T3" fmla="*/ 1297 h 1347"/>
                  <a:gd name="T4" fmla="*/ 1799 w 2194"/>
                  <a:gd name="T5" fmla="*/ 570 h 1347"/>
                  <a:gd name="T6" fmla="*/ 2193 w 2194"/>
                  <a:gd name="T7" fmla="*/ 0 h 1347"/>
                  <a:gd name="T8" fmla="*/ 0 w 2194"/>
                  <a:gd name="T9" fmla="*/ 1130 h 1347"/>
                  <a:gd name="T10" fmla="*/ 157 w 2194"/>
                  <a:gd name="T11" fmla="*/ 1346 h 1347"/>
                  <a:gd name="T12" fmla="*/ 521 w 2194"/>
                  <a:gd name="T13" fmla="*/ 1297 h 1347"/>
                </a:gdLst>
                <a:ahLst/>
                <a:cxnLst>
                  <a:cxn ang="0">
                    <a:pos x="T0" y="T1"/>
                  </a:cxn>
                  <a:cxn ang="0">
                    <a:pos x="T2" y="T3"/>
                  </a:cxn>
                  <a:cxn ang="0">
                    <a:pos x="T4" y="T5"/>
                  </a:cxn>
                  <a:cxn ang="0">
                    <a:pos x="T6" y="T7"/>
                  </a:cxn>
                  <a:cxn ang="0">
                    <a:pos x="T8" y="T9"/>
                  </a:cxn>
                  <a:cxn ang="0">
                    <a:pos x="T10" y="T11"/>
                  </a:cxn>
                  <a:cxn ang="0">
                    <a:pos x="T12" y="T13"/>
                  </a:cxn>
                </a:cxnLst>
                <a:rect l="0" t="0" r="r" b="b"/>
                <a:pathLst>
                  <a:path w="2194" h="1347">
                    <a:moveTo>
                      <a:pt x="521" y="1297"/>
                    </a:moveTo>
                    <a:lnTo>
                      <a:pt x="521" y="1297"/>
                    </a:lnTo>
                    <a:cubicBezTo>
                      <a:pt x="855" y="934"/>
                      <a:pt x="1298" y="678"/>
                      <a:pt x="1799" y="570"/>
                    </a:cubicBezTo>
                    <a:cubicBezTo>
                      <a:pt x="1956" y="393"/>
                      <a:pt x="2085" y="206"/>
                      <a:pt x="2193" y="0"/>
                    </a:cubicBezTo>
                    <a:cubicBezTo>
                      <a:pt x="1298" y="49"/>
                      <a:pt x="521" y="472"/>
                      <a:pt x="0" y="1130"/>
                    </a:cubicBezTo>
                    <a:cubicBezTo>
                      <a:pt x="59" y="1198"/>
                      <a:pt x="108" y="1277"/>
                      <a:pt x="157" y="1346"/>
                    </a:cubicBezTo>
                    <a:cubicBezTo>
                      <a:pt x="285" y="1336"/>
                      <a:pt x="403" y="1326"/>
                      <a:pt x="521" y="1297"/>
                    </a:cubicBezTo>
                  </a:path>
                </a:pathLst>
              </a:custGeom>
              <a:solidFill>
                <a:schemeClr val="accent2"/>
              </a:solidFill>
              <a:ln>
                <a:noFill/>
              </a:ln>
              <a:effectLst/>
            </p:spPr>
            <p:txBody>
              <a:bodyPr wrap="none" anchor="ctr"/>
              <a:lstStyle/>
              <a:p>
                <a:endParaRPr lang="es-MX" sz="900"/>
              </a:p>
            </p:txBody>
          </p:sp>
          <p:sp>
            <p:nvSpPr>
              <p:cNvPr id="55" name="Freeform 162">
                <a:extLst>
                  <a:ext uri="{FF2B5EF4-FFF2-40B4-BE49-F238E27FC236}">
                    <a16:creationId xmlns:a16="http://schemas.microsoft.com/office/drawing/2014/main" id="{2D10AD23-6EBA-2A49-A34C-F383DEA28DCF}"/>
                  </a:ext>
                </a:extLst>
              </p:cNvPr>
              <p:cNvSpPr>
                <a:spLocks noChangeArrowheads="1"/>
              </p:cNvSpPr>
              <p:nvPr/>
            </p:nvSpPr>
            <p:spPr bwMode="auto">
              <a:xfrm>
                <a:off x="12088260" y="9427169"/>
                <a:ext cx="610328" cy="2018243"/>
              </a:xfrm>
              <a:custGeom>
                <a:avLst/>
                <a:gdLst>
                  <a:gd name="T0" fmla="*/ 541 w 778"/>
                  <a:gd name="T1" fmla="*/ 0 h 2567"/>
                  <a:gd name="T2" fmla="*/ 541 w 778"/>
                  <a:gd name="T3" fmla="*/ 0 h 2567"/>
                  <a:gd name="T4" fmla="*/ 255 w 778"/>
                  <a:gd name="T5" fmla="*/ 29 h 2567"/>
                  <a:gd name="T6" fmla="*/ 108 w 778"/>
                  <a:gd name="T7" fmla="*/ 39 h 2567"/>
                  <a:gd name="T8" fmla="*/ 0 w 778"/>
                  <a:gd name="T9" fmla="*/ 29 h 2567"/>
                  <a:gd name="T10" fmla="*/ 128 w 778"/>
                  <a:gd name="T11" fmla="*/ 334 h 2567"/>
                  <a:gd name="T12" fmla="*/ 265 w 778"/>
                  <a:gd name="T13" fmla="*/ 1160 h 2567"/>
                  <a:gd name="T14" fmla="*/ 128 w 778"/>
                  <a:gd name="T15" fmla="*/ 1976 h 2567"/>
                  <a:gd name="T16" fmla="*/ 423 w 778"/>
                  <a:gd name="T17" fmla="*/ 2566 h 2567"/>
                  <a:gd name="T18" fmla="*/ 777 w 778"/>
                  <a:gd name="T19" fmla="*/ 1160 h 2567"/>
                  <a:gd name="T20" fmla="*/ 541 w 778"/>
                  <a:gd name="T21" fmla="*/ 0 h 2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8" h="2567">
                    <a:moveTo>
                      <a:pt x="541" y="0"/>
                    </a:moveTo>
                    <a:lnTo>
                      <a:pt x="541" y="0"/>
                    </a:lnTo>
                    <a:cubicBezTo>
                      <a:pt x="452" y="19"/>
                      <a:pt x="354" y="29"/>
                      <a:pt x="255" y="29"/>
                    </a:cubicBezTo>
                    <a:cubicBezTo>
                      <a:pt x="206" y="39"/>
                      <a:pt x="157" y="39"/>
                      <a:pt x="108" y="39"/>
                    </a:cubicBezTo>
                    <a:cubicBezTo>
                      <a:pt x="69" y="39"/>
                      <a:pt x="29" y="39"/>
                      <a:pt x="0" y="29"/>
                    </a:cubicBezTo>
                    <a:cubicBezTo>
                      <a:pt x="49" y="128"/>
                      <a:pt x="88" y="236"/>
                      <a:pt x="128" y="334"/>
                    </a:cubicBezTo>
                    <a:cubicBezTo>
                      <a:pt x="216" y="590"/>
                      <a:pt x="265" y="865"/>
                      <a:pt x="265" y="1160"/>
                    </a:cubicBezTo>
                    <a:cubicBezTo>
                      <a:pt x="265" y="1445"/>
                      <a:pt x="216" y="1721"/>
                      <a:pt x="128" y="1976"/>
                    </a:cubicBezTo>
                    <a:cubicBezTo>
                      <a:pt x="196" y="2183"/>
                      <a:pt x="295" y="2380"/>
                      <a:pt x="423" y="2566"/>
                    </a:cubicBezTo>
                    <a:cubicBezTo>
                      <a:pt x="649" y="2144"/>
                      <a:pt x="777" y="1662"/>
                      <a:pt x="777" y="1160"/>
                    </a:cubicBezTo>
                    <a:cubicBezTo>
                      <a:pt x="777" y="747"/>
                      <a:pt x="688" y="364"/>
                      <a:pt x="541" y="0"/>
                    </a:cubicBezTo>
                  </a:path>
                </a:pathLst>
              </a:custGeom>
              <a:solidFill>
                <a:schemeClr val="accent3"/>
              </a:solidFill>
              <a:ln>
                <a:noFill/>
              </a:ln>
              <a:effectLst/>
            </p:spPr>
            <p:txBody>
              <a:bodyPr wrap="none" anchor="ctr"/>
              <a:lstStyle/>
              <a:p>
                <a:endParaRPr lang="es-MX" sz="900"/>
              </a:p>
            </p:txBody>
          </p:sp>
          <p:sp>
            <p:nvSpPr>
              <p:cNvPr id="56" name="Freeform 163">
                <a:extLst>
                  <a:ext uri="{FF2B5EF4-FFF2-40B4-BE49-F238E27FC236}">
                    <a16:creationId xmlns:a16="http://schemas.microsoft.com/office/drawing/2014/main" id="{C56E679A-E0A5-384E-A533-2FF2C88C16BA}"/>
                  </a:ext>
                </a:extLst>
              </p:cNvPr>
              <p:cNvSpPr>
                <a:spLocks noChangeArrowheads="1"/>
              </p:cNvSpPr>
              <p:nvPr/>
            </p:nvSpPr>
            <p:spPr bwMode="auto">
              <a:xfrm>
                <a:off x="7996289" y="7988045"/>
                <a:ext cx="4317374" cy="4702298"/>
              </a:xfrm>
              <a:custGeom>
                <a:avLst/>
                <a:gdLst>
                  <a:gd name="T0" fmla="*/ 2989 w 5488"/>
                  <a:gd name="T1" fmla="*/ 5466 h 5979"/>
                  <a:gd name="T2" fmla="*/ 2989 w 5488"/>
                  <a:gd name="T3" fmla="*/ 5466 h 5979"/>
                  <a:gd name="T4" fmla="*/ 502 w 5488"/>
                  <a:gd name="T5" fmla="*/ 2988 h 5979"/>
                  <a:gd name="T6" fmla="*/ 2802 w 5488"/>
                  <a:gd name="T7" fmla="*/ 511 h 5979"/>
                  <a:gd name="T8" fmla="*/ 2989 w 5488"/>
                  <a:gd name="T9" fmla="*/ 501 h 5979"/>
                  <a:gd name="T10" fmla="*/ 3481 w 5488"/>
                  <a:gd name="T11" fmla="*/ 550 h 5979"/>
                  <a:gd name="T12" fmla="*/ 4808 w 5488"/>
                  <a:gd name="T13" fmla="*/ 1306 h 5979"/>
                  <a:gd name="T14" fmla="*/ 5162 w 5488"/>
                  <a:gd name="T15" fmla="*/ 1356 h 5979"/>
                  <a:gd name="T16" fmla="*/ 5310 w 5488"/>
                  <a:gd name="T17" fmla="*/ 1356 h 5979"/>
                  <a:gd name="T18" fmla="*/ 5487 w 5488"/>
                  <a:gd name="T19" fmla="*/ 1346 h 5979"/>
                  <a:gd name="T20" fmla="*/ 5330 w 5488"/>
                  <a:gd name="T21" fmla="*/ 1130 h 5979"/>
                  <a:gd name="T22" fmla="*/ 3097 w 5488"/>
                  <a:gd name="T23" fmla="*/ 0 h 5979"/>
                  <a:gd name="T24" fmla="*/ 2989 w 5488"/>
                  <a:gd name="T25" fmla="*/ 0 h 5979"/>
                  <a:gd name="T26" fmla="*/ 2547 w 5488"/>
                  <a:gd name="T27" fmla="*/ 29 h 5979"/>
                  <a:gd name="T28" fmla="*/ 0 w 5488"/>
                  <a:gd name="T29" fmla="*/ 2988 h 5979"/>
                  <a:gd name="T30" fmla="*/ 2989 w 5488"/>
                  <a:gd name="T31" fmla="*/ 5978 h 5979"/>
                  <a:gd name="T32" fmla="*/ 5330 w 5488"/>
                  <a:gd name="T33" fmla="*/ 4847 h 5979"/>
                  <a:gd name="T34" fmla="*/ 5035 w 5488"/>
                  <a:gd name="T35" fmla="*/ 4394 h 5979"/>
                  <a:gd name="T36" fmla="*/ 2989 w 5488"/>
                  <a:gd name="T37" fmla="*/ 5466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88" h="5979">
                    <a:moveTo>
                      <a:pt x="2989" y="5466"/>
                    </a:moveTo>
                    <a:lnTo>
                      <a:pt x="2989" y="5466"/>
                    </a:lnTo>
                    <a:cubicBezTo>
                      <a:pt x="1612" y="5466"/>
                      <a:pt x="502" y="4355"/>
                      <a:pt x="502" y="2988"/>
                    </a:cubicBezTo>
                    <a:cubicBezTo>
                      <a:pt x="502" y="1670"/>
                      <a:pt x="1524" y="599"/>
                      <a:pt x="2802" y="511"/>
                    </a:cubicBezTo>
                    <a:cubicBezTo>
                      <a:pt x="2861" y="511"/>
                      <a:pt x="2930" y="501"/>
                      <a:pt x="2989" y="501"/>
                    </a:cubicBezTo>
                    <a:cubicBezTo>
                      <a:pt x="3156" y="501"/>
                      <a:pt x="3324" y="521"/>
                      <a:pt x="3481" y="550"/>
                    </a:cubicBezTo>
                    <a:cubicBezTo>
                      <a:pt x="4002" y="658"/>
                      <a:pt x="4464" y="934"/>
                      <a:pt x="4808" y="1306"/>
                    </a:cubicBezTo>
                    <a:cubicBezTo>
                      <a:pt x="4926" y="1326"/>
                      <a:pt x="5044" y="1346"/>
                      <a:pt x="5162" y="1356"/>
                    </a:cubicBezTo>
                    <a:cubicBezTo>
                      <a:pt x="5212" y="1356"/>
                      <a:pt x="5261" y="1356"/>
                      <a:pt x="5310" y="1356"/>
                    </a:cubicBezTo>
                    <a:cubicBezTo>
                      <a:pt x="5369" y="1356"/>
                      <a:pt x="5428" y="1356"/>
                      <a:pt x="5487" y="1346"/>
                    </a:cubicBezTo>
                    <a:cubicBezTo>
                      <a:pt x="5438" y="1277"/>
                      <a:pt x="5389" y="1198"/>
                      <a:pt x="5330" y="1130"/>
                    </a:cubicBezTo>
                    <a:cubicBezTo>
                      <a:pt x="4799" y="462"/>
                      <a:pt x="4002" y="29"/>
                      <a:pt x="3097" y="0"/>
                    </a:cubicBezTo>
                    <a:cubicBezTo>
                      <a:pt x="3058" y="0"/>
                      <a:pt x="3019" y="0"/>
                      <a:pt x="2989" y="0"/>
                    </a:cubicBezTo>
                    <a:cubicBezTo>
                      <a:pt x="2841" y="0"/>
                      <a:pt x="2694" y="9"/>
                      <a:pt x="2547" y="29"/>
                    </a:cubicBezTo>
                    <a:cubicBezTo>
                      <a:pt x="1111" y="236"/>
                      <a:pt x="0" y="1484"/>
                      <a:pt x="0" y="2988"/>
                    </a:cubicBezTo>
                    <a:cubicBezTo>
                      <a:pt x="0" y="4640"/>
                      <a:pt x="1337" y="5978"/>
                      <a:pt x="2989" y="5978"/>
                    </a:cubicBezTo>
                    <a:cubicBezTo>
                      <a:pt x="3933" y="5978"/>
                      <a:pt x="4779" y="5535"/>
                      <a:pt x="5330" y="4847"/>
                    </a:cubicBezTo>
                    <a:cubicBezTo>
                      <a:pt x="5212" y="4699"/>
                      <a:pt x="5113" y="4552"/>
                      <a:pt x="5035" y="4394"/>
                    </a:cubicBezTo>
                    <a:cubicBezTo>
                      <a:pt x="4582" y="5043"/>
                      <a:pt x="3835" y="5466"/>
                      <a:pt x="2989" y="5466"/>
                    </a:cubicBezTo>
                  </a:path>
                </a:pathLst>
              </a:custGeom>
              <a:solidFill>
                <a:schemeClr val="accent3"/>
              </a:solidFill>
              <a:ln>
                <a:noFill/>
              </a:ln>
              <a:effectLst/>
            </p:spPr>
            <p:txBody>
              <a:bodyPr wrap="none" anchor="ctr"/>
              <a:lstStyle/>
              <a:p>
                <a:endParaRPr lang="es-MX" sz="900"/>
              </a:p>
            </p:txBody>
          </p:sp>
          <p:sp>
            <p:nvSpPr>
              <p:cNvPr id="57" name="Freeform 164">
                <a:extLst>
                  <a:ext uri="{FF2B5EF4-FFF2-40B4-BE49-F238E27FC236}">
                    <a16:creationId xmlns:a16="http://schemas.microsoft.com/office/drawing/2014/main" id="{995522AF-5906-1648-987E-4AD1294CE073}"/>
                  </a:ext>
                </a:extLst>
              </p:cNvPr>
              <p:cNvSpPr>
                <a:spLocks noChangeArrowheads="1"/>
              </p:cNvSpPr>
              <p:nvPr/>
            </p:nvSpPr>
            <p:spPr bwMode="auto">
              <a:xfrm>
                <a:off x="9820337" y="4756082"/>
                <a:ext cx="4702298" cy="4702298"/>
              </a:xfrm>
              <a:custGeom>
                <a:avLst/>
                <a:gdLst>
                  <a:gd name="T0" fmla="*/ 2990 w 5980"/>
                  <a:gd name="T1" fmla="*/ 0 h 5979"/>
                  <a:gd name="T2" fmla="*/ 2990 w 5980"/>
                  <a:gd name="T3" fmla="*/ 0 h 5979"/>
                  <a:gd name="T4" fmla="*/ 0 w 5980"/>
                  <a:gd name="T5" fmla="*/ 2990 h 5979"/>
                  <a:gd name="T6" fmla="*/ 227 w 5980"/>
                  <a:gd name="T7" fmla="*/ 4140 h 5979"/>
                  <a:gd name="T8" fmla="*/ 669 w 5980"/>
                  <a:gd name="T9" fmla="*/ 4111 h 5979"/>
                  <a:gd name="T10" fmla="*/ 777 w 5980"/>
                  <a:gd name="T11" fmla="*/ 4111 h 5979"/>
                  <a:gd name="T12" fmla="*/ 512 w 5980"/>
                  <a:gd name="T13" fmla="*/ 2990 h 5979"/>
                  <a:gd name="T14" fmla="*/ 2990 w 5980"/>
                  <a:gd name="T15" fmla="*/ 511 h 5979"/>
                  <a:gd name="T16" fmla="*/ 5468 w 5980"/>
                  <a:gd name="T17" fmla="*/ 2990 h 5979"/>
                  <a:gd name="T18" fmla="*/ 5203 w 5980"/>
                  <a:gd name="T19" fmla="*/ 4111 h 5979"/>
                  <a:gd name="T20" fmla="*/ 4809 w 5980"/>
                  <a:gd name="T21" fmla="*/ 4681 h 5979"/>
                  <a:gd name="T22" fmla="*/ 3531 w 5980"/>
                  <a:gd name="T23" fmla="*/ 5408 h 5979"/>
                  <a:gd name="T24" fmla="*/ 3167 w 5980"/>
                  <a:gd name="T25" fmla="*/ 5457 h 5979"/>
                  <a:gd name="T26" fmla="*/ 2990 w 5980"/>
                  <a:gd name="T27" fmla="*/ 5467 h 5979"/>
                  <a:gd name="T28" fmla="*/ 2842 w 5980"/>
                  <a:gd name="T29" fmla="*/ 5467 h 5979"/>
                  <a:gd name="T30" fmla="*/ 2488 w 5980"/>
                  <a:gd name="T31" fmla="*/ 5417 h 5979"/>
                  <a:gd name="T32" fmla="*/ 1161 w 5980"/>
                  <a:gd name="T33" fmla="*/ 4661 h 5979"/>
                  <a:gd name="T34" fmla="*/ 669 w 5980"/>
                  <a:gd name="T35" fmla="*/ 4612 h 5979"/>
                  <a:gd name="T36" fmla="*/ 482 w 5980"/>
                  <a:gd name="T37" fmla="*/ 4622 h 5979"/>
                  <a:gd name="T38" fmla="*/ 2587 w 5980"/>
                  <a:gd name="T39" fmla="*/ 5949 h 5979"/>
                  <a:gd name="T40" fmla="*/ 2882 w 5980"/>
                  <a:gd name="T41" fmla="*/ 5968 h 5979"/>
                  <a:gd name="T42" fmla="*/ 2990 w 5980"/>
                  <a:gd name="T43" fmla="*/ 5978 h 5979"/>
                  <a:gd name="T44" fmla="*/ 3137 w 5980"/>
                  <a:gd name="T45" fmla="*/ 5968 h 5979"/>
                  <a:gd name="T46" fmla="*/ 3423 w 5980"/>
                  <a:gd name="T47" fmla="*/ 5939 h 5979"/>
                  <a:gd name="T48" fmla="*/ 5488 w 5980"/>
                  <a:gd name="T49" fmla="*/ 4622 h 5979"/>
                  <a:gd name="T50" fmla="*/ 5753 w 5980"/>
                  <a:gd name="T51" fmla="*/ 4130 h 5979"/>
                  <a:gd name="T52" fmla="*/ 5979 w 5980"/>
                  <a:gd name="T53" fmla="*/ 2990 h 5979"/>
                  <a:gd name="T54" fmla="*/ 2990 w 5980"/>
                  <a:gd name="T55" fmla="*/ 0 h 5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80" h="5979">
                    <a:moveTo>
                      <a:pt x="2990" y="0"/>
                    </a:moveTo>
                    <a:lnTo>
                      <a:pt x="2990" y="0"/>
                    </a:lnTo>
                    <a:cubicBezTo>
                      <a:pt x="1338" y="0"/>
                      <a:pt x="0" y="1337"/>
                      <a:pt x="0" y="2990"/>
                    </a:cubicBezTo>
                    <a:cubicBezTo>
                      <a:pt x="0" y="3393"/>
                      <a:pt x="79" y="3786"/>
                      <a:pt x="227" y="4140"/>
                    </a:cubicBezTo>
                    <a:cubicBezTo>
                      <a:pt x="374" y="4120"/>
                      <a:pt x="521" y="4111"/>
                      <a:pt x="669" y="4111"/>
                    </a:cubicBezTo>
                    <a:cubicBezTo>
                      <a:pt x="699" y="4111"/>
                      <a:pt x="738" y="4111"/>
                      <a:pt x="777" y="4111"/>
                    </a:cubicBezTo>
                    <a:cubicBezTo>
                      <a:pt x="600" y="3776"/>
                      <a:pt x="512" y="3393"/>
                      <a:pt x="512" y="2990"/>
                    </a:cubicBezTo>
                    <a:cubicBezTo>
                      <a:pt x="512" y="1613"/>
                      <a:pt x="1623" y="511"/>
                      <a:pt x="2990" y="511"/>
                    </a:cubicBezTo>
                    <a:cubicBezTo>
                      <a:pt x="4357" y="511"/>
                      <a:pt x="5468" y="1613"/>
                      <a:pt x="5468" y="2990"/>
                    </a:cubicBezTo>
                    <a:cubicBezTo>
                      <a:pt x="5468" y="3393"/>
                      <a:pt x="5370" y="3776"/>
                      <a:pt x="5203" y="4111"/>
                    </a:cubicBezTo>
                    <a:cubicBezTo>
                      <a:pt x="5095" y="4317"/>
                      <a:pt x="4966" y="4504"/>
                      <a:pt x="4809" y="4681"/>
                    </a:cubicBezTo>
                    <a:cubicBezTo>
                      <a:pt x="4475" y="5035"/>
                      <a:pt x="4032" y="5299"/>
                      <a:pt x="3531" y="5408"/>
                    </a:cubicBezTo>
                    <a:cubicBezTo>
                      <a:pt x="3413" y="5437"/>
                      <a:pt x="3295" y="5447"/>
                      <a:pt x="3167" y="5457"/>
                    </a:cubicBezTo>
                    <a:cubicBezTo>
                      <a:pt x="3108" y="5467"/>
                      <a:pt x="3049" y="5467"/>
                      <a:pt x="2990" y="5467"/>
                    </a:cubicBezTo>
                    <a:cubicBezTo>
                      <a:pt x="2941" y="5467"/>
                      <a:pt x="2892" y="5467"/>
                      <a:pt x="2842" y="5467"/>
                    </a:cubicBezTo>
                    <a:cubicBezTo>
                      <a:pt x="2724" y="5457"/>
                      <a:pt x="2606" y="5437"/>
                      <a:pt x="2488" y="5417"/>
                    </a:cubicBezTo>
                    <a:cubicBezTo>
                      <a:pt x="1967" y="5309"/>
                      <a:pt x="1505" y="5045"/>
                      <a:pt x="1161" y="4661"/>
                    </a:cubicBezTo>
                    <a:cubicBezTo>
                      <a:pt x="1004" y="4632"/>
                      <a:pt x="836" y="4612"/>
                      <a:pt x="669" y="4612"/>
                    </a:cubicBezTo>
                    <a:cubicBezTo>
                      <a:pt x="610" y="4612"/>
                      <a:pt x="541" y="4622"/>
                      <a:pt x="482" y="4622"/>
                    </a:cubicBezTo>
                    <a:cubicBezTo>
                      <a:pt x="954" y="5329"/>
                      <a:pt x="1712" y="5831"/>
                      <a:pt x="2587" y="5949"/>
                    </a:cubicBezTo>
                    <a:cubicBezTo>
                      <a:pt x="2685" y="5958"/>
                      <a:pt x="2783" y="5968"/>
                      <a:pt x="2882" y="5968"/>
                    </a:cubicBezTo>
                    <a:cubicBezTo>
                      <a:pt x="2911" y="5978"/>
                      <a:pt x="2951" y="5978"/>
                      <a:pt x="2990" y="5978"/>
                    </a:cubicBezTo>
                    <a:cubicBezTo>
                      <a:pt x="3039" y="5978"/>
                      <a:pt x="3088" y="5978"/>
                      <a:pt x="3137" y="5968"/>
                    </a:cubicBezTo>
                    <a:cubicBezTo>
                      <a:pt x="3236" y="5968"/>
                      <a:pt x="3334" y="5958"/>
                      <a:pt x="3423" y="5939"/>
                    </a:cubicBezTo>
                    <a:cubicBezTo>
                      <a:pt x="4288" y="5821"/>
                      <a:pt x="5035" y="5319"/>
                      <a:pt x="5488" y="4622"/>
                    </a:cubicBezTo>
                    <a:cubicBezTo>
                      <a:pt x="5596" y="4465"/>
                      <a:pt x="5675" y="4307"/>
                      <a:pt x="5753" y="4130"/>
                    </a:cubicBezTo>
                    <a:cubicBezTo>
                      <a:pt x="5901" y="3786"/>
                      <a:pt x="5979" y="3393"/>
                      <a:pt x="5979" y="2990"/>
                    </a:cubicBezTo>
                    <a:cubicBezTo>
                      <a:pt x="5979" y="1337"/>
                      <a:pt x="4642" y="0"/>
                      <a:pt x="2990" y="0"/>
                    </a:cubicBezTo>
                  </a:path>
                </a:pathLst>
              </a:custGeom>
              <a:solidFill>
                <a:schemeClr val="accent1"/>
              </a:solidFill>
              <a:ln>
                <a:noFill/>
              </a:ln>
              <a:effectLst/>
            </p:spPr>
            <p:txBody>
              <a:bodyPr wrap="none" anchor="ctr"/>
              <a:lstStyle/>
              <a:p>
                <a:endParaRPr lang="es-MX" sz="900"/>
              </a:p>
            </p:txBody>
          </p:sp>
          <p:sp>
            <p:nvSpPr>
              <p:cNvPr id="58" name="CuadroTexto 395">
                <a:extLst>
                  <a:ext uri="{FF2B5EF4-FFF2-40B4-BE49-F238E27FC236}">
                    <a16:creationId xmlns:a16="http://schemas.microsoft.com/office/drawing/2014/main" id="{02E46DF9-45FF-3F48-A73A-E74BE8F64C80}"/>
                  </a:ext>
                </a:extLst>
              </p:cNvPr>
              <p:cNvSpPr txBox="1"/>
              <p:nvPr/>
            </p:nvSpPr>
            <p:spPr>
              <a:xfrm rot="16200000">
                <a:off x="10265152" y="6277682"/>
                <a:ext cx="3901574" cy="1274935"/>
              </a:xfrm>
              <a:prstGeom prst="rect">
                <a:avLst/>
              </a:prstGeom>
              <a:noFill/>
            </p:spPr>
            <p:txBody>
              <a:bodyPr wrap="square" rtlCol="0">
                <a:spAutoFit/>
              </a:bodyPr>
              <a:lstStyle/>
              <a:p>
                <a:pPr algn="ctr"/>
                <a:r>
                  <a:rPr lang="en-US" sz="1600" dirty="0">
                    <a:solidFill>
                      <a:schemeClr val="tx1"/>
                    </a:solidFill>
                    <a:latin typeface="Poppins Medium" pitchFamily="2" charset="77"/>
                    <a:ea typeface="Roboto Medium" panose="02000000000000000000" pitchFamily="2" charset="0"/>
                    <a:cs typeface="Poppins Medium" pitchFamily="2" charset="77"/>
                  </a:rPr>
                  <a:t>Livelihood opportunities</a:t>
                </a:r>
              </a:p>
            </p:txBody>
          </p:sp>
          <p:sp>
            <p:nvSpPr>
              <p:cNvPr id="59" name="CuadroTexto 395">
                <a:extLst>
                  <a:ext uri="{FF2B5EF4-FFF2-40B4-BE49-F238E27FC236}">
                    <a16:creationId xmlns:a16="http://schemas.microsoft.com/office/drawing/2014/main" id="{2770C952-0815-8D4D-B23C-59529904C581}"/>
                  </a:ext>
                </a:extLst>
              </p:cNvPr>
              <p:cNvSpPr txBox="1"/>
              <p:nvPr/>
            </p:nvSpPr>
            <p:spPr>
              <a:xfrm rot="16200000">
                <a:off x="12416914" y="9757646"/>
                <a:ext cx="3901574" cy="1274935"/>
              </a:xfrm>
              <a:prstGeom prst="rect">
                <a:avLst/>
              </a:prstGeom>
              <a:noFill/>
            </p:spPr>
            <p:txBody>
              <a:bodyPr wrap="square" rtlCol="0">
                <a:spAutoFit/>
              </a:bodyPr>
              <a:lstStyle/>
              <a:p>
                <a:pPr algn="ctr"/>
                <a:r>
                  <a:rPr lang="en-US" sz="1600" dirty="0">
                    <a:solidFill>
                      <a:schemeClr val="tx1"/>
                    </a:solidFill>
                    <a:latin typeface="Poppins Medium" pitchFamily="2" charset="77"/>
                    <a:ea typeface="Roboto Medium" panose="02000000000000000000" pitchFamily="2" charset="0"/>
                    <a:cs typeface="Poppins Medium" pitchFamily="2" charset="77"/>
                  </a:rPr>
                  <a:t>Gender participation</a:t>
                </a:r>
              </a:p>
            </p:txBody>
          </p:sp>
          <p:sp>
            <p:nvSpPr>
              <p:cNvPr id="60" name="CuadroTexto 395">
                <a:extLst>
                  <a:ext uri="{FF2B5EF4-FFF2-40B4-BE49-F238E27FC236}">
                    <a16:creationId xmlns:a16="http://schemas.microsoft.com/office/drawing/2014/main" id="{410A2315-92C6-8647-8FCA-36CEB490621D}"/>
                  </a:ext>
                </a:extLst>
              </p:cNvPr>
              <p:cNvSpPr txBox="1"/>
              <p:nvPr/>
            </p:nvSpPr>
            <p:spPr>
              <a:xfrm rot="16200000">
                <a:off x="8463729" y="9433319"/>
                <a:ext cx="3901574" cy="1811751"/>
              </a:xfrm>
              <a:prstGeom prst="rect">
                <a:avLst/>
              </a:prstGeom>
              <a:noFill/>
            </p:spPr>
            <p:txBody>
              <a:bodyPr wrap="square" rtlCol="0">
                <a:spAutoFit/>
              </a:bodyPr>
              <a:lstStyle/>
              <a:p>
                <a:pPr algn="ctr"/>
                <a:r>
                  <a:rPr lang="en-US" sz="1600" dirty="0">
                    <a:solidFill>
                      <a:schemeClr val="tx1"/>
                    </a:solidFill>
                    <a:latin typeface="Poppins Medium" pitchFamily="2" charset="77"/>
                    <a:ea typeface="Roboto Medium" panose="02000000000000000000" pitchFamily="2" charset="0"/>
                    <a:cs typeface="Poppins Medium" pitchFamily="2" charset="77"/>
                  </a:rPr>
                  <a:t>Socio economic indicators </a:t>
                </a:r>
              </a:p>
            </p:txBody>
          </p:sp>
        </p:grpSp>
      </p:grpSp>
      <p:sp>
        <p:nvSpPr>
          <p:cNvPr id="6" name="Oval 5">
            <a:extLst>
              <a:ext uri="{FF2B5EF4-FFF2-40B4-BE49-F238E27FC236}">
                <a16:creationId xmlns:a16="http://schemas.microsoft.com/office/drawing/2014/main" id="{90A9CFDC-58C5-6C97-7673-33159EEE6F89}"/>
              </a:ext>
            </a:extLst>
          </p:cNvPr>
          <p:cNvSpPr/>
          <p:nvPr/>
        </p:nvSpPr>
        <p:spPr>
          <a:xfrm>
            <a:off x="532659" y="1682860"/>
            <a:ext cx="4446527" cy="4664045"/>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uadroTexto 395">
            <a:extLst>
              <a:ext uri="{FF2B5EF4-FFF2-40B4-BE49-F238E27FC236}">
                <a16:creationId xmlns:a16="http://schemas.microsoft.com/office/drawing/2014/main" id="{0022B29E-41F2-F7CD-409F-7EFD7FE3C92D}"/>
              </a:ext>
            </a:extLst>
          </p:cNvPr>
          <p:cNvSpPr txBox="1"/>
          <p:nvPr/>
        </p:nvSpPr>
        <p:spPr>
          <a:xfrm>
            <a:off x="2866873" y="2044359"/>
            <a:ext cx="1548152" cy="707886"/>
          </a:xfrm>
          <a:prstGeom prst="rect">
            <a:avLst/>
          </a:prstGeom>
          <a:noFill/>
        </p:spPr>
        <p:txBody>
          <a:bodyPr wrap="square" rtlCol="0">
            <a:spAutoFit/>
          </a:bodyPr>
          <a:lstStyle/>
          <a:p>
            <a:pPr algn="ctr"/>
            <a:r>
              <a:rPr lang="en-US" sz="2000" dirty="0">
                <a:solidFill>
                  <a:schemeClr val="tx1"/>
                </a:solidFill>
                <a:latin typeface="Poppins Medium" pitchFamily="2" charset="77"/>
                <a:ea typeface="Roboto Medium" panose="02000000000000000000" pitchFamily="2" charset="0"/>
                <a:cs typeface="Poppins Medium" pitchFamily="2" charset="77"/>
              </a:rPr>
              <a:t>Local</a:t>
            </a:r>
            <a:r>
              <a:rPr lang="en-US" sz="2000" dirty="0">
                <a:solidFill>
                  <a:schemeClr val="tx2"/>
                </a:solidFill>
                <a:latin typeface="Poppins Medium" pitchFamily="2" charset="77"/>
                <a:ea typeface="Roboto Medium" panose="02000000000000000000" pitchFamily="2" charset="0"/>
                <a:cs typeface="Poppins Medium" pitchFamily="2" charset="77"/>
              </a:rPr>
              <a:t> </a:t>
            </a:r>
            <a:r>
              <a:rPr lang="en-US" sz="2000" dirty="0">
                <a:solidFill>
                  <a:schemeClr val="tx1"/>
                </a:solidFill>
                <a:latin typeface="Poppins Medium" pitchFamily="2" charset="77"/>
                <a:ea typeface="Roboto Medium" panose="02000000000000000000" pitchFamily="2" charset="0"/>
                <a:cs typeface="Poppins Medium" pitchFamily="2" charset="77"/>
              </a:rPr>
              <a:t>Economy</a:t>
            </a:r>
          </a:p>
        </p:txBody>
      </p:sp>
      <p:grpSp>
        <p:nvGrpSpPr>
          <p:cNvPr id="19" name="Group 18">
            <a:extLst>
              <a:ext uri="{FF2B5EF4-FFF2-40B4-BE49-F238E27FC236}">
                <a16:creationId xmlns:a16="http://schemas.microsoft.com/office/drawing/2014/main" id="{823CB37E-C401-4F62-BCF9-E51475D71842}"/>
              </a:ext>
            </a:extLst>
          </p:cNvPr>
          <p:cNvGrpSpPr/>
          <p:nvPr/>
        </p:nvGrpSpPr>
        <p:grpSpPr>
          <a:xfrm>
            <a:off x="6508013" y="2109333"/>
            <a:ext cx="704803" cy="705865"/>
            <a:chOff x="10659361" y="969411"/>
            <a:chExt cx="704803" cy="705865"/>
          </a:xfrm>
        </p:grpSpPr>
        <p:sp>
          <p:nvSpPr>
            <p:cNvPr id="10" name="Oval 13">
              <a:extLst>
                <a:ext uri="{FF2B5EF4-FFF2-40B4-BE49-F238E27FC236}">
                  <a16:creationId xmlns:a16="http://schemas.microsoft.com/office/drawing/2014/main" id="{1CE1562D-D6A6-4111-CD0F-D4B9816CB257}"/>
                </a:ext>
              </a:extLst>
            </p:cNvPr>
            <p:cNvSpPr>
              <a:spLocks noChangeArrowheads="1"/>
            </p:cNvSpPr>
            <p:nvPr/>
          </p:nvSpPr>
          <p:spPr bwMode="auto">
            <a:xfrm>
              <a:off x="10659361" y="969411"/>
              <a:ext cx="704803" cy="705865"/>
            </a:xfrm>
            <a:prstGeom prst="ellipse">
              <a:avLst/>
            </a:prstGeom>
            <a:solidFill>
              <a:schemeClr val="accent2"/>
            </a:solidFill>
            <a:ln>
              <a:noFill/>
            </a:ln>
          </p:spPr>
          <p:txBody>
            <a:bodyPr vert="horz" wrap="square" lIns="45720" tIns="22860" rIns="45720" bIns="22860" numCol="1" anchor="t" anchorCtr="0" compatLnSpc="1">
              <a:prstTxWarp prst="textNoShape">
                <a:avLst/>
              </a:prstTxWarp>
            </a:bodyPr>
            <a:lstStyle/>
            <a:p>
              <a:endParaRPr lang="en-US" sz="900"/>
            </a:p>
          </p:txBody>
        </p:sp>
        <p:sp>
          <p:nvSpPr>
            <p:cNvPr id="11" name="Forma libre 340">
              <a:extLst>
                <a:ext uri="{FF2B5EF4-FFF2-40B4-BE49-F238E27FC236}">
                  <a16:creationId xmlns:a16="http://schemas.microsoft.com/office/drawing/2014/main" id="{171DBA48-7AC0-8C93-EDEC-68AB283FDC96}"/>
                </a:ext>
              </a:extLst>
            </p:cNvPr>
            <p:cNvSpPr/>
            <p:nvPr/>
          </p:nvSpPr>
          <p:spPr>
            <a:xfrm>
              <a:off x="10973757" y="1128883"/>
              <a:ext cx="76250" cy="7625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a:p>
          </p:txBody>
        </p:sp>
        <p:sp>
          <p:nvSpPr>
            <p:cNvPr id="12" name="Forma libre 342">
              <a:extLst>
                <a:ext uri="{FF2B5EF4-FFF2-40B4-BE49-F238E27FC236}">
                  <a16:creationId xmlns:a16="http://schemas.microsoft.com/office/drawing/2014/main" id="{7278481E-0B1C-F23C-5CD0-746D0651F752}"/>
                </a:ext>
              </a:extLst>
            </p:cNvPr>
            <p:cNvSpPr/>
            <p:nvPr/>
          </p:nvSpPr>
          <p:spPr>
            <a:xfrm>
              <a:off x="10875855" y="1309623"/>
              <a:ext cx="76250" cy="7625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a:p>
          </p:txBody>
        </p:sp>
        <p:sp>
          <p:nvSpPr>
            <p:cNvPr id="13" name="Forma libre 344">
              <a:extLst>
                <a:ext uri="{FF2B5EF4-FFF2-40B4-BE49-F238E27FC236}">
                  <a16:creationId xmlns:a16="http://schemas.microsoft.com/office/drawing/2014/main" id="{40628439-B8C7-A1C8-A231-F5103A62AA32}"/>
                </a:ext>
              </a:extLst>
            </p:cNvPr>
            <p:cNvSpPr/>
            <p:nvPr/>
          </p:nvSpPr>
          <p:spPr>
            <a:xfrm>
              <a:off x="11071658" y="1309623"/>
              <a:ext cx="76250" cy="76250"/>
            </a:xfrm>
            <a:custGeom>
              <a:avLst/>
              <a:gdLst>
                <a:gd name="connsiteX0" fmla="*/ 136956 w 137700"/>
                <a:gd name="connsiteY0" fmla="*/ 68956 h 137700"/>
                <a:gd name="connsiteX1" fmla="*/ 68956 w 137700"/>
                <a:gd name="connsiteY1" fmla="*/ 136956 h 137700"/>
                <a:gd name="connsiteX2" fmla="*/ 956 w 137700"/>
                <a:gd name="connsiteY2" fmla="*/ 68956 h 137700"/>
                <a:gd name="connsiteX3" fmla="*/ 68956 w 137700"/>
                <a:gd name="connsiteY3" fmla="*/ 956 h 137700"/>
                <a:gd name="connsiteX4" fmla="*/ 136956 w 137700"/>
                <a:gd name="connsiteY4" fmla="*/ 68956 h 13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00" h="137700">
                  <a:moveTo>
                    <a:pt x="136956" y="68956"/>
                  </a:moveTo>
                  <a:cubicBezTo>
                    <a:pt x="136956" y="106511"/>
                    <a:pt x="106511" y="136956"/>
                    <a:pt x="68956" y="136956"/>
                  </a:cubicBezTo>
                  <a:cubicBezTo>
                    <a:pt x="31401" y="136956"/>
                    <a:pt x="956" y="106511"/>
                    <a:pt x="956" y="68956"/>
                  </a:cubicBezTo>
                  <a:cubicBezTo>
                    <a:pt x="956" y="31401"/>
                    <a:pt x="31401" y="956"/>
                    <a:pt x="68956" y="956"/>
                  </a:cubicBezTo>
                  <a:cubicBezTo>
                    <a:pt x="106511" y="956"/>
                    <a:pt x="136956" y="31401"/>
                    <a:pt x="136956" y="68956"/>
                  </a:cubicBezTo>
                  <a:close/>
                </a:path>
              </a:pathLst>
            </a:custGeom>
            <a:solidFill>
              <a:schemeClr val="bg1"/>
            </a:solidFill>
            <a:ln w="9525" cap="flat">
              <a:noFill/>
              <a:prstDash val="solid"/>
              <a:miter/>
            </a:ln>
          </p:spPr>
          <p:txBody>
            <a:bodyPr rtlCol="0" anchor="ctr"/>
            <a:lstStyle/>
            <a:p>
              <a:endParaRPr lang="es-MX" sz="900"/>
            </a:p>
          </p:txBody>
        </p:sp>
        <p:sp>
          <p:nvSpPr>
            <p:cNvPr id="14" name="Forma libre 343">
              <a:extLst>
                <a:ext uri="{FF2B5EF4-FFF2-40B4-BE49-F238E27FC236}">
                  <a16:creationId xmlns:a16="http://schemas.microsoft.com/office/drawing/2014/main" id="{F964F7FA-6530-D16B-B48E-195321E0667C}"/>
                </a:ext>
              </a:extLst>
            </p:cNvPr>
            <p:cNvSpPr/>
            <p:nvPr/>
          </p:nvSpPr>
          <p:spPr>
            <a:xfrm>
              <a:off x="10843977" y="1390683"/>
              <a:ext cx="136262" cy="68484"/>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3 h 123675"/>
                <a:gd name="connsiteX4" fmla="*/ 956 w 246075"/>
                <a:gd name="connsiteY4" fmla="*/ 91905 h 123675"/>
                <a:gd name="connsiteX5" fmla="*/ 30095 w 246075"/>
                <a:gd name="connsiteY5" fmla="*/ 123355 h 123675"/>
                <a:gd name="connsiteX6" fmla="*/ 216618 w 246075"/>
                <a:gd name="connsiteY6" fmla="*/ 123355 h 123675"/>
                <a:gd name="connsiteX7" fmla="*/ 245757 w 246075"/>
                <a:gd name="connsiteY7" fmla="*/ 91905 h 123675"/>
                <a:gd name="connsiteX8" fmla="*/ 245757 w 246075"/>
                <a:gd name="connsiteY8" fmla="*/ 83193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50" y="16217"/>
                    <a:pt x="30335" y="29019"/>
                  </a:cubicBezTo>
                  <a:cubicBezTo>
                    <a:pt x="12206" y="39710"/>
                    <a:pt x="956" y="60468"/>
                    <a:pt x="956" y="83193"/>
                  </a:cubicBezTo>
                  <a:lnTo>
                    <a:pt x="956" y="91905"/>
                  </a:lnTo>
                  <a:cubicBezTo>
                    <a:pt x="956" y="109250"/>
                    <a:pt x="14025" y="123355"/>
                    <a:pt x="30095" y="123355"/>
                  </a:cubicBezTo>
                  <a:lnTo>
                    <a:pt x="216618" y="123355"/>
                  </a:lnTo>
                  <a:cubicBezTo>
                    <a:pt x="232688" y="123355"/>
                    <a:pt x="245757" y="109250"/>
                    <a:pt x="245757" y="91905"/>
                  </a:cubicBezTo>
                  <a:lnTo>
                    <a:pt x="245757" y="83193"/>
                  </a:lnTo>
                  <a:cubicBezTo>
                    <a:pt x="245757" y="60468"/>
                    <a:pt x="234508" y="39710"/>
                    <a:pt x="216378" y="29019"/>
                  </a:cubicBezTo>
                  <a:close/>
                </a:path>
              </a:pathLst>
            </a:custGeom>
            <a:solidFill>
              <a:schemeClr val="bg1"/>
            </a:solidFill>
            <a:ln w="9525" cap="flat">
              <a:noFill/>
              <a:prstDash val="solid"/>
              <a:miter/>
            </a:ln>
          </p:spPr>
          <p:txBody>
            <a:bodyPr rtlCol="0" anchor="ctr"/>
            <a:lstStyle/>
            <a:p>
              <a:endParaRPr lang="es-MX" sz="900"/>
            </a:p>
          </p:txBody>
        </p:sp>
        <p:sp>
          <p:nvSpPr>
            <p:cNvPr id="15" name="Forma libre 345">
              <a:extLst>
                <a:ext uri="{FF2B5EF4-FFF2-40B4-BE49-F238E27FC236}">
                  <a16:creationId xmlns:a16="http://schemas.microsoft.com/office/drawing/2014/main" id="{17427A66-13CF-EA5A-D637-B4C574D7A45A}"/>
                </a:ext>
              </a:extLst>
            </p:cNvPr>
            <p:cNvSpPr/>
            <p:nvPr/>
          </p:nvSpPr>
          <p:spPr>
            <a:xfrm>
              <a:off x="11039780" y="1390683"/>
              <a:ext cx="136262" cy="68484"/>
            </a:xfrm>
            <a:custGeom>
              <a:avLst/>
              <a:gdLst>
                <a:gd name="connsiteX0" fmla="*/ 216378 w 246075"/>
                <a:gd name="connsiteY0" fmla="*/ 29019 h 123675"/>
                <a:gd name="connsiteX1" fmla="*/ 123357 w 246075"/>
                <a:gd name="connsiteY1" fmla="*/ 956 h 123675"/>
                <a:gd name="connsiteX2" fmla="*/ 30335 w 246075"/>
                <a:gd name="connsiteY2" fmla="*/ 29019 h 123675"/>
                <a:gd name="connsiteX3" fmla="*/ 956 w 246075"/>
                <a:gd name="connsiteY3" fmla="*/ 83194 h 123675"/>
                <a:gd name="connsiteX4" fmla="*/ 956 w 246075"/>
                <a:gd name="connsiteY4" fmla="*/ 91906 h 123675"/>
                <a:gd name="connsiteX5" fmla="*/ 30095 w 246075"/>
                <a:gd name="connsiteY5" fmla="*/ 123357 h 123675"/>
                <a:gd name="connsiteX6" fmla="*/ 216618 w 246075"/>
                <a:gd name="connsiteY6" fmla="*/ 123357 h 123675"/>
                <a:gd name="connsiteX7" fmla="*/ 245757 w 246075"/>
                <a:gd name="connsiteY7" fmla="*/ 91906 h 123675"/>
                <a:gd name="connsiteX8" fmla="*/ 245757 w 246075"/>
                <a:gd name="connsiteY8" fmla="*/ 83194 h 123675"/>
                <a:gd name="connsiteX9" fmla="*/ 216378 w 246075"/>
                <a:gd name="connsiteY9" fmla="*/ 29019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216378" y="29019"/>
                  </a:move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1"/>
                    <a:pt x="14025" y="123357"/>
                    <a:pt x="30095" y="123357"/>
                  </a:cubicBezTo>
                  <a:lnTo>
                    <a:pt x="216618" y="123357"/>
                  </a:lnTo>
                  <a:cubicBezTo>
                    <a:pt x="232688" y="123357"/>
                    <a:pt x="245757" y="109251"/>
                    <a:pt x="245757" y="91906"/>
                  </a:cubicBezTo>
                  <a:lnTo>
                    <a:pt x="245757" y="83194"/>
                  </a:lnTo>
                  <a:cubicBezTo>
                    <a:pt x="245756" y="60468"/>
                    <a:pt x="234506" y="39710"/>
                    <a:pt x="216378" y="29019"/>
                  </a:cubicBezTo>
                  <a:close/>
                </a:path>
              </a:pathLst>
            </a:custGeom>
            <a:solidFill>
              <a:schemeClr val="bg1"/>
            </a:solidFill>
            <a:ln w="9525" cap="flat">
              <a:noFill/>
              <a:prstDash val="solid"/>
              <a:miter/>
            </a:ln>
          </p:spPr>
          <p:txBody>
            <a:bodyPr rtlCol="0" anchor="ctr"/>
            <a:lstStyle/>
            <a:p>
              <a:endParaRPr lang="es-MX" sz="900"/>
            </a:p>
          </p:txBody>
        </p:sp>
        <p:sp>
          <p:nvSpPr>
            <p:cNvPr id="17" name="Forma libre 346">
              <a:extLst>
                <a:ext uri="{FF2B5EF4-FFF2-40B4-BE49-F238E27FC236}">
                  <a16:creationId xmlns:a16="http://schemas.microsoft.com/office/drawing/2014/main" id="{3D9D637E-35D7-8814-BAA3-B679A4B85AED}"/>
                </a:ext>
              </a:extLst>
            </p:cNvPr>
            <p:cNvSpPr/>
            <p:nvPr/>
          </p:nvSpPr>
          <p:spPr>
            <a:xfrm>
              <a:off x="10973348" y="1292782"/>
              <a:ext cx="91077" cy="91077"/>
            </a:xfrm>
            <a:custGeom>
              <a:avLst/>
              <a:gdLst>
                <a:gd name="connsiteX0" fmla="*/ 150545 w 164475"/>
                <a:gd name="connsiteY0" fmla="*/ 164157 h 164475"/>
                <a:gd name="connsiteX1" fmla="*/ 161184 w 164475"/>
                <a:gd name="connsiteY1" fmla="*/ 159057 h 164475"/>
                <a:gd name="connsiteX2" fmla="*/ 159058 w 164475"/>
                <a:gd name="connsiteY2" fmla="*/ 139932 h 164475"/>
                <a:gd name="connsiteX3" fmla="*/ 96158 w 164475"/>
                <a:gd name="connsiteY3" fmla="*/ 89612 h 164475"/>
                <a:gd name="connsiteX4" fmla="*/ 96158 w 164475"/>
                <a:gd name="connsiteY4" fmla="*/ 14557 h 164475"/>
                <a:gd name="connsiteX5" fmla="*/ 82558 w 164475"/>
                <a:gd name="connsiteY5" fmla="*/ 956 h 164475"/>
                <a:gd name="connsiteX6" fmla="*/ 68957 w 164475"/>
                <a:gd name="connsiteY6" fmla="*/ 14555 h 164475"/>
                <a:gd name="connsiteX7" fmla="*/ 68957 w 164475"/>
                <a:gd name="connsiteY7" fmla="*/ 89621 h 164475"/>
                <a:gd name="connsiteX8" fmla="*/ 6058 w 164475"/>
                <a:gd name="connsiteY8" fmla="*/ 139930 h 164475"/>
                <a:gd name="connsiteX9" fmla="*/ 3932 w 164475"/>
                <a:gd name="connsiteY9" fmla="*/ 159055 h 164475"/>
                <a:gd name="connsiteX10" fmla="*/ 14571 w 164475"/>
                <a:gd name="connsiteY10" fmla="*/ 164156 h 164475"/>
                <a:gd name="connsiteX11" fmla="*/ 23057 w 164475"/>
                <a:gd name="connsiteY11" fmla="*/ 161181 h 164475"/>
                <a:gd name="connsiteX12" fmla="*/ 82558 w 164475"/>
                <a:gd name="connsiteY12" fmla="*/ 113581 h 164475"/>
                <a:gd name="connsiteX13" fmla="*/ 142057 w 164475"/>
                <a:gd name="connsiteY13" fmla="*/ 161181 h 164475"/>
                <a:gd name="connsiteX14" fmla="*/ 150545 w 164475"/>
                <a:gd name="connsiteY14" fmla="*/ 164157 h 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4475" h="164475">
                  <a:moveTo>
                    <a:pt x="150545" y="164157"/>
                  </a:moveTo>
                  <a:cubicBezTo>
                    <a:pt x="154542" y="164157"/>
                    <a:pt x="158487" y="162404"/>
                    <a:pt x="161184" y="159057"/>
                  </a:cubicBezTo>
                  <a:cubicBezTo>
                    <a:pt x="165872" y="153187"/>
                    <a:pt x="164916" y="144633"/>
                    <a:pt x="159058" y="139932"/>
                  </a:cubicBezTo>
                  <a:lnTo>
                    <a:pt x="96158" y="89612"/>
                  </a:lnTo>
                  <a:lnTo>
                    <a:pt x="96158" y="14557"/>
                  </a:lnTo>
                  <a:cubicBezTo>
                    <a:pt x="96158" y="7039"/>
                    <a:pt x="90075" y="956"/>
                    <a:pt x="82558" y="956"/>
                  </a:cubicBezTo>
                  <a:cubicBezTo>
                    <a:pt x="75041" y="956"/>
                    <a:pt x="68957" y="7038"/>
                    <a:pt x="68957" y="14555"/>
                  </a:cubicBezTo>
                  <a:lnTo>
                    <a:pt x="68957" y="89621"/>
                  </a:lnTo>
                  <a:lnTo>
                    <a:pt x="6058" y="139930"/>
                  </a:lnTo>
                  <a:cubicBezTo>
                    <a:pt x="200" y="144633"/>
                    <a:pt x="-756" y="153185"/>
                    <a:pt x="3932" y="159055"/>
                  </a:cubicBezTo>
                  <a:cubicBezTo>
                    <a:pt x="6629" y="162402"/>
                    <a:pt x="10572" y="164156"/>
                    <a:pt x="14571" y="164156"/>
                  </a:cubicBezTo>
                  <a:cubicBezTo>
                    <a:pt x="17545" y="164156"/>
                    <a:pt x="20548" y="163187"/>
                    <a:pt x="23057" y="161181"/>
                  </a:cubicBezTo>
                  <a:lnTo>
                    <a:pt x="82558" y="113581"/>
                  </a:lnTo>
                  <a:lnTo>
                    <a:pt x="142057" y="161181"/>
                  </a:lnTo>
                  <a:cubicBezTo>
                    <a:pt x="144568" y="163187"/>
                    <a:pt x="147569" y="164157"/>
                    <a:pt x="150545" y="164157"/>
                  </a:cubicBezTo>
                  <a:close/>
                </a:path>
              </a:pathLst>
            </a:custGeom>
            <a:solidFill>
              <a:schemeClr val="bg1"/>
            </a:solidFill>
            <a:ln w="9525" cap="flat">
              <a:noFill/>
              <a:prstDash val="solid"/>
              <a:miter/>
            </a:ln>
          </p:spPr>
          <p:txBody>
            <a:bodyPr rtlCol="0" anchor="ctr"/>
            <a:lstStyle/>
            <a:p>
              <a:endParaRPr lang="es-MX" sz="900" dirty="0"/>
            </a:p>
          </p:txBody>
        </p:sp>
        <p:sp>
          <p:nvSpPr>
            <p:cNvPr id="18" name="Forma libre 341">
              <a:extLst>
                <a:ext uri="{FF2B5EF4-FFF2-40B4-BE49-F238E27FC236}">
                  <a16:creationId xmlns:a16="http://schemas.microsoft.com/office/drawing/2014/main" id="{4B4F898D-2F92-E1CC-90EA-A22C3099CAC8}"/>
                </a:ext>
              </a:extLst>
            </p:cNvPr>
            <p:cNvSpPr/>
            <p:nvPr/>
          </p:nvSpPr>
          <p:spPr>
            <a:xfrm>
              <a:off x="10941877" y="1216160"/>
              <a:ext cx="136262" cy="68484"/>
            </a:xfrm>
            <a:custGeom>
              <a:avLst/>
              <a:gdLst>
                <a:gd name="connsiteX0" fmla="*/ 30095 w 246075"/>
                <a:gd name="connsiteY0" fmla="*/ 123357 h 123675"/>
                <a:gd name="connsiteX1" fmla="*/ 216618 w 246075"/>
                <a:gd name="connsiteY1" fmla="*/ 123357 h 123675"/>
                <a:gd name="connsiteX2" fmla="*/ 245757 w 246075"/>
                <a:gd name="connsiteY2" fmla="*/ 91906 h 123675"/>
                <a:gd name="connsiteX3" fmla="*/ 245757 w 246075"/>
                <a:gd name="connsiteY3" fmla="*/ 83194 h 123675"/>
                <a:gd name="connsiteX4" fmla="*/ 216378 w 246075"/>
                <a:gd name="connsiteY4" fmla="*/ 29019 h 123675"/>
                <a:gd name="connsiteX5" fmla="*/ 123357 w 246075"/>
                <a:gd name="connsiteY5" fmla="*/ 956 h 123675"/>
                <a:gd name="connsiteX6" fmla="*/ 30335 w 246075"/>
                <a:gd name="connsiteY6" fmla="*/ 29019 h 123675"/>
                <a:gd name="connsiteX7" fmla="*/ 956 w 246075"/>
                <a:gd name="connsiteY7" fmla="*/ 83194 h 123675"/>
                <a:gd name="connsiteX8" fmla="*/ 956 w 246075"/>
                <a:gd name="connsiteY8" fmla="*/ 91906 h 123675"/>
                <a:gd name="connsiteX9" fmla="*/ 30095 w 246075"/>
                <a:gd name="connsiteY9" fmla="*/ 123357 h 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075" h="123675">
                  <a:moveTo>
                    <a:pt x="30095" y="123357"/>
                  </a:moveTo>
                  <a:lnTo>
                    <a:pt x="216618" y="123357"/>
                  </a:lnTo>
                  <a:cubicBezTo>
                    <a:pt x="232688" y="123357"/>
                    <a:pt x="245757" y="109251"/>
                    <a:pt x="245757" y="91906"/>
                  </a:cubicBezTo>
                  <a:lnTo>
                    <a:pt x="245757" y="83194"/>
                  </a:lnTo>
                  <a:cubicBezTo>
                    <a:pt x="245757" y="60470"/>
                    <a:pt x="234508" y="39711"/>
                    <a:pt x="216378" y="29019"/>
                  </a:cubicBezTo>
                  <a:cubicBezTo>
                    <a:pt x="194664" y="16215"/>
                    <a:pt x="160903" y="956"/>
                    <a:pt x="123357" y="956"/>
                  </a:cubicBezTo>
                  <a:cubicBezTo>
                    <a:pt x="85810" y="956"/>
                    <a:pt x="52049" y="16217"/>
                    <a:pt x="30335" y="29019"/>
                  </a:cubicBezTo>
                  <a:cubicBezTo>
                    <a:pt x="12206" y="39710"/>
                    <a:pt x="956" y="60470"/>
                    <a:pt x="956" y="83194"/>
                  </a:cubicBezTo>
                  <a:lnTo>
                    <a:pt x="956" y="91906"/>
                  </a:lnTo>
                  <a:cubicBezTo>
                    <a:pt x="956" y="109253"/>
                    <a:pt x="14025" y="123357"/>
                    <a:pt x="30095" y="123357"/>
                  </a:cubicBezTo>
                  <a:close/>
                </a:path>
              </a:pathLst>
            </a:custGeom>
            <a:solidFill>
              <a:schemeClr val="bg1"/>
            </a:solidFill>
            <a:ln w="9525" cap="flat">
              <a:noFill/>
              <a:prstDash val="solid"/>
              <a:miter/>
            </a:ln>
          </p:spPr>
          <p:txBody>
            <a:bodyPr rtlCol="0" anchor="ctr"/>
            <a:lstStyle/>
            <a:p>
              <a:endParaRPr lang="es-MX" sz="900"/>
            </a:p>
          </p:txBody>
        </p:sp>
      </p:grpSp>
      <p:grpSp>
        <p:nvGrpSpPr>
          <p:cNvPr id="61" name="Group 60">
            <a:extLst>
              <a:ext uri="{FF2B5EF4-FFF2-40B4-BE49-F238E27FC236}">
                <a16:creationId xmlns:a16="http://schemas.microsoft.com/office/drawing/2014/main" id="{E2BC20CE-6E93-96C5-2937-B3185E348E49}"/>
              </a:ext>
            </a:extLst>
          </p:cNvPr>
          <p:cNvGrpSpPr/>
          <p:nvPr/>
        </p:nvGrpSpPr>
        <p:grpSpPr>
          <a:xfrm>
            <a:off x="5488245" y="2955212"/>
            <a:ext cx="5996085" cy="1002522"/>
            <a:chOff x="5790837" y="4234922"/>
            <a:chExt cx="5996085" cy="1002522"/>
          </a:xfrm>
        </p:grpSpPr>
        <p:sp>
          <p:nvSpPr>
            <p:cNvPr id="25" name="TextBox 24">
              <a:extLst>
                <a:ext uri="{FF2B5EF4-FFF2-40B4-BE49-F238E27FC236}">
                  <a16:creationId xmlns:a16="http://schemas.microsoft.com/office/drawing/2014/main" id="{B6197908-D203-671F-4D26-4E2D8D3A8F58}"/>
                </a:ext>
              </a:extLst>
            </p:cNvPr>
            <p:cNvSpPr txBox="1"/>
            <p:nvPr/>
          </p:nvSpPr>
          <p:spPr>
            <a:xfrm>
              <a:off x="5790837" y="4591113"/>
              <a:ext cx="1820461" cy="646331"/>
            </a:xfrm>
            <a:prstGeom prst="rect">
              <a:avLst/>
            </a:prstGeom>
            <a:noFill/>
          </p:spPr>
          <p:txBody>
            <a:bodyPr wrap="square">
              <a:spAutoFit/>
            </a:bodyPr>
            <a:lstStyle/>
            <a:p>
              <a:pPr algn="ctr"/>
              <a:r>
                <a:rPr lang="en-US" sz="1800" dirty="0">
                  <a:latin typeface="Lato Light" panose="020F0502020204030203" pitchFamily="34" charset="0"/>
                  <a:ea typeface="Lato Light" panose="020F0502020204030203" pitchFamily="34" charset="0"/>
                  <a:cs typeface="Lato Light" panose="020F0502020204030203" pitchFamily="34" charset="0"/>
                </a:rPr>
                <a:t>Vis-à-vis annual turnover ratio </a:t>
              </a:r>
              <a:endParaRPr lang="en-IN" dirty="0"/>
            </a:p>
          </p:txBody>
        </p:sp>
        <p:grpSp>
          <p:nvGrpSpPr>
            <p:cNvPr id="33" name="Group 32">
              <a:extLst>
                <a:ext uri="{FF2B5EF4-FFF2-40B4-BE49-F238E27FC236}">
                  <a16:creationId xmlns:a16="http://schemas.microsoft.com/office/drawing/2014/main" id="{53801B49-A6D5-4A59-60B3-2E6F71E7284F}"/>
                </a:ext>
              </a:extLst>
            </p:cNvPr>
            <p:cNvGrpSpPr/>
            <p:nvPr/>
          </p:nvGrpSpPr>
          <p:grpSpPr>
            <a:xfrm>
              <a:off x="7934328" y="4234922"/>
              <a:ext cx="3852594" cy="1002522"/>
              <a:chOff x="7934328" y="4234922"/>
              <a:chExt cx="3852594" cy="1002522"/>
            </a:xfrm>
          </p:grpSpPr>
          <p:grpSp>
            <p:nvGrpSpPr>
              <p:cNvPr id="26" name="Group 25">
                <a:extLst>
                  <a:ext uri="{FF2B5EF4-FFF2-40B4-BE49-F238E27FC236}">
                    <a16:creationId xmlns:a16="http://schemas.microsoft.com/office/drawing/2014/main" id="{976FA916-0C24-7F83-74A3-F814D27E880B}"/>
                  </a:ext>
                </a:extLst>
              </p:cNvPr>
              <p:cNvGrpSpPr/>
              <p:nvPr/>
            </p:nvGrpSpPr>
            <p:grpSpPr>
              <a:xfrm>
                <a:off x="7934328" y="4234922"/>
                <a:ext cx="3852594" cy="1002522"/>
                <a:chOff x="7934328" y="4234922"/>
                <a:chExt cx="3852594" cy="1002522"/>
              </a:xfrm>
            </p:grpSpPr>
            <p:sp>
              <p:nvSpPr>
                <p:cNvPr id="21" name="TextBox 20">
                  <a:extLst>
                    <a:ext uri="{FF2B5EF4-FFF2-40B4-BE49-F238E27FC236}">
                      <a16:creationId xmlns:a16="http://schemas.microsoft.com/office/drawing/2014/main" id="{012F0240-D76D-7239-0031-1014B4D8DDEA}"/>
                    </a:ext>
                  </a:extLst>
                </p:cNvPr>
                <p:cNvSpPr txBox="1"/>
                <p:nvPr/>
              </p:nvSpPr>
              <p:spPr>
                <a:xfrm>
                  <a:off x="7934328" y="4234922"/>
                  <a:ext cx="3684424" cy="646331"/>
                </a:xfrm>
                <a:prstGeom prst="rect">
                  <a:avLst/>
                </a:prstGeom>
                <a:noFill/>
              </p:spPr>
              <p:txBody>
                <a:bodyPr wrap="square">
                  <a:spAutoFit/>
                </a:bodyPr>
                <a:lstStyle/>
                <a:p>
                  <a:pPr algn="ctr"/>
                  <a:r>
                    <a:rPr lang="en-US" sz="1800" dirty="0">
                      <a:latin typeface="Lato Light" panose="020F0502020204030203" pitchFamily="34" charset="0"/>
                      <a:ea typeface="Lato Light" panose="020F0502020204030203" pitchFamily="34" charset="0"/>
                      <a:cs typeface="Lato Light" panose="020F0502020204030203" pitchFamily="34" charset="0"/>
                    </a:rPr>
                    <a:t>Annual burden towards environmental conservation </a:t>
                  </a:r>
                  <a:endParaRPr lang="en-IN" dirty="0"/>
                </a:p>
              </p:txBody>
            </p:sp>
            <p:sp>
              <p:nvSpPr>
                <p:cNvPr id="23" name="TextBox 22">
                  <a:extLst>
                    <a:ext uri="{FF2B5EF4-FFF2-40B4-BE49-F238E27FC236}">
                      <a16:creationId xmlns:a16="http://schemas.microsoft.com/office/drawing/2014/main" id="{61684F27-7FF2-4276-AD88-2560C9FF2554}"/>
                    </a:ext>
                  </a:extLst>
                </p:cNvPr>
                <p:cNvSpPr txBox="1"/>
                <p:nvPr/>
              </p:nvSpPr>
              <p:spPr>
                <a:xfrm>
                  <a:off x="8102498" y="4868112"/>
                  <a:ext cx="3684424" cy="369332"/>
                </a:xfrm>
                <a:prstGeom prst="rect">
                  <a:avLst/>
                </a:prstGeom>
                <a:noFill/>
              </p:spPr>
              <p:txBody>
                <a:bodyPr wrap="square">
                  <a:spAutoFit/>
                </a:bodyPr>
                <a:lstStyle/>
                <a:p>
                  <a:r>
                    <a:rPr lang="en-US" sz="1800" dirty="0">
                      <a:latin typeface="Lato Light" panose="020F0502020204030203" pitchFamily="34" charset="0"/>
                      <a:ea typeface="Lato Light" panose="020F0502020204030203" pitchFamily="34" charset="0"/>
                      <a:cs typeface="Lato Light" panose="020F0502020204030203" pitchFamily="34" charset="0"/>
                    </a:rPr>
                    <a:t>Annual turnover of the company</a:t>
                  </a:r>
                  <a:endParaRPr lang="en-IN" dirty="0"/>
                </a:p>
              </p:txBody>
            </p:sp>
          </p:grpSp>
          <p:cxnSp>
            <p:nvCxnSpPr>
              <p:cNvPr id="30" name="Straight Connector 29">
                <a:extLst>
                  <a:ext uri="{FF2B5EF4-FFF2-40B4-BE49-F238E27FC236}">
                    <a16:creationId xmlns:a16="http://schemas.microsoft.com/office/drawing/2014/main" id="{A620A8A0-A1D7-CDEB-3E3C-174FCB321C6E}"/>
                  </a:ext>
                </a:extLst>
              </p:cNvPr>
              <p:cNvCxnSpPr>
                <a:cxnSpLocks/>
              </p:cNvCxnSpPr>
              <p:nvPr/>
            </p:nvCxnSpPr>
            <p:spPr>
              <a:xfrm>
                <a:off x="8014228" y="4891591"/>
                <a:ext cx="3544499" cy="0"/>
              </a:xfrm>
              <a:prstGeom prst="line">
                <a:avLst/>
              </a:prstGeom>
              <a:ln w="28575"/>
            </p:spPr>
            <p:style>
              <a:lnRef idx="2">
                <a:schemeClr val="dk1"/>
              </a:lnRef>
              <a:fillRef idx="0">
                <a:schemeClr val="dk1"/>
              </a:fillRef>
              <a:effectRef idx="1">
                <a:schemeClr val="dk1"/>
              </a:effectRef>
              <a:fontRef idx="minor">
                <a:schemeClr val="tx1"/>
              </a:fontRef>
            </p:style>
          </p:cxnSp>
        </p:grpSp>
        <p:sp>
          <p:nvSpPr>
            <p:cNvPr id="34" name="TextBox 33">
              <a:extLst>
                <a:ext uri="{FF2B5EF4-FFF2-40B4-BE49-F238E27FC236}">
                  <a16:creationId xmlns:a16="http://schemas.microsoft.com/office/drawing/2014/main" id="{98776117-2D1D-06B0-603D-06D9A5A6F87D}"/>
                </a:ext>
              </a:extLst>
            </p:cNvPr>
            <p:cNvSpPr txBox="1"/>
            <p:nvPr/>
          </p:nvSpPr>
          <p:spPr>
            <a:xfrm>
              <a:off x="7401052" y="4660758"/>
              <a:ext cx="617361" cy="523220"/>
            </a:xfrm>
            <a:prstGeom prst="rect">
              <a:avLst/>
            </a:prstGeom>
            <a:noFill/>
          </p:spPr>
          <p:txBody>
            <a:bodyPr wrap="square">
              <a:spAutoFit/>
            </a:bodyPr>
            <a:lstStyle/>
            <a:p>
              <a:pPr algn="ctr"/>
              <a:r>
                <a:rPr lang="en-US" sz="2800" b="1" dirty="0">
                  <a:latin typeface="Times New Roman" panose="02020603050405020304" pitchFamily="18" charset="0"/>
                  <a:ea typeface="Lato Light" panose="020F0502020204030203" pitchFamily="34"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p:txBody>
        </p:sp>
      </p:grpSp>
      <p:grpSp>
        <p:nvGrpSpPr>
          <p:cNvPr id="62" name="Graphic 4">
            <a:extLst>
              <a:ext uri="{FF2B5EF4-FFF2-40B4-BE49-F238E27FC236}">
                <a16:creationId xmlns:a16="http://schemas.microsoft.com/office/drawing/2014/main" id="{FD12477B-FE81-C80F-D55E-860C0EBB6368}"/>
              </a:ext>
            </a:extLst>
          </p:cNvPr>
          <p:cNvGrpSpPr/>
          <p:nvPr/>
        </p:nvGrpSpPr>
        <p:grpSpPr>
          <a:xfrm>
            <a:off x="7374962" y="4131093"/>
            <a:ext cx="4046845" cy="2581930"/>
            <a:chOff x="6448780" y="664368"/>
            <a:chExt cx="16581240" cy="12381297"/>
          </a:xfrm>
          <a:solidFill>
            <a:srgbClr val="000000"/>
          </a:solidFill>
        </p:grpSpPr>
        <p:grpSp>
          <p:nvGrpSpPr>
            <p:cNvPr id="63" name="Graphic 4">
              <a:extLst>
                <a:ext uri="{FF2B5EF4-FFF2-40B4-BE49-F238E27FC236}">
                  <a16:creationId xmlns:a16="http://schemas.microsoft.com/office/drawing/2014/main" id="{201C4F74-1187-97A1-F908-F5BCD81D1B2A}"/>
                </a:ext>
              </a:extLst>
            </p:cNvPr>
            <p:cNvGrpSpPr/>
            <p:nvPr/>
          </p:nvGrpSpPr>
          <p:grpSpPr>
            <a:xfrm>
              <a:off x="16729233" y="664368"/>
              <a:ext cx="6300787" cy="6777632"/>
              <a:chOff x="16729233" y="664368"/>
              <a:chExt cx="6300787" cy="6777632"/>
            </a:xfrm>
            <a:solidFill>
              <a:srgbClr val="000000"/>
            </a:solidFill>
          </p:grpSpPr>
          <p:sp>
            <p:nvSpPr>
              <p:cNvPr id="1359" name="Freeform: Shape 1358">
                <a:extLst>
                  <a:ext uri="{FF2B5EF4-FFF2-40B4-BE49-F238E27FC236}">
                    <a16:creationId xmlns:a16="http://schemas.microsoft.com/office/drawing/2014/main" id="{118E79F2-7527-E7CE-0CB7-8CB0735D0F7A}"/>
                  </a:ext>
                </a:extLst>
              </p:cNvPr>
              <p:cNvSpPr/>
              <p:nvPr/>
            </p:nvSpPr>
            <p:spPr>
              <a:xfrm>
                <a:off x="19128462" y="6945867"/>
                <a:ext cx="859392" cy="496133"/>
              </a:xfrm>
              <a:custGeom>
                <a:avLst/>
                <a:gdLst>
                  <a:gd name="connsiteX0" fmla="*/ 734020 w 859392"/>
                  <a:gd name="connsiteY0" fmla="*/ 70723 h 496133"/>
                  <a:gd name="connsiteX1" fmla="*/ 734020 w 859392"/>
                  <a:gd name="connsiteY1" fmla="*/ 422195 h 496133"/>
                  <a:gd name="connsiteX2" fmla="*/ 125374 w 859392"/>
                  <a:gd name="connsiteY2" fmla="*/ 422195 h 496133"/>
                  <a:gd name="connsiteX3" fmla="*/ 125374 w 859392"/>
                  <a:gd name="connsiteY3" fmla="*/ 70723 h 496133"/>
                  <a:gd name="connsiteX4" fmla="*/ 734020 w 859392"/>
                  <a:gd name="connsiteY4" fmla="*/ 70723 h 496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392" h="496133">
                    <a:moveTo>
                      <a:pt x="734020" y="70723"/>
                    </a:moveTo>
                    <a:cubicBezTo>
                      <a:pt x="901184" y="169307"/>
                      <a:pt x="901184" y="323612"/>
                      <a:pt x="734020" y="422195"/>
                    </a:cubicBezTo>
                    <a:cubicBezTo>
                      <a:pt x="566857" y="520779"/>
                      <a:pt x="292537" y="520779"/>
                      <a:pt x="125374" y="422195"/>
                    </a:cubicBezTo>
                    <a:cubicBezTo>
                      <a:pt x="-41791" y="323612"/>
                      <a:pt x="-41791" y="169307"/>
                      <a:pt x="125374" y="70723"/>
                    </a:cubicBezTo>
                    <a:cubicBezTo>
                      <a:pt x="292537" y="-23574"/>
                      <a:pt x="562570" y="-23574"/>
                      <a:pt x="734020" y="70723"/>
                    </a:cubicBezTo>
                    <a:close/>
                  </a:path>
                </a:pathLst>
              </a:custGeom>
              <a:solidFill>
                <a:srgbClr val="ECF5F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360" name="Graphic 4">
                <a:extLst>
                  <a:ext uri="{FF2B5EF4-FFF2-40B4-BE49-F238E27FC236}">
                    <a16:creationId xmlns:a16="http://schemas.microsoft.com/office/drawing/2014/main" id="{605C666D-47FF-D951-2D38-E70A2F167F83}"/>
                  </a:ext>
                </a:extLst>
              </p:cNvPr>
              <p:cNvGrpSpPr/>
              <p:nvPr/>
            </p:nvGrpSpPr>
            <p:grpSpPr>
              <a:xfrm>
                <a:off x="16767809" y="2803206"/>
                <a:ext cx="2648902" cy="1739496"/>
                <a:chOff x="16767809" y="2803206"/>
                <a:chExt cx="2648902" cy="1739496"/>
              </a:xfrm>
              <a:solidFill>
                <a:srgbClr val="000000"/>
              </a:solidFill>
            </p:grpSpPr>
            <p:sp>
              <p:nvSpPr>
                <p:cNvPr id="1458" name="Freeform: Shape 1457">
                  <a:extLst>
                    <a:ext uri="{FF2B5EF4-FFF2-40B4-BE49-F238E27FC236}">
                      <a16:creationId xmlns:a16="http://schemas.microsoft.com/office/drawing/2014/main" id="{88C1991B-919D-39BE-7E5F-B1258B6C5A10}"/>
                    </a:ext>
                  </a:extLst>
                </p:cNvPr>
                <p:cNvSpPr/>
                <p:nvPr/>
              </p:nvSpPr>
              <p:spPr>
                <a:xfrm>
                  <a:off x="16767809" y="2987515"/>
                  <a:ext cx="658760" cy="523277"/>
                </a:xfrm>
                <a:custGeom>
                  <a:avLst/>
                  <a:gdLst>
                    <a:gd name="connsiteX0" fmla="*/ 0 w 658760"/>
                    <a:gd name="connsiteY0" fmla="*/ 0 h 523277"/>
                    <a:gd name="connsiteX1" fmla="*/ 351472 w 658760"/>
                    <a:gd name="connsiteY1" fmla="*/ 188595 h 523277"/>
                    <a:gd name="connsiteX2" fmla="*/ 651510 w 658760"/>
                    <a:gd name="connsiteY2" fmla="*/ 304324 h 523277"/>
                    <a:gd name="connsiteX3" fmla="*/ 608647 w 658760"/>
                    <a:gd name="connsiteY3" fmla="*/ 407194 h 523277"/>
                    <a:gd name="connsiteX4" fmla="*/ 501491 w 658760"/>
                    <a:gd name="connsiteY4" fmla="*/ 522923 h 523277"/>
                    <a:gd name="connsiteX5" fmla="*/ 0 w 658760"/>
                    <a:gd name="connsiteY5" fmla="*/ 0 h 52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760" h="523277">
                      <a:moveTo>
                        <a:pt x="0" y="0"/>
                      </a:moveTo>
                      <a:cubicBezTo>
                        <a:pt x="141446" y="124301"/>
                        <a:pt x="252889" y="167164"/>
                        <a:pt x="351472" y="188595"/>
                      </a:cubicBezTo>
                      <a:cubicBezTo>
                        <a:pt x="450056" y="210026"/>
                        <a:pt x="604362" y="192881"/>
                        <a:pt x="651510" y="304324"/>
                      </a:cubicBezTo>
                      <a:cubicBezTo>
                        <a:pt x="668655" y="351473"/>
                        <a:pt x="655796" y="390049"/>
                        <a:pt x="608647" y="407194"/>
                      </a:cubicBezTo>
                      <a:cubicBezTo>
                        <a:pt x="625793" y="492919"/>
                        <a:pt x="570071" y="527209"/>
                        <a:pt x="501491" y="522923"/>
                      </a:cubicBezTo>
                      <a:cubicBezTo>
                        <a:pt x="231458" y="497205"/>
                        <a:pt x="90012" y="162877"/>
                        <a:pt x="0" y="0"/>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59" name="Graphic 4">
                  <a:extLst>
                    <a:ext uri="{FF2B5EF4-FFF2-40B4-BE49-F238E27FC236}">
                      <a16:creationId xmlns:a16="http://schemas.microsoft.com/office/drawing/2014/main" id="{4233D2FF-D876-B85D-0F3F-A1870FD6498F}"/>
                    </a:ext>
                  </a:extLst>
                </p:cNvPr>
                <p:cNvGrpSpPr/>
                <p:nvPr/>
              </p:nvGrpSpPr>
              <p:grpSpPr>
                <a:xfrm>
                  <a:off x="16947832" y="2803206"/>
                  <a:ext cx="2468880" cy="1739496"/>
                  <a:chOff x="16947832" y="2803206"/>
                  <a:chExt cx="2468880" cy="1739496"/>
                </a:xfrm>
                <a:solidFill>
                  <a:srgbClr val="000000"/>
                </a:solidFill>
              </p:grpSpPr>
              <p:grpSp>
                <p:nvGrpSpPr>
                  <p:cNvPr id="1460" name="Graphic 4">
                    <a:extLst>
                      <a:ext uri="{FF2B5EF4-FFF2-40B4-BE49-F238E27FC236}">
                        <a16:creationId xmlns:a16="http://schemas.microsoft.com/office/drawing/2014/main" id="{FEADD84C-EC8F-1A78-7B81-533FACFEFE30}"/>
                      </a:ext>
                    </a:extLst>
                  </p:cNvPr>
                  <p:cNvGrpSpPr/>
                  <p:nvPr/>
                </p:nvGrpSpPr>
                <p:grpSpPr>
                  <a:xfrm>
                    <a:off x="16947832" y="2803206"/>
                    <a:ext cx="2468880" cy="1739496"/>
                    <a:chOff x="16947832" y="2803206"/>
                    <a:chExt cx="2468880" cy="1739496"/>
                  </a:xfrm>
                  <a:solidFill>
                    <a:srgbClr val="000000"/>
                  </a:solidFill>
                </p:grpSpPr>
                <p:sp>
                  <p:nvSpPr>
                    <p:cNvPr id="1470" name="Freeform: Shape 1469">
                      <a:extLst>
                        <a:ext uri="{FF2B5EF4-FFF2-40B4-BE49-F238E27FC236}">
                          <a16:creationId xmlns:a16="http://schemas.microsoft.com/office/drawing/2014/main" id="{363866E9-CE4F-737A-60AD-9CB50C08689D}"/>
                        </a:ext>
                      </a:extLst>
                    </p:cNvPr>
                    <p:cNvSpPr/>
                    <p:nvPr/>
                  </p:nvSpPr>
                  <p:spPr>
                    <a:xfrm>
                      <a:off x="16947832" y="3167538"/>
                      <a:ext cx="2468880" cy="1264443"/>
                    </a:xfrm>
                    <a:custGeom>
                      <a:avLst/>
                      <a:gdLst>
                        <a:gd name="connsiteX0" fmla="*/ 2468880 w 2468880"/>
                        <a:gd name="connsiteY0" fmla="*/ 1165860 h 1264443"/>
                        <a:gd name="connsiteX1" fmla="*/ 1954530 w 2468880"/>
                        <a:gd name="connsiteY1" fmla="*/ 608647 h 1264443"/>
                        <a:gd name="connsiteX2" fmla="*/ 882968 w 2468880"/>
                        <a:gd name="connsiteY2" fmla="*/ 330041 h 1264443"/>
                        <a:gd name="connsiteX3" fmla="*/ 0 w 2468880"/>
                        <a:gd name="connsiteY3" fmla="*/ 0 h 1264443"/>
                        <a:gd name="connsiteX4" fmla="*/ 1251586 w 2468880"/>
                        <a:gd name="connsiteY4" fmla="*/ 467201 h 1264443"/>
                        <a:gd name="connsiteX5" fmla="*/ 2023111 w 2468880"/>
                        <a:gd name="connsiteY5" fmla="*/ 724376 h 1264443"/>
                        <a:gd name="connsiteX6" fmla="*/ 2413160 w 2468880"/>
                        <a:gd name="connsiteY6" fmla="*/ 1264444 h 1264443"/>
                        <a:gd name="connsiteX7" fmla="*/ 2468880 w 2468880"/>
                        <a:gd name="connsiteY7" fmla="*/ 1165860 h 126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8880" h="1264443">
                          <a:moveTo>
                            <a:pt x="2468880" y="1165860"/>
                          </a:moveTo>
                          <a:cubicBezTo>
                            <a:pt x="2383155" y="934402"/>
                            <a:pt x="2181701" y="732949"/>
                            <a:pt x="1954530" y="608647"/>
                          </a:cubicBezTo>
                          <a:cubicBezTo>
                            <a:pt x="1671638" y="454342"/>
                            <a:pt x="1200150" y="398621"/>
                            <a:pt x="882968" y="330041"/>
                          </a:cubicBezTo>
                          <a:cubicBezTo>
                            <a:pt x="570072" y="257175"/>
                            <a:pt x="278606" y="171450"/>
                            <a:pt x="0" y="0"/>
                          </a:cubicBezTo>
                          <a:cubicBezTo>
                            <a:pt x="415767" y="300038"/>
                            <a:pt x="870110" y="390049"/>
                            <a:pt x="1251586" y="467201"/>
                          </a:cubicBezTo>
                          <a:cubicBezTo>
                            <a:pt x="1525905" y="522922"/>
                            <a:pt x="1778794" y="574358"/>
                            <a:pt x="2023111" y="724376"/>
                          </a:cubicBezTo>
                          <a:cubicBezTo>
                            <a:pt x="2237423" y="870109"/>
                            <a:pt x="2366011" y="1045845"/>
                            <a:pt x="2413160" y="1264444"/>
                          </a:cubicBezTo>
                          <a:lnTo>
                            <a:pt x="2468880" y="1165860"/>
                          </a:ln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71" name="Graphic 4">
                      <a:extLst>
                        <a:ext uri="{FF2B5EF4-FFF2-40B4-BE49-F238E27FC236}">
                          <a16:creationId xmlns:a16="http://schemas.microsoft.com/office/drawing/2014/main" id="{0A38F6D1-CA71-1DB3-5BAF-F5C6F30FAAEA}"/>
                        </a:ext>
                      </a:extLst>
                    </p:cNvPr>
                    <p:cNvGrpSpPr/>
                    <p:nvPr/>
                  </p:nvGrpSpPr>
                  <p:grpSpPr>
                    <a:xfrm>
                      <a:off x="18040826" y="2893218"/>
                      <a:ext cx="943991" cy="908489"/>
                      <a:chOff x="18040826" y="2893218"/>
                      <a:chExt cx="943991" cy="908489"/>
                    </a:xfrm>
                    <a:solidFill>
                      <a:srgbClr val="000000"/>
                    </a:solidFill>
                  </p:grpSpPr>
                  <p:grpSp>
                    <p:nvGrpSpPr>
                      <p:cNvPr id="1481" name="Graphic 4">
                        <a:extLst>
                          <a:ext uri="{FF2B5EF4-FFF2-40B4-BE49-F238E27FC236}">
                            <a16:creationId xmlns:a16="http://schemas.microsoft.com/office/drawing/2014/main" id="{4C30C4B6-CAB0-A031-8B07-64C453AD2CC6}"/>
                          </a:ext>
                        </a:extLst>
                      </p:cNvPr>
                      <p:cNvGrpSpPr/>
                      <p:nvPr/>
                    </p:nvGrpSpPr>
                    <p:grpSpPr>
                      <a:xfrm>
                        <a:off x="18040826" y="2893218"/>
                        <a:ext cx="943991" cy="908489"/>
                        <a:chOff x="18040826" y="2893218"/>
                        <a:chExt cx="943991" cy="908489"/>
                      </a:xfrm>
                      <a:solidFill>
                        <a:srgbClr val="000000"/>
                      </a:solidFill>
                    </p:grpSpPr>
                    <p:sp>
                      <p:nvSpPr>
                        <p:cNvPr id="1485" name="Freeform: Shape 1484">
                          <a:extLst>
                            <a:ext uri="{FF2B5EF4-FFF2-40B4-BE49-F238E27FC236}">
                              <a16:creationId xmlns:a16="http://schemas.microsoft.com/office/drawing/2014/main" id="{01A1A284-FE9A-A263-A52A-504EDADCD8D1}"/>
                            </a:ext>
                          </a:extLst>
                        </p:cNvPr>
                        <p:cNvSpPr/>
                        <p:nvPr/>
                      </p:nvSpPr>
                      <p:spPr>
                        <a:xfrm>
                          <a:off x="18045112" y="2893218"/>
                          <a:ext cx="939704" cy="764000"/>
                        </a:xfrm>
                        <a:custGeom>
                          <a:avLst/>
                          <a:gdLst>
                            <a:gd name="connsiteX0" fmla="*/ 775812 w 939704"/>
                            <a:gd name="connsiteY0" fmla="*/ 612934 h 764000"/>
                            <a:gd name="connsiteX1" fmla="*/ 908686 w 939704"/>
                            <a:gd name="connsiteY1" fmla="*/ 355759 h 764000"/>
                            <a:gd name="connsiteX2" fmla="*/ 625793 w 939704"/>
                            <a:gd name="connsiteY2" fmla="*/ 141446 h 764000"/>
                            <a:gd name="connsiteX3" fmla="*/ 0 w 939704"/>
                            <a:gd name="connsiteY3" fmla="*/ 0 h 764000"/>
                            <a:gd name="connsiteX4" fmla="*/ 81438 w 939704"/>
                            <a:gd name="connsiteY4" fmla="*/ 167164 h 764000"/>
                            <a:gd name="connsiteX5" fmla="*/ 540068 w 939704"/>
                            <a:gd name="connsiteY5" fmla="*/ 728663 h 764000"/>
                            <a:gd name="connsiteX6" fmla="*/ 775812 w 939704"/>
                            <a:gd name="connsiteY6" fmla="*/ 612934 h 7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704" h="764000">
                              <a:moveTo>
                                <a:pt x="775812" y="612934"/>
                              </a:moveTo>
                              <a:cubicBezTo>
                                <a:pt x="921544" y="612934"/>
                                <a:pt x="981551" y="454342"/>
                                <a:pt x="908686" y="355759"/>
                              </a:cubicBezTo>
                              <a:cubicBezTo>
                                <a:pt x="818674" y="227171"/>
                                <a:pt x="720090" y="175736"/>
                                <a:pt x="625793" y="141446"/>
                              </a:cubicBezTo>
                              <a:cubicBezTo>
                                <a:pt x="402907" y="55721"/>
                                <a:pt x="192881" y="102870"/>
                                <a:pt x="0" y="0"/>
                              </a:cubicBezTo>
                              <a:lnTo>
                                <a:pt x="81438" y="167164"/>
                              </a:lnTo>
                              <a:cubicBezTo>
                                <a:pt x="145732" y="338614"/>
                                <a:pt x="330042" y="638651"/>
                                <a:pt x="540068" y="728663"/>
                              </a:cubicBezTo>
                              <a:cubicBezTo>
                                <a:pt x="655796" y="784384"/>
                                <a:pt x="857250" y="792956"/>
                                <a:pt x="775812" y="612934"/>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86" name="Freeform: Shape 1485">
                          <a:extLst>
                            <a:ext uri="{FF2B5EF4-FFF2-40B4-BE49-F238E27FC236}">
                              <a16:creationId xmlns:a16="http://schemas.microsoft.com/office/drawing/2014/main" id="{07E2BD9F-6EF9-2B4C-E5F8-1252F8D082D4}"/>
                            </a:ext>
                          </a:extLst>
                        </p:cNvPr>
                        <p:cNvSpPr/>
                        <p:nvPr/>
                      </p:nvSpPr>
                      <p:spPr>
                        <a:xfrm>
                          <a:off x="18040826" y="2893218"/>
                          <a:ext cx="864126" cy="908489"/>
                        </a:xfrm>
                        <a:custGeom>
                          <a:avLst/>
                          <a:gdLst>
                            <a:gd name="connsiteX0" fmla="*/ 818674 w 864126"/>
                            <a:gd name="connsiteY0" fmla="*/ 878681 h 908489"/>
                            <a:gd name="connsiteX1" fmla="*/ 852964 w 864126"/>
                            <a:gd name="connsiteY1" fmla="*/ 891540 h 908489"/>
                            <a:gd name="connsiteX2" fmla="*/ 698660 w 864126"/>
                            <a:gd name="connsiteY2" fmla="*/ 484346 h 908489"/>
                            <a:gd name="connsiteX3" fmla="*/ 561499 w 864126"/>
                            <a:gd name="connsiteY3" fmla="*/ 162877 h 908489"/>
                            <a:gd name="connsiteX4" fmla="*/ 677228 w 864126"/>
                            <a:gd name="connsiteY4" fmla="*/ 462915 h 908489"/>
                            <a:gd name="connsiteX5" fmla="*/ 535781 w 864126"/>
                            <a:gd name="connsiteY5" fmla="*/ 368617 h 908489"/>
                            <a:gd name="connsiteX6" fmla="*/ 317182 w 864126"/>
                            <a:gd name="connsiteY6" fmla="*/ 90011 h 908489"/>
                            <a:gd name="connsiteX7" fmla="*/ 514350 w 864126"/>
                            <a:gd name="connsiteY7" fmla="*/ 360045 h 908489"/>
                            <a:gd name="connsiteX8" fmla="*/ 321469 w 864126"/>
                            <a:gd name="connsiteY8" fmla="*/ 252889 h 908489"/>
                            <a:gd name="connsiteX9" fmla="*/ 201454 w 864126"/>
                            <a:gd name="connsiteY9" fmla="*/ 90011 h 908489"/>
                            <a:gd name="connsiteX10" fmla="*/ 300038 w 864126"/>
                            <a:gd name="connsiteY10" fmla="*/ 240030 h 908489"/>
                            <a:gd name="connsiteX11" fmla="*/ 0 w 864126"/>
                            <a:gd name="connsiteY11" fmla="*/ 0 h 908489"/>
                            <a:gd name="connsiteX12" fmla="*/ 458629 w 864126"/>
                            <a:gd name="connsiteY12" fmla="*/ 364331 h 908489"/>
                            <a:gd name="connsiteX13" fmla="*/ 218599 w 864126"/>
                            <a:gd name="connsiteY13" fmla="*/ 325755 h 908489"/>
                            <a:gd name="connsiteX14" fmla="*/ 492919 w 864126"/>
                            <a:gd name="connsiteY14" fmla="*/ 385763 h 908489"/>
                            <a:gd name="connsiteX15" fmla="*/ 668655 w 864126"/>
                            <a:gd name="connsiteY15" fmla="*/ 501491 h 908489"/>
                            <a:gd name="connsiteX16" fmla="*/ 231457 w 864126"/>
                            <a:gd name="connsiteY16" fmla="*/ 398621 h 908489"/>
                            <a:gd name="connsiteX17" fmla="*/ 690087 w 864126"/>
                            <a:gd name="connsiteY17" fmla="*/ 518636 h 908489"/>
                            <a:gd name="connsiteX18" fmla="*/ 737236 w 864126"/>
                            <a:gd name="connsiteY18" fmla="*/ 570071 h 908489"/>
                            <a:gd name="connsiteX19" fmla="*/ 737236 w 864126"/>
                            <a:gd name="connsiteY19" fmla="*/ 570071 h 908489"/>
                            <a:gd name="connsiteX20" fmla="*/ 385763 w 864126"/>
                            <a:gd name="connsiteY20" fmla="*/ 587216 h 908489"/>
                            <a:gd name="connsiteX21" fmla="*/ 754380 w 864126"/>
                            <a:gd name="connsiteY21" fmla="*/ 591503 h 908489"/>
                            <a:gd name="connsiteX22" fmla="*/ 818674 w 864126"/>
                            <a:gd name="connsiteY22" fmla="*/ 878681 h 90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4126" h="908489">
                              <a:moveTo>
                                <a:pt x="818674" y="878681"/>
                              </a:moveTo>
                              <a:cubicBezTo>
                                <a:pt x="818674" y="882968"/>
                                <a:pt x="831532" y="934403"/>
                                <a:pt x="852964" y="891540"/>
                              </a:cubicBezTo>
                              <a:cubicBezTo>
                                <a:pt x="887254" y="737235"/>
                                <a:pt x="844392" y="582930"/>
                                <a:pt x="698660" y="484346"/>
                              </a:cubicBezTo>
                              <a:cubicBezTo>
                                <a:pt x="720091" y="351473"/>
                                <a:pt x="651511" y="248602"/>
                                <a:pt x="561499" y="162877"/>
                              </a:cubicBezTo>
                              <a:cubicBezTo>
                                <a:pt x="634366" y="248602"/>
                                <a:pt x="694373" y="351473"/>
                                <a:pt x="677228" y="462915"/>
                              </a:cubicBezTo>
                              <a:cubicBezTo>
                                <a:pt x="638651" y="428625"/>
                                <a:pt x="591503" y="398621"/>
                                <a:pt x="535781" y="368617"/>
                              </a:cubicBezTo>
                              <a:cubicBezTo>
                                <a:pt x="518637" y="231458"/>
                                <a:pt x="424339" y="162877"/>
                                <a:pt x="317182" y="90011"/>
                              </a:cubicBezTo>
                              <a:cubicBezTo>
                                <a:pt x="398622" y="158591"/>
                                <a:pt x="501492" y="244316"/>
                                <a:pt x="514350" y="360045"/>
                              </a:cubicBezTo>
                              <a:cubicBezTo>
                                <a:pt x="454343" y="325755"/>
                                <a:pt x="390049" y="291465"/>
                                <a:pt x="321469" y="252889"/>
                              </a:cubicBezTo>
                              <a:cubicBezTo>
                                <a:pt x="304324" y="175736"/>
                                <a:pt x="257175" y="128588"/>
                                <a:pt x="201454" y="90011"/>
                              </a:cubicBezTo>
                              <a:cubicBezTo>
                                <a:pt x="252889" y="137160"/>
                                <a:pt x="278606" y="167164"/>
                                <a:pt x="300038" y="240030"/>
                              </a:cubicBezTo>
                              <a:cubicBezTo>
                                <a:pt x="197168" y="180023"/>
                                <a:pt x="90012" y="102870"/>
                                <a:pt x="0" y="0"/>
                              </a:cubicBezTo>
                              <a:cubicBezTo>
                                <a:pt x="145732" y="192881"/>
                                <a:pt x="312897" y="282892"/>
                                <a:pt x="458629" y="364331"/>
                              </a:cubicBezTo>
                              <a:cubicBezTo>
                                <a:pt x="402907" y="360045"/>
                                <a:pt x="325755" y="351473"/>
                                <a:pt x="218599" y="325755"/>
                              </a:cubicBezTo>
                              <a:cubicBezTo>
                                <a:pt x="334328" y="377190"/>
                                <a:pt x="415767" y="385763"/>
                                <a:pt x="492919" y="385763"/>
                              </a:cubicBezTo>
                              <a:cubicBezTo>
                                <a:pt x="557213" y="420052"/>
                                <a:pt x="617220" y="458629"/>
                                <a:pt x="668655" y="501491"/>
                              </a:cubicBezTo>
                              <a:cubicBezTo>
                                <a:pt x="531495" y="518636"/>
                                <a:pt x="381476" y="492919"/>
                                <a:pt x="231457" y="398621"/>
                              </a:cubicBezTo>
                              <a:cubicBezTo>
                                <a:pt x="364331" y="497205"/>
                                <a:pt x="514350" y="548640"/>
                                <a:pt x="690087" y="518636"/>
                              </a:cubicBezTo>
                              <a:cubicBezTo>
                                <a:pt x="707231" y="535781"/>
                                <a:pt x="724376" y="552926"/>
                                <a:pt x="737236" y="570071"/>
                              </a:cubicBezTo>
                              <a:lnTo>
                                <a:pt x="737236" y="570071"/>
                              </a:lnTo>
                              <a:cubicBezTo>
                                <a:pt x="698660" y="630079"/>
                                <a:pt x="535781" y="642938"/>
                                <a:pt x="385763" y="587216"/>
                              </a:cubicBezTo>
                              <a:cubicBezTo>
                                <a:pt x="514350" y="655796"/>
                                <a:pt x="677228" y="668655"/>
                                <a:pt x="754380" y="591503"/>
                              </a:cubicBezTo>
                              <a:cubicBezTo>
                                <a:pt x="822961" y="672941"/>
                                <a:pt x="844392" y="767239"/>
                                <a:pt x="818674" y="878681"/>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82" name="Graphic 4">
                        <a:extLst>
                          <a:ext uri="{FF2B5EF4-FFF2-40B4-BE49-F238E27FC236}">
                            <a16:creationId xmlns:a16="http://schemas.microsoft.com/office/drawing/2014/main" id="{A30719CD-F14A-45F3-F26B-6D04904620F2}"/>
                          </a:ext>
                        </a:extLst>
                      </p:cNvPr>
                      <p:cNvGrpSpPr/>
                      <p:nvPr/>
                    </p:nvGrpSpPr>
                    <p:grpSpPr>
                      <a:xfrm>
                        <a:off x="18483757" y="3024563"/>
                        <a:ext cx="447397" cy="447397"/>
                        <a:chOff x="18483757" y="3024563"/>
                        <a:chExt cx="447397" cy="447397"/>
                      </a:xfrm>
                      <a:solidFill>
                        <a:srgbClr val="000000"/>
                      </a:solidFill>
                    </p:grpSpPr>
                    <p:sp>
                      <p:nvSpPr>
                        <p:cNvPr id="1483" name="Freeform: Shape 1482">
                          <a:extLst>
                            <a:ext uri="{FF2B5EF4-FFF2-40B4-BE49-F238E27FC236}">
                              <a16:creationId xmlns:a16="http://schemas.microsoft.com/office/drawing/2014/main" id="{DEA0C636-1521-7E53-115B-BE2CE079443F}"/>
                            </a:ext>
                          </a:extLst>
                        </p:cNvPr>
                        <p:cNvSpPr/>
                        <p:nvPr/>
                      </p:nvSpPr>
                      <p:spPr>
                        <a:xfrm rot="-3832233">
                          <a:off x="18540292" y="3081098"/>
                          <a:ext cx="334327" cy="334327"/>
                        </a:xfrm>
                        <a:custGeom>
                          <a:avLst/>
                          <a:gdLst>
                            <a:gd name="connsiteX0" fmla="*/ 334327 w 334327"/>
                            <a:gd name="connsiteY0" fmla="*/ 167163 h 334327"/>
                            <a:gd name="connsiteX1" fmla="*/ 167163 w 334327"/>
                            <a:gd name="connsiteY1" fmla="*/ 334327 h 334327"/>
                            <a:gd name="connsiteX2" fmla="*/ 0 w 334327"/>
                            <a:gd name="connsiteY2" fmla="*/ 167163 h 334327"/>
                            <a:gd name="connsiteX3" fmla="*/ 167163 w 334327"/>
                            <a:gd name="connsiteY3" fmla="*/ 0 h 334327"/>
                            <a:gd name="connsiteX4" fmla="*/ 334327 w 334327"/>
                            <a:gd name="connsiteY4" fmla="*/ 167163 h 3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27" h="334327">
                              <a:moveTo>
                                <a:pt x="334327" y="167163"/>
                              </a:moveTo>
                              <a:cubicBezTo>
                                <a:pt x="334327" y="259485"/>
                                <a:pt x="259485" y="334327"/>
                                <a:pt x="167163" y="334327"/>
                              </a:cubicBezTo>
                              <a:cubicBezTo>
                                <a:pt x="74842" y="334327"/>
                                <a:pt x="0" y="259485"/>
                                <a:pt x="0" y="167163"/>
                              </a:cubicBezTo>
                              <a:cubicBezTo>
                                <a:pt x="0" y="74841"/>
                                <a:pt x="74842" y="0"/>
                                <a:pt x="167163" y="0"/>
                              </a:cubicBezTo>
                              <a:cubicBezTo>
                                <a:pt x="259485" y="0"/>
                                <a:pt x="334327" y="74841"/>
                                <a:pt x="334327" y="16716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84" name="Freeform: Shape 1483">
                          <a:extLst>
                            <a:ext uri="{FF2B5EF4-FFF2-40B4-BE49-F238E27FC236}">
                              <a16:creationId xmlns:a16="http://schemas.microsoft.com/office/drawing/2014/main" id="{B35F11BA-2004-1E6D-D288-2EC2EFBE7850}"/>
                            </a:ext>
                          </a:extLst>
                        </p:cNvPr>
                        <p:cNvSpPr/>
                        <p:nvPr/>
                      </p:nvSpPr>
                      <p:spPr>
                        <a:xfrm rot="-3832233">
                          <a:off x="18578268" y="3119245"/>
                          <a:ext cx="257174" cy="257174"/>
                        </a:xfrm>
                        <a:custGeom>
                          <a:avLst/>
                          <a:gdLst>
                            <a:gd name="connsiteX0" fmla="*/ 257175 w 257174"/>
                            <a:gd name="connsiteY0" fmla="*/ 128587 h 257174"/>
                            <a:gd name="connsiteX1" fmla="*/ 128587 w 257174"/>
                            <a:gd name="connsiteY1" fmla="*/ 257175 h 257174"/>
                            <a:gd name="connsiteX2" fmla="*/ 0 w 257174"/>
                            <a:gd name="connsiteY2" fmla="*/ 128587 h 257174"/>
                            <a:gd name="connsiteX3" fmla="*/ 128587 w 257174"/>
                            <a:gd name="connsiteY3" fmla="*/ 0 h 257174"/>
                            <a:gd name="connsiteX4" fmla="*/ 257175 w 257174"/>
                            <a:gd name="connsiteY4" fmla="*/ 128587 h 25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4" h="257174">
                              <a:moveTo>
                                <a:pt x="257175" y="128587"/>
                              </a:moveTo>
                              <a:cubicBezTo>
                                <a:pt x="257175" y="199604"/>
                                <a:pt x="199604" y="257175"/>
                                <a:pt x="128587" y="257175"/>
                              </a:cubicBezTo>
                              <a:cubicBezTo>
                                <a:pt x="57570" y="257175"/>
                                <a:pt x="0" y="199604"/>
                                <a:pt x="0" y="128587"/>
                              </a:cubicBezTo>
                              <a:cubicBezTo>
                                <a:pt x="0" y="57571"/>
                                <a:pt x="57570" y="0"/>
                                <a:pt x="128587" y="0"/>
                              </a:cubicBezTo>
                              <a:cubicBezTo>
                                <a:pt x="199604" y="0"/>
                                <a:pt x="257175" y="57571"/>
                                <a:pt x="257175" y="128587"/>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472" name="Graphic 4">
                      <a:extLst>
                        <a:ext uri="{FF2B5EF4-FFF2-40B4-BE49-F238E27FC236}">
                          <a16:creationId xmlns:a16="http://schemas.microsoft.com/office/drawing/2014/main" id="{89881C74-6CE4-AE24-DFE3-3D3366BE0FB7}"/>
                        </a:ext>
                      </a:extLst>
                    </p:cNvPr>
                    <p:cNvGrpSpPr/>
                    <p:nvPr/>
                  </p:nvGrpSpPr>
                  <p:grpSpPr>
                    <a:xfrm>
                      <a:off x="17187862" y="2803206"/>
                      <a:ext cx="767532" cy="741860"/>
                      <a:chOff x="17187862" y="2803206"/>
                      <a:chExt cx="767532" cy="741860"/>
                    </a:xfrm>
                    <a:solidFill>
                      <a:srgbClr val="000000"/>
                    </a:solidFill>
                  </p:grpSpPr>
                  <p:sp>
                    <p:nvSpPr>
                      <p:cNvPr id="1479" name="Freeform: Shape 1478">
                        <a:extLst>
                          <a:ext uri="{FF2B5EF4-FFF2-40B4-BE49-F238E27FC236}">
                            <a16:creationId xmlns:a16="http://schemas.microsoft.com/office/drawing/2014/main" id="{36DEA58F-405A-958A-804D-066C6CB98C77}"/>
                          </a:ext>
                        </a:extLst>
                      </p:cNvPr>
                      <p:cNvSpPr/>
                      <p:nvPr/>
                    </p:nvSpPr>
                    <p:spPr>
                      <a:xfrm>
                        <a:off x="17187862" y="2803206"/>
                        <a:ext cx="767532" cy="623214"/>
                      </a:xfrm>
                      <a:custGeom>
                        <a:avLst/>
                        <a:gdLst>
                          <a:gd name="connsiteX0" fmla="*/ 634365 w 767532"/>
                          <a:gd name="connsiteY0" fmla="*/ 501491 h 623214"/>
                          <a:gd name="connsiteX1" fmla="*/ 741521 w 767532"/>
                          <a:gd name="connsiteY1" fmla="*/ 291465 h 623214"/>
                          <a:gd name="connsiteX2" fmla="*/ 510064 w 767532"/>
                          <a:gd name="connsiteY2" fmla="*/ 115729 h 623214"/>
                          <a:gd name="connsiteX3" fmla="*/ 0 w 767532"/>
                          <a:gd name="connsiteY3" fmla="*/ 0 h 623214"/>
                          <a:gd name="connsiteX4" fmla="*/ 68580 w 767532"/>
                          <a:gd name="connsiteY4" fmla="*/ 137160 h 623214"/>
                          <a:gd name="connsiteX5" fmla="*/ 441483 w 767532"/>
                          <a:gd name="connsiteY5" fmla="*/ 595789 h 623214"/>
                          <a:gd name="connsiteX6" fmla="*/ 634365 w 767532"/>
                          <a:gd name="connsiteY6" fmla="*/ 501491 h 62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532" h="623214">
                            <a:moveTo>
                              <a:pt x="634365" y="501491"/>
                            </a:moveTo>
                            <a:cubicBezTo>
                              <a:pt x="754380" y="501491"/>
                              <a:pt x="801529" y="372904"/>
                              <a:pt x="741521" y="291465"/>
                            </a:cubicBezTo>
                            <a:cubicBezTo>
                              <a:pt x="668655" y="188595"/>
                              <a:pt x="587217" y="145732"/>
                              <a:pt x="510064" y="115729"/>
                            </a:cubicBezTo>
                            <a:cubicBezTo>
                              <a:pt x="325755" y="47149"/>
                              <a:pt x="154305" y="85725"/>
                              <a:pt x="0" y="0"/>
                            </a:cubicBezTo>
                            <a:lnTo>
                              <a:pt x="68580" y="137160"/>
                            </a:lnTo>
                            <a:cubicBezTo>
                              <a:pt x="120015" y="274320"/>
                              <a:pt x="270033" y="518636"/>
                              <a:pt x="441483" y="595789"/>
                            </a:cubicBezTo>
                            <a:cubicBezTo>
                              <a:pt x="535781" y="638651"/>
                              <a:pt x="702945" y="647224"/>
                              <a:pt x="634365" y="501491"/>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80" name="Freeform: Shape 1479">
                        <a:extLst>
                          <a:ext uri="{FF2B5EF4-FFF2-40B4-BE49-F238E27FC236}">
                            <a16:creationId xmlns:a16="http://schemas.microsoft.com/office/drawing/2014/main" id="{7DFD7ACD-CD5F-7338-B94F-6D61E2B0D5E9}"/>
                          </a:ext>
                        </a:extLst>
                      </p:cNvPr>
                      <p:cNvSpPr/>
                      <p:nvPr/>
                    </p:nvSpPr>
                    <p:spPr>
                      <a:xfrm>
                        <a:off x="17187862" y="2803206"/>
                        <a:ext cx="704129" cy="741860"/>
                      </a:xfrm>
                      <a:custGeom>
                        <a:avLst/>
                        <a:gdLst>
                          <a:gd name="connsiteX0" fmla="*/ 668655 w 704129"/>
                          <a:gd name="connsiteY0" fmla="*/ 715804 h 741860"/>
                          <a:gd name="connsiteX1" fmla="*/ 694373 w 704129"/>
                          <a:gd name="connsiteY1" fmla="*/ 728663 h 741860"/>
                          <a:gd name="connsiteX2" fmla="*/ 570071 w 704129"/>
                          <a:gd name="connsiteY2" fmla="*/ 394335 h 741860"/>
                          <a:gd name="connsiteX3" fmla="*/ 458629 w 704129"/>
                          <a:gd name="connsiteY3" fmla="*/ 132874 h 741860"/>
                          <a:gd name="connsiteX4" fmla="*/ 552926 w 704129"/>
                          <a:gd name="connsiteY4" fmla="*/ 377190 h 741860"/>
                          <a:gd name="connsiteX5" fmla="*/ 437198 w 704129"/>
                          <a:gd name="connsiteY5" fmla="*/ 300038 h 741860"/>
                          <a:gd name="connsiteX6" fmla="*/ 257175 w 704129"/>
                          <a:gd name="connsiteY6" fmla="*/ 72866 h 741860"/>
                          <a:gd name="connsiteX7" fmla="*/ 420052 w 704129"/>
                          <a:gd name="connsiteY7" fmla="*/ 291465 h 741860"/>
                          <a:gd name="connsiteX8" fmla="*/ 261462 w 704129"/>
                          <a:gd name="connsiteY8" fmla="*/ 205740 h 741860"/>
                          <a:gd name="connsiteX9" fmla="*/ 162878 w 704129"/>
                          <a:gd name="connsiteY9" fmla="*/ 72866 h 741860"/>
                          <a:gd name="connsiteX10" fmla="*/ 244317 w 704129"/>
                          <a:gd name="connsiteY10" fmla="*/ 197167 h 741860"/>
                          <a:gd name="connsiteX11" fmla="*/ 0 w 704129"/>
                          <a:gd name="connsiteY11" fmla="*/ 0 h 741860"/>
                          <a:gd name="connsiteX12" fmla="*/ 372904 w 704129"/>
                          <a:gd name="connsiteY12" fmla="*/ 295751 h 741860"/>
                          <a:gd name="connsiteX13" fmla="*/ 175737 w 704129"/>
                          <a:gd name="connsiteY13" fmla="*/ 265747 h 741860"/>
                          <a:gd name="connsiteX14" fmla="*/ 402907 w 704129"/>
                          <a:gd name="connsiteY14" fmla="*/ 312896 h 741860"/>
                          <a:gd name="connsiteX15" fmla="*/ 548640 w 704129"/>
                          <a:gd name="connsiteY15" fmla="*/ 407194 h 741860"/>
                          <a:gd name="connsiteX16" fmla="*/ 192881 w 704129"/>
                          <a:gd name="connsiteY16" fmla="*/ 325755 h 741860"/>
                          <a:gd name="connsiteX17" fmla="*/ 565786 w 704129"/>
                          <a:gd name="connsiteY17" fmla="*/ 424339 h 741860"/>
                          <a:gd name="connsiteX18" fmla="*/ 604362 w 704129"/>
                          <a:gd name="connsiteY18" fmla="*/ 467201 h 741860"/>
                          <a:gd name="connsiteX19" fmla="*/ 604362 w 704129"/>
                          <a:gd name="connsiteY19" fmla="*/ 467201 h 741860"/>
                          <a:gd name="connsiteX20" fmla="*/ 317182 w 704129"/>
                          <a:gd name="connsiteY20" fmla="*/ 484346 h 741860"/>
                          <a:gd name="connsiteX21" fmla="*/ 617220 w 704129"/>
                          <a:gd name="connsiteY21" fmla="*/ 488632 h 741860"/>
                          <a:gd name="connsiteX22" fmla="*/ 668655 w 704129"/>
                          <a:gd name="connsiteY22" fmla="*/ 715804 h 74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4129" h="741860">
                            <a:moveTo>
                              <a:pt x="668655" y="715804"/>
                            </a:moveTo>
                            <a:cubicBezTo>
                              <a:pt x="668655" y="720090"/>
                              <a:pt x="677227" y="762952"/>
                              <a:pt x="694373" y="728663"/>
                            </a:cubicBezTo>
                            <a:cubicBezTo>
                              <a:pt x="724376" y="604361"/>
                              <a:pt x="685800" y="475774"/>
                              <a:pt x="570071" y="394335"/>
                            </a:cubicBezTo>
                            <a:cubicBezTo>
                              <a:pt x="587217" y="287179"/>
                              <a:pt x="531495" y="205740"/>
                              <a:pt x="458629" y="132874"/>
                            </a:cubicBezTo>
                            <a:cubicBezTo>
                              <a:pt x="514350" y="201454"/>
                              <a:pt x="565786" y="287179"/>
                              <a:pt x="552926" y="377190"/>
                            </a:cubicBezTo>
                            <a:cubicBezTo>
                              <a:pt x="522923" y="351472"/>
                              <a:pt x="480061" y="325755"/>
                              <a:pt x="437198" y="300038"/>
                            </a:cubicBezTo>
                            <a:cubicBezTo>
                              <a:pt x="424339" y="188595"/>
                              <a:pt x="347187" y="132874"/>
                              <a:pt x="257175" y="72866"/>
                            </a:cubicBezTo>
                            <a:cubicBezTo>
                              <a:pt x="321469" y="128588"/>
                              <a:pt x="407194" y="197167"/>
                              <a:pt x="420052" y="291465"/>
                            </a:cubicBezTo>
                            <a:cubicBezTo>
                              <a:pt x="372904" y="265747"/>
                              <a:pt x="317182" y="235744"/>
                              <a:pt x="261462" y="205740"/>
                            </a:cubicBezTo>
                            <a:cubicBezTo>
                              <a:pt x="248602" y="141446"/>
                              <a:pt x="210026" y="102870"/>
                              <a:pt x="162878" y="72866"/>
                            </a:cubicBezTo>
                            <a:cubicBezTo>
                              <a:pt x="205740" y="111442"/>
                              <a:pt x="227171" y="132874"/>
                              <a:pt x="244317" y="197167"/>
                            </a:cubicBezTo>
                            <a:cubicBezTo>
                              <a:pt x="158591" y="145732"/>
                              <a:pt x="72866" y="85725"/>
                              <a:pt x="0" y="0"/>
                            </a:cubicBezTo>
                            <a:cubicBezTo>
                              <a:pt x="120015" y="158591"/>
                              <a:pt x="252889" y="231457"/>
                              <a:pt x="372904" y="295751"/>
                            </a:cubicBezTo>
                            <a:cubicBezTo>
                              <a:pt x="330042" y="291465"/>
                              <a:pt x="265748" y="287179"/>
                              <a:pt x="175737" y="265747"/>
                            </a:cubicBezTo>
                            <a:cubicBezTo>
                              <a:pt x="270033" y="308610"/>
                              <a:pt x="334327" y="312896"/>
                              <a:pt x="402907" y="312896"/>
                            </a:cubicBezTo>
                            <a:cubicBezTo>
                              <a:pt x="454343" y="342900"/>
                              <a:pt x="505777" y="372904"/>
                              <a:pt x="548640" y="407194"/>
                            </a:cubicBezTo>
                            <a:cubicBezTo>
                              <a:pt x="437198" y="420052"/>
                              <a:pt x="317182" y="398621"/>
                              <a:pt x="192881" y="325755"/>
                            </a:cubicBezTo>
                            <a:cubicBezTo>
                              <a:pt x="300038" y="407194"/>
                              <a:pt x="424339" y="450056"/>
                              <a:pt x="565786" y="424339"/>
                            </a:cubicBezTo>
                            <a:cubicBezTo>
                              <a:pt x="578644" y="437197"/>
                              <a:pt x="591502" y="450056"/>
                              <a:pt x="604362" y="467201"/>
                            </a:cubicBezTo>
                            <a:lnTo>
                              <a:pt x="604362" y="467201"/>
                            </a:lnTo>
                            <a:cubicBezTo>
                              <a:pt x="570071" y="514350"/>
                              <a:pt x="437198" y="527209"/>
                              <a:pt x="317182" y="484346"/>
                            </a:cubicBezTo>
                            <a:cubicBezTo>
                              <a:pt x="424339" y="540067"/>
                              <a:pt x="557213" y="552926"/>
                              <a:pt x="617220" y="488632"/>
                            </a:cubicBezTo>
                            <a:cubicBezTo>
                              <a:pt x="672942" y="548640"/>
                              <a:pt x="690087" y="625792"/>
                              <a:pt x="668655" y="71580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73" name="Graphic 4">
                      <a:extLst>
                        <a:ext uri="{FF2B5EF4-FFF2-40B4-BE49-F238E27FC236}">
                          <a16:creationId xmlns:a16="http://schemas.microsoft.com/office/drawing/2014/main" id="{9D4DD165-3444-B2E2-6E60-64C3856C8D3C}"/>
                        </a:ext>
                      </a:extLst>
                    </p:cNvPr>
                    <p:cNvGrpSpPr/>
                    <p:nvPr/>
                  </p:nvGrpSpPr>
                  <p:grpSpPr>
                    <a:xfrm>
                      <a:off x="17556480" y="3386136"/>
                      <a:ext cx="1124678" cy="556565"/>
                      <a:chOff x="17556480" y="3386136"/>
                      <a:chExt cx="1124678" cy="556565"/>
                    </a:xfrm>
                    <a:solidFill>
                      <a:srgbClr val="000000"/>
                    </a:solidFill>
                  </p:grpSpPr>
                  <p:sp>
                    <p:nvSpPr>
                      <p:cNvPr id="1477" name="Freeform: Shape 1476">
                        <a:extLst>
                          <a:ext uri="{FF2B5EF4-FFF2-40B4-BE49-F238E27FC236}">
                            <a16:creationId xmlns:a16="http://schemas.microsoft.com/office/drawing/2014/main" id="{DD7799F8-54A1-FBCA-C086-A88884D694AE}"/>
                          </a:ext>
                        </a:extLst>
                      </p:cNvPr>
                      <p:cNvSpPr/>
                      <p:nvPr/>
                    </p:nvSpPr>
                    <p:spPr>
                      <a:xfrm>
                        <a:off x="17560766" y="3386136"/>
                        <a:ext cx="958463" cy="556565"/>
                      </a:xfrm>
                      <a:custGeom>
                        <a:avLst/>
                        <a:gdLst>
                          <a:gd name="connsiteX0" fmla="*/ 865822 w 958463"/>
                          <a:gd name="connsiteY0" fmla="*/ 235744 h 556565"/>
                          <a:gd name="connsiteX1" fmla="*/ 741521 w 958463"/>
                          <a:gd name="connsiteY1" fmla="*/ 0 h 556565"/>
                          <a:gd name="connsiteX2" fmla="*/ 432910 w 958463"/>
                          <a:gd name="connsiteY2" fmla="*/ 102870 h 556565"/>
                          <a:gd name="connsiteX3" fmla="*/ 0 w 958463"/>
                          <a:gd name="connsiteY3" fmla="*/ 501491 h 556565"/>
                          <a:gd name="connsiteX4" fmla="*/ 171450 w 958463"/>
                          <a:gd name="connsiteY4" fmla="*/ 527209 h 556565"/>
                          <a:gd name="connsiteX5" fmla="*/ 835819 w 958463"/>
                          <a:gd name="connsiteY5" fmla="*/ 471488 h 556565"/>
                          <a:gd name="connsiteX6" fmla="*/ 865822 w 958463"/>
                          <a:gd name="connsiteY6" fmla="*/ 235744 h 55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463" h="556565">
                            <a:moveTo>
                              <a:pt x="865822" y="235744"/>
                            </a:moveTo>
                            <a:cubicBezTo>
                              <a:pt x="938689" y="124301"/>
                              <a:pt x="852964" y="0"/>
                              <a:pt x="741521" y="0"/>
                            </a:cubicBezTo>
                            <a:cubicBezTo>
                              <a:pt x="595789" y="4286"/>
                              <a:pt x="505777" y="51435"/>
                              <a:pt x="432910" y="102870"/>
                            </a:cubicBezTo>
                            <a:cubicBezTo>
                              <a:pt x="252889" y="227171"/>
                              <a:pt x="180022" y="411480"/>
                              <a:pt x="0" y="501491"/>
                            </a:cubicBezTo>
                            <a:lnTo>
                              <a:pt x="171450" y="527209"/>
                            </a:lnTo>
                            <a:cubicBezTo>
                              <a:pt x="334327" y="565785"/>
                              <a:pt x="655796" y="582930"/>
                              <a:pt x="835819" y="471488"/>
                            </a:cubicBezTo>
                            <a:cubicBezTo>
                              <a:pt x="930116" y="415766"/>
                              <a:pt x="1041558" y="265747"/>
                              <a:pt x="865822" y="235744"/>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78" name="Freeform: Shape 1477">
                        <a:extLst>
                          <a:ext uri="{FF2B5EF4-FFF2-40B4-BE49-F238E27FC236}">
                            <a16:creationId xmlns:a16="http://schemas.microsoft.com/office/drawing/2014/main" id="{91540D09-B38C-8BBA-379B-747315FAF166}"/>
                          </a:ext>
                        </a:extLst>
                      </p:cNvPr>
                      <p:cNvSpPr/>
                      <p:nvPr/>
                    </p:nvSpPr>
                    <p:spPr>
                      <a:xfrm>
                        <a:off x="17556480" y="3542605"/>
                        <a:ext cx="1124678" cy="387885"/>
                      </a:xfrm>
                      <a:custGeom>
                        <a:avLst/>
                        <a:gdLst>
                          <a:gd name="connsiteX0" fmla="*/ 1092994 w 1124678"/>
                          <a:gd name="connsiteY0" fmla="*/ 186431 h 387885"/>
                          <a:gd name="connsiteX1" fmla="*/ 1118712 w 1124678"/>
                          <a:gd name="connsiteY1" fmla="*/ 169286 h 387885"/>
                          <a:gd name="connsiteX2" fmla="*/ 728663 w 1124678"/>
                          <a:gd name="connsiteY2" fmla="*/ 74989 h 387885"/>
                          <a:gd name="connsiteX3" fmla="*/ 411480 w 1124678"/>
                          <a:gd name="connsiteY3" fmla="*/ 14981 h 387885"/>
                          <a:gd name="connsiteX4" fmla="*/ 702945 w 1124678"/>
                          <a:gd name="connsiteY4" fmla="*/ 83561 h 387885"/>
                          <a:gd name="connsiteX5" fmla="*/ 557213 w 1124678"/>
                          <a:gd name="connsiteY5" fmla="*/ 143569 h 387885"/>
                          <a:gd name="connsiteX6" fmla="*/ 231457 w 1124678"/>
                          <a:gd name="connsiteY6" fmla="*/ 165000 h 387885"/>
                          <a:gd name="connsiteX7" fmla="*/ 540068 w 1124678"/>
                          <a:gd name="connsiteY7" fmla="*/ 152141 h 387885"/>
                          <a:gd name="connsiteX8" fmla="*/ 360045 w 1124678"/>
                          <a:gd name="connsiteY8" fmla="*/ 242153 h 387885"/>
                          <a:gd name="connsiteX9" fmla="*/ 171450 w 1124678"/>
                          <a:gd name="connsiteY9" fmla="*/ 250725 h 387885"/>
                          <a:gd name="connsiteX10" fmla="*/ 334327 w 1124678"/>
                          <a:gd name="connsiteY10" fmla="*/ 255011 h 387885"/>
                          <a:gd name="connsiteX11" fmla="*/ 0 w 1124678"/>
                          <a:gd name="connsiteY11" fmla="*/ 357881 h 387885"/>
                          <a:gd name="connsiteX12" fmla="*/ 514350 w 1124678"/>
                          <a:gd name="connsiteY12" fmla="*/ 199290 h 387885"/>
                          <a:gd name="connsiteX13" fmla="*/ 360045 w 1124678"/>
                          <a:gd name="connsiteY13" fmla="*/ 362168 h 387885"/>
                          <a:gd name="connsiteX14" fmla="*/ 548640 w 1124678"/>
                          <a:gd name="connsiteY14" fmla="*/ 182145 h 387885"/>
                          <a:gd name="connsiteX15" fmla="*/ 728663 w 1124678"/>
                          <a:gd name="connsiteY15" fmla="*/ 109279 h 387885"/>
                          <a:gd name="connsiteX16" fmla="*/ 424339 w 1124678"/>
                          <a:gd name="connsiteY16" fmla="*/ 387885 h 387885"/>
                          <a:gd name="connsiteX17" fmla="*/ 754380 w 1124678"/>
                          <a:gd name="connsiteY17" fmla="*/ 100706 h 387885"/>
                          <a:gd name="connsiteX18" fmla="*/ 818674 w 1124678"/>
                          <a:gd name="connsiteY18" fmla="*/ 92134 h 387885"/>
                          <a:gd name="connsiteX19" fmla="*/ 818674 w 1124678"/>
                          <a:gd name="connsiteY19" fmla="*/ 92134 h 387885"/>
                          <a:gd name="connsiteX20" fmla="*/ 651509 w 1124678"/>
                          <a:gd name="connsiteY20" fmla="*/ 370740 h 387885"/>
                          <a:gd name="connsiteX21" fmla="*/ 844391 w 1124678"/>
                          <a:gd name="connsiteY21" fmla="*/ 92134 h 387885"/>
                          <a:gd name="connsiteX22" fmla="*/ 1092994 w 1124678"/>
                          <a:gd name="connsiteY22" fmla="*/ 186431 h 38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4678" h="387885">
                            <a:moveTo>
                              <a:pt x="1092994" y="186431"/>
                            </a:moveTo>
                            <a:cubicBezTo>
                              <a:pt x="1097280" y="190718"/>
                              <a:pt x="1140143" y="207863"/>
                              <a:pt x="1118712" y="169286"/>
                            </a:cubicBezTo>
                            <a:cubicBezTo>
                              <a:pt x="1020127" y="62130"/>
                              <a:pt x="878681" y="19268"/>
                              <a:pt x="728663" y="74989"/>
                            </a:cubicBezTo>
                            <a:cubicBezTo>
                              <a:pt x="638651" y="-10736"/>
                              <a:pt x="527208" y="-10736"/>
                              <a:pt x="411480" y="14981"/>
                            </a:cubicBezTo>
                            <a:cubicBezTo>
                              <a:pt x="514350" y="6409"/>
                              <a:pt x="625793" y="10695"/>
                              <a:pt x="702945" y="83561"/>
                            </a:cubicBezTo>
                            <a:cubicBezTo>
                              <a:pt x="655796" y="96420"/>
                              <a:pt x="608647" y="117852"/>
                              <a:pt x="557213" y="143569"/>
                            </a:cubicBezTo>
                            <a:cubicBezTo>
                              <a:pt x="445770" y="83561"/>
                              <a:pt x="347187" y="122138"/>
                              <a:pt x="231457" y="165000"/>
                            </a:cubicBezTo>
                            <a:cubicBezTo>
                              <a:pt x="325755" y="139283"/>
                              <a:pt x="445770" y="104993"/>
                              <a:pt x="540068" y="152141"/>
                            </a:cubicBezTo>
                            <a:cubicBezTo>
                              <a:pt x="484346" y="182145"/>
                              <a:pt x="424339" y="212149"/>
                              <a:pt x="360045" y="242153"/>
                            </a:cubicBezTo>
                            <a:cubicBezTo>
                              <a:pt x="291465" y="216435"/>
                              <a:pt x="231457" y="225008"/>
                              <a:pt x="171450" y="250725"/>
                            </a:cubicBezTo>
                            <a:cubicBezTo>
                              <a:pt x="235744" y="237866"/>
                              <a:pt x="270033" y="229294"/>
                              <a:pt x="334327" y="255011"/>
                            </a:cubicBezTo>
                            <a:cubicBezTo>
                              <a:pt x="235744" y="302160"/>
                              <a:pt x="124301" y="340736"/>
                              <a:pt x="0" y="357881"/>
                            </a:cubicBezTo>
                            <a:cubicBezTo>
                              <a:pt x="222884" y="345023"/>
                              <a:pt x="377190" y="267870"/>
                              <a:pt x="514350" y="199290"/>
                            </a:cubicBezTo>
                            <a:cubicBezTo>
                              <a:pt x="484346" y="237866"/>
                              <a:pt x="437197" y="293588"/>
                              <a:pt x="360045" y="362168"/>
                            </a:cubicBezTo>
                            <a:cubicBezTo>
                              <a:pt x="458628" y="302160"/>
                              <a:pt x="505777" y="242153"/>
                              <a:pt x="548640" y="182145"/>
                            </a:cubicBezTo>
                            <a:cubicBezTo>
                              <a:pt x="608647" y="152141"/>
                              <a:pt x="668655" y="126424"/>
                              <a:pt x="728663" y="109279"/>
                            </a:cubicBezTo>
                            <a:cubicBezTo>
                              <a:pt x="672941" y="220722"/>
                              <a:pt x="574357" y="323591"/>
                              <a:pt x="424339" y="387885"/>
                            </a:cubicBezTo>
                            <a:cubicBezTo>
                              <a:pt x="565784" y="336450"/>
                              <a:pt x="685800" y="250725"/>
                              <a:pt x="754380" y="100706"/>
                            </a:cubicBezTo>
                            <a:cubicBezTo>
                              <a:pt x="775812" y="96420"/>
                              <a:pt x="797243" y="92134"/>
                              <a:pt x="818674" y="92134"/>
                            </a:cubicBezTo>
                            <a:lnTo>
                              <a:pt x="818674" y="92134"/>
                            </a:lnTo>
                            <a:cubicBezTo>
                              <a:pt x="844391" y="152141"/>
                              <a:pt x="771525" y="285015"/>
                              <a:pt x="651509" y="370740"/>
                            </a:cubicBezTo>
                            <a:cubicBezTo>
                              <a:pt x="771525" y="306447"/>
                              <a:pt x="865822" y="190718"/>
                              <a:pt x="844391" y="92134"/>
                            </a:cubicBezTo>
                            <a:cubicBezTo>
                              <a:pt x="934402" y="74989"/>
                              <a:pt x="1015841" y="104993"/>
                              <a:pt x="1092994" y="186431"/>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74" name="Graphic 4">
                      <a:extLst>
                        <a:ext uri="{FF2B5EF4-FFF2-40B4-BE49-F238E27FC236}">
                          <a16:creationId xmlns:a16="http://schemas.microsoft.com/office/drawing/2014/main" id="{2E03FCEC-C46F-A47F-F1F3-7345681C3116}"/>
                        </a:ext>
                      </a:extLst>
                    </p:cNvPr>
                    <p:cNvGrpSpPr/>
                    <p:nvPr/>
                  </p:nvGrpSpPr>
                  <p:grpSpPr>
                    <a:xfrm>
                      <a:off x="17980818" y="3879055"/>
                      <a:ext cx="1384458" cy="663647"/>
                      <a:chOff x="17980818" y="3879055"/>
                      <a:chExt cx="1384458" cy="663647"/>
                    </a:xfrm>
                    <a:solidFill>
                      <a:srgbClr val="000000"/>
                    </a:solidFill>
                  </p:grpSpPr>
                  <p:sp>
                    <p:nvSpPr>
                      <p:cNvPr id="1475" name="Freeform: Shape 1474">
                        <a:extLst>
                          <a:ext uri="{FF2B5EF4-FFF2-40B4-BE49-F238E27FC236}">
                            <a16:creationId xmlns:a16="http://schemas.microsoft.com/office/drawing/2014/main" id="{BED0945C-EE70-8DF7-9CDB-ED80289C9516}"/>
                          </a:ext>
                        </a:extLst>
                      </p:cNvPr>
                      <p:cNvSpPr/>
                      <p:nvPr/>
                    </p:nvSpPr>
                    <p:spPr>
                      <a:xfrm>
                        <a:off x="17980818" y="3879055"/>
                        <a:ext cx="1158369" cy="663647"/>
                      </a:xfrm>
                      <a:custGeom>
                        <a:avLst/>
                        <a:gdLst>
                          <a:gd name="connsiteX0" fmla="*/ 1045845 w 1158369"/>
                          <a:gd name="connsiteY0" fmla="*/ 282892 h 663647"/>
                          <a:gd name="connsiteX1" fmla="*/ 900113 w 1158369"/>
                          <a:gd name="connsiteY1" fmla="*/ 0 h 663647"/>
                          <a:gd name="connsiteX2" fmla="*/ 527208 w 1158369"/>
                          <a:gd name="connsiteY2" fmla="*/ 115729 h 663647"/>
                          <a:gd name="connsiteX3" fmla="*/ 0 w 1158369"/>
                          <a:gd name="connsiteY3" fmla="*/ 587216 h 663647"/>
                          <a:gd name="connsiteX4" fmla="*/ 205739 w 1158369"/>
                          <a:gd name="connsiteY4" fmla="*/ 621506 h 663647"/>
                          <a:gd name="connsiteX5" fmla="*/ 1007269 w 1158369"/>
                          <a:gd name="connsiteY5" fmla="*/ 570071 h 663647"/>
                          <a:gd name="connsiteX6" fmla="*/ 1045845 w 1158369"/>
                          <a:gd name="connsiteY6" fmla="*/ 282892 h 66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369" h="663647">
                            <a:moveTo>
                              <a:pt x="1045845" y="282892"/>
                            </a:moveTo>
                            <a:cubicBezTo>
                              <a:pt x="1135856" y="150019"/>
                              <a:pt x="1037273" y="0"/>
                              <a:pt x="900113" y="0"/>
                            </a:cubicBezTo>
                            <a:cubicBezTo>
                              <a:pt x="728663" y="0"/>
                              <a:pt x="617220" y="55721"/>
                              <a:pt x="527208" y="115729"/>
                            </a:cubicBezTo>
                            <a:cubicBezTo>
                              <a:pt x="304324" y="261461"/>
                              <a:pt x="214313" y="484346"/>
                              <a:pt x="0" y="587216"/>
                            </a:cubicBezTo>
                            <a:lnTo>
                              <a:pt x="205739" y="621506"/>
                            </a:lnTo>
                            <a:cubicBezTo>
                              <a:pt x="398621" y="672941"/>
                              <a:pt x="788670" y="698659"/>
                              <a:pt x="1007269" y="570071"/>
                            </a:cubicBezTo>
                            <a:cubicBezTo>
                              <a:pt x="1122998" y="501491"/>
                              <a:pt x="1260157" y="325755"/>
                              <a:pt x="1045845" y="282892"/>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76" name="Freeform: Shape 1475">
                        <a:extLst>
                          <a:ext uri="{FF2B5EF4-FFF2-40B4-BE49-F238E27FC236}">
                            <a16:creationId xmlns:a16="http://schemas.microsoft.com/office/drawing/2014/main" id="{61F3A995-D357-C713-19AC-A9CE39D9516B}"/>
                          </a:ext>
                        </a:extLst>
                      </p:cNvPr>
                      <p:cNvSpPr/>
                      <p:nvPr/>
                    </p:nvSpPr>
                    <p:spPr>
                      <a:xfrm>
                        <a:off x="17980818" y="4054422"/>
                        <a:ext cx="1384458" cy="458998"/>
                      </a:xfrm>
                      <a:custGeom>
                        <a:avLst/>
                        <a:gdLst>
                          <a:gd name="connsiteX0" fmla="*/ 1045845 w 1384458"/>
                          <a:gd name="connsiteY0" fmla="*/ 107525 h 458998"/>
                          <a:gd name="connsiteX1" fmla="*/ 1045845 w 1384458"/>
                          <a:gd name="connsiteY1" fmla="*/ 107525 h 458998"/>
                          <a:gd name="connsiteX2" fmla="*/ 1384458 w 1384458"/>
                          <a:gd name="connsiteY2" fmla="*/ 330411 h 458998"/>
                          <a:gd name="connsiteX3" fmla="*/ 1345882 w 1384458"/>
                          <a:gd name="connsiteY3" fmla="*/ 218968 h 458998"/>
                          <a:gd name="connsiteX4" fmla="*/ 981551 w 1384458"/>
                          <a:gd name="connsiteY4" fmla="*/ 90380 h 458998"/>
                          <a:gd name="connsiteX5" fmla="*/ 882968 w 1384458"/>
                          <a:gd name="connsiteY5" fmla="*/ 94667 h 458998"/>
                          <a:gd name="connsiteX6" fmla="*/ 505777 w 1384458"/>
                          <a:gd name="connsiteY6" fmla="*/ 13228 h 458998"/>
                          <a:gd name="connsiteX7" fmla="*/ 852964 w 1384458"/>
                          <a:gd name="connsiteY7" fmla="*/ 98953 h 458998"/>
                          <a:gd name="connsiteX8" fmla="*/ 677227 w 1384458"/>
                          <a:gd name="connsiteY8" fmla="*/ 167533 h 458998"/>
                          <a:gd name="connsiteX9" fmla="*/ 287179 w 1384458"/>
                          <a:gd name="connsiteY9" fmla="*/ 184678 h 458998"/>
                          <a:gd name="connsiteX10" fmla="*/ 655796 w 1384458"/>
                          <a:gd name="connsiteY10" fmla="*/ 176105 h 458998"/>
                          <a:gd name="connsiteX11" fmla="*/ 437198 w 1384458"/>
                          <a:gd name="connsiteY11" fmla="*/ 283262 h 458998"/>
                          <a:gd name="connsiteX12" fmla="*/ 210026 w 1384458"/>
                          <a:gd name="connsiteY12" fmla="*/ 287548 h 458998"/>
                          <a:gd name="connsiteX13" fmla="*/ 407194 w 1384458"/>
                          <a:gd name="connsiteY13" fmla="*/ 296121 h 458998"/>
                          <a:gd name="connsiteX14" fmla="*/ 0 w 1384458"/>
                          <a:gd name="connsiteY14" fmla="*/ 411849 h 458998"/>
                          <a:gd name="connsiteX15" fmla="*/ 621506 w 1384458"/>
                          <a:gd name="connsiteY15" fmla="*/ 231827 h 458998"/>
                          <a:gd name="connsiteX16" fmla="*/ 432912 w 1384458"/>
                          <a:gd name="connsiteY16" fmla="*/ 424708 h 458998"/>
                          <a:gd name="connsiteX17" fmla="*/ 664369 w 1384458"/>
                          <a:gd name="connsiteY17" fmla="*/ 214682 h 458998"/>
                          <a:gd name="connsiteX18" fmla="*/ 878681 w 1384458"/>
                          <a:gd name="connsiteY18" fmla="*/ 128957 h 458998"/>
                          <a:gd name="connsiteX19" fmla="*/ 510064 w 1384458"/>
                          <a:gd name="connsiteY19" fmla="*/ 458998 h 458998"/>
                          <a:gd name="connsiteX20" fmla="*/ 912971 w 1384458"/>
                          <a:gd name="connsiteY20" fmla="*/ 120384 h 458998"/>
                          <a:gd name="connsiteX21" fmla="*/ 972979 w 1384458"/>
                          <a:gd name="connsiteY21" fmla="*/ 111812 h 458998"/>
                          <a:gd name="connsiteX22" fmla="*/ 972979 w 1384458"/>
                          <a:gd name="connsiteY22" fmla="*/ 111812 h 458998"/>
                          <a:gd name="connsiteX23" fmla="*/ 990124 w 1384458"/>
                          <a:gd name="connsiteY23" fmla="*/ 107525 h 458998"/>
                          <a:gd name="connsiteX24" fmla="*/ 990124 w 1384458"/>
                          <a:gd name="connsiteY24" fmla="*/ 107525 h 458998"/>
                          <a:gd name="connsiteX25" fmla="*/ 780098 w 1384458"/>
                          <a:gd name="connsiteY25" fmla="*/ 437567 h 458998"/>
                          <a:gd name="connsiteX26" fmla="*/ 1020127 w 1384458"/>
                          <a:gd name="connsiteY26" fmla="*/ 107525 h 458998"/>
                          <a:gd name="connsiteX27" fmla="*/ 1045845 w 1384458"/>
                          <a:gd name="connsiteY27" fmla="*/ 107525 h 45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4458" h="458998">
                            <a:moveTo>
                              <a:pt x="1045845" y="107525"/>
                            </a:moveTo>
                            <a:cubicBezTo>
                              <a:pt x="1045845" y="107525"/>
                              <a:pt x="1041558" y="107525"/>
                              <a:pt x="1045845" y="107525"/>
                            </a:cubicBezTo>
                            <a:cubicBezTo>
                              <a:pt x="1131570" y="111812"/>
                              <a:pt x="1281589" y="146102"/>
                              <a:pt x="1384458" y="330411"/>
                            </a:cubicBezTo>
                            <a:lnTo>
                              <a:pt x="1345882" y="218968"/>
                            </a:lnTo>
                            <a:cubicBezTo>
                              <a:pt x="1208723" y="64663"/>
                              <a:pt x="1032987" y="81808"/>
                              <a:pt x="981551" y="90380"/>
                            </a:cubicBezTo>
                            <a:cubicBezTo>
                              <a:pt x="947262" y="86094"/>
                              <a:pt x="917257" y="90380"/>
                              <a:pt x="882968" y="94667"/>
                            </a:cubicBezTo>
                            <a:cubicBezTo>
                              <a:pt x="775812" y="-8203"/>
                              <a:pt x="642938" y="-12489"/>
                              <a:pt x="505777" y="13228"/>
                            </a:cubicBezTo>
                            <a:cubicBezTo>
                              <a:pt x="630079" y="4655"/>
                              <a:pt x="762952" y="13228"/>
                              <a:pt x="852964" y="98953"/>
                            </a:cubicBezTo>
                            <a:cubicBezTo>
                              <a:pt x="797243" y="111812"/>
                              <a:pt x="741521" y="137529"/>
                              <a:pt x="677227" y="167533"/>
                            </a:cubicBezTo>
                            <a:cubicBezTo>
                              <a:pt x="544354" y="94667"/>
                              <a:pt x="424339" y="137529"/>
                              <a:pt x="287179" y="184678"/>
                            </a:cubicBezTo>
                            <a:cubicBezTo>
                              <a:pt x="398621" y="154674"/>
                              <a:pt x="544354" y="116098"/>
                              <a:pt x="655796" y="176105"/>
                            </a:cubicBezTo>
                            <a:cubicBezTo>
                              <a:pt x="587217" y="210396"/>
                              <a:pt x="514350" y="244686"/>
                              <a:pt x="437198" y="283262"/>
                            </a:cubicBezTo>
                            <a:cubicBezTo>
                              <a:pt x="355758" y="248972"/>
                              <a:pt x="282893" y="261830"/>
                              <a:pt x="210026" y="287548"/>
                            </a:cubicBezTo>
                            <a:cubicBezTo>
                              <a:pt x="287179" y="270403"/>
                              <a:pt x="330042" y="266117"/>
                              <a:pt x="407194" y="296121"/>
                            </a:cubicBezTo>
                            <a:cubicBezTo>
                              <a:pt x="287179" y="351842"/>
                              <a:pt x="150019" y="394704"/>
                              <a:pt x="0" y="411849"/>
                            </a:cubicBezTo>
                            <a:cubicBezTo>
                              <a:pt x="265748" y="403277"/>
                              <a:pt x="454343" y="313266"/>
                              <a:pt x="621506" y="231827"/>
                            </a:cubicBezTo>
                            <a:cubicBezTo>
                              <a:pt x="582930" y="278976"/>
                              <a:pt x="527208" y="343269"/>
                              <a:pt x="432912" y="424708"/>
                            </a:cubicBezTo>
                            <a:cubicBezTo>
                              <a:pt x="552926" y="351842"/>
                              <a:pt x="612933" y="283262"/>
                              <a:pt x="664369" y="214682"/>
                            </a:cubicBezTo>
                            <a:cubicBezTo>
                              <a:pt x="737236" y="180392"/>
                              <a:pt x="810101" y="146102"/>
                              <a:pt x="878681" y="128957"/>
                            </a:cubicBezTo>
                            <a:cubicBezTo>
                              <a:pt x="805815" y="261830"/>
                              <a:pt x="685800" y="381846"/>
                              <a:pt x="510064" y="458998"/>
                            </a:cubicBezTo>
                            <a:cubicBezTo>
                              <a:pt x="685800" y="403277"/>
                              <a:pt x="827246" y="300407"/>
                              <a:pt x="912971" y="120384"/>
                            </a:cubicBezTo>
                            <a:cubicBezTo>
                              <a:pt x="934402" y="116098"/>
                              <a:pt x="951548" y="111812"/>
                              <a:pt x="972979" y="111812"/>
                            </a:cubicBezTo>
                            <a:lnTo>
                              <a:pt x="972979" y="111812"/>
                            </a:lnTo>
                            <a:cubicBezTo>
                              <a:pt x="972979" y="111812"/>
                              <a:pt x="977265" y="111812"/>
                              <a:pt x="990124" y="107525"/>
                            </a:cubicBezTo>
                            <a:lnTo>
                              <a:pt x="990124" y="107525"/>
                            </a:lnTo>
                            <a:cubicBezTo>
                              <a:pt x="1020127" y="180392"/>
                              <a:pt x="925830" y="338983"/>
                              <a:pt x="780098" y="437567"/>
                            </a:cubicBezTo>
                            <a:cubicBezTo>
                              <a:pt x="925830" y="364701"/>
                              <a:pt x="1041558" y="223254"/>
                              <a:pt x="1020127" y="107525"/>
                            </a:cubicBezTo>
                            <a:cubicBezTo>
                              <a:pt x="1024414" y="107525"/>
                              <a:pt x="1032987" y="107525"/>
                              <a:pt x="1045845" y="10752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461" name="Graphic 4">
                    <a:extLst>
                      <a:ext uri="{FF2B5EF4-FFF2-40B4-BE49-F238E27FC236}">
                        <a16:creationId xmlns:a16="http://schemas.microsoft.com/office/drawing/2014/main" id="{DCC96B38-A25B-2DD0-8B46-14A01EC729CA}"/>
                      </a:ext>
                    </a:extLst>
                  </p:cNvPr>
                  <p:cNvGrpSpPr/>
                  <p:nvPr/>
                </p:nvGrpSpPr>
                <p:grpSpPr>
                  <a:xfrm>
                    <a:off x="18742797" y="4199383"/>
                    <a:ext cx="242408" cy="242408"/>
                    <a:chOff x="18742797" y="4199383"/>
                    <a:chExt cx="242408" cy="242408"/>
                  </a:xfrm>
                  <a:solidFill>
                    <a:srgbClr val="000000"/>
                  </a:solidFill>
                </p:grpSpPr>
                <p:sp>
                  <p:nvSpPr>
                    <p:cNvPr id="1468" name="Freeform: Shape 1467">
                      <a:extLst>
                        <a:ext uri="{FF2B5EF4-FFF2-40B4-BE49-F238E27FC236}">
                          <a16:creationId xmlns:a16="http://schemas.microsoft.com/office/drawing/2014/main" id="{EB613918-8218-E4ED-22F8-1FB4BE4CE1C3}"/>
                        </a:ext>
                      </a:extLst>
                    </p:cNvPr>
                    <p:cNvSpPr/>
                    <p:nvPr/>
                  </p:nvSpPr>
                  <p:spPr>
                    <a:xfrm rot="-486688">
                      <a:off x="18756845" y="4213431"/>
                      <a:ext cx="214313" cy="214313"/>
                    </a:xfrm>
                    <a:custGeom>
                      <a:avLst/>
                      <a:gdLst>
                        <a:gd name="connsiteX0" fmla="*/ 214314 w 214313"/>
                        <a:gd name="connsiteY0" fmla="*/ 107157 h 214313"/>
                        <a:gd name="connsiteX1" fmla="*/ 107157 w 214313"/>
                        <a:gd name="connsiteY1" fmla="*/ 214314 h 214313"/>
                        <a:gd name="connsiteX2" fmla="*/ 0 w 214313"/>
                        <a:gd name="connsiteY2" fmla="*/ 107157 h 214313"/>
                        <a:gd name="connsiteX3" fmla="*/ 107157 w 214313"/>
                        <a:gd name="connsiteY3" fmla="*/ 0 h 214313"/>
                        <a:gd name="connsiteX4" fmla="*/ 214314 w 214313"/>
                        <a:gd name="connsiteY4" fmla="*/ 107157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3" h="214313">
                          <a:moveTo>
                            <a:pt x="214314" y="107157"/>
                          </a:moveTo>
                          <a:cubicBezTo>
                            <a:pt x="214314" y="166338"/>
                            <a:pt x="166338" y="214314"/>
                            <a:pt x="107157" y="214314"/>
                          </a:cubicBezTo>
                          <a:cubicBezTo>
                            <a:pt x="47976" y="214314"/>
                            <a:pt x="0" y="166338"/>
                            <a:pt x="0" y="107157"/>
                          </a:cubicBezTo>
                          <a:cubicBezTo>
                            <a:pt x="0" y="47976"/>
                            <a:pt x="47976" y="0"/>
                            <a:pt x="107157" y="0"/>
                          </a:cubicBezTo>
                          <a:cubicBezTo>
                            <a:pt x="166338" y="0"/>
                            <a:pt x="214314" y="47976"/>
                            <a:pt x="214314" y="10715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69" name="Freeform: Shape 1468">
                      <a:extLst>
                        <a:ext uri="{FF2B5EF4-FFF2-40B4-BE49-F238E27FC236}">
                          <a16:creationId xmlns:a16="http://schemas.microsoft.com/office/drawing/2014/main" id="{34EBC803-6698-86B2-E6CD-6D1D548EC5FA}"/>
                        </a:ext>
                      </a:extLst>
                    </p:cNvPr>
                    <p:cNvSpPr/>
                    <p:nvPr/>
                  </p:nvSpPr>
                  <p:spPr>
                    <a:xfrm rot="-487028">
                      <a:off x="18778435" y="4235047"/>
                      <a:ext cx="171453" cy="171453"/>
                    </a:xfrm>
                    <a:custGeom>
                      <a:avLst/>
                      <a:gdLst>
                        <a:gd name="connsiteX0" fmla="*/ 171453 w 171453"/>
                        <a:gd name="connsiteY0" fmla="*/ 85727 h 171453"/>
                        <a:gd name="connsiteX1" fmla="*/ 85727 w 171453"/>
                        <a:gd name="connsiteY1" fmla="*/ 171453 h 171453"/>
                        <a:gd name="connsiteX2" fmla="*/ 0 w 171453"/>
                        <a:gd name="connsiteY2" fmla="*/ 85727 h 171453"/>
                        <a:gd name="connsiteX3" fmla="*/ 85727 w 171453"/>
                        <a:gd name="connsiteY3" fmla="*/ 0 h 171453"/>
                        <a:gd name="connsiteX4" fmla="*/ 171453 w 171453"/>
                        <a:gd name="connsiteY4" fmla="*/ 85727 h 1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3" h="171453">
                          <a:moveTo>
                            <a:pt x="171453" y="85727"/>
                          </a:moveTo>
                          <a:cubicBezTo>
                            <a:pt x="171453" y="133072"/>
                            <a:pt x="133073" y="171453"/>
                            <a:pt x="85727" y="171453"/>
                          </a:cubicBezTo>
                          <a:cubicBezTo>
                            <a:pt x="38381" y="171453"/>
                            <a:pt x="0" y="133072"/>
                            <a:pt x="0" y="85727"/>
                          </a:cubicBezTo>
                          <a:cubicBezTo>
                            <a:pt x="0" y="38381"/>
                            <a:pt x="38381" y="0"/>
                            <a:pt x="85727" y="0"/>
                          </a:cubicBezTo>
                          <a:cubicBezTo>
                            <a:pt x="133073" y="0"/>
                            <a:pt x="171453" y="38381"/>
                            <a:pt x="171453" y="85727"/>
                          </a:cubicBezTo>
                          <a:close/>
                        </a:path>
                      </a:pathLst>
                    </a:custGeom>
                    <a:solidFill>
                      <a:srgbClr val="F8C527"/>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62" name="Graphic 4">
                    <a:extLst>
                      <a:ext uri="{FF2B5EF4-FFF2-40B4-BE49-F238E27FC236}">
                        <a16:creationId xmlns:a16="http://schemas.microsoft.com/office/drawing/2014/main" id="{007816BA-6FB4-4B74-0886-DAFD056F4023}"/>
                      </a:ext>
                    </a:extLst>
                  </p:cNvPr>
                  <p:cNvGrpSpPr/>
                  <p:nvPr/>
                </p:nvGrpSpPr>
                <p:grpSpPr>
                  <a:xfrm>
                    <a:off x="17901158" y="3554988"/>
                    <a:ext cx="339402" cy="339402"/>
                    <a:chOff x="17901158" y="3554988"/>
                    <a:chExt cx="339402" cy="339402"/>
                  </a:xfrm>
                  <a:solidFill>
                    <a:srgbClr val="000000"/>
                  </a:solidFill>
                </p:grpSpPr>
                <p:sp>
                  <p:nvSpPr>
                    <p:cNvPr id="1466" name="Freeform: Shape 1465">
                      <a:extLst>
                        <a:ext uri="{FF2B5EF4-FFF2-40B4-BE49-F238E27FC236}">
                          <a16:creationId xmlns:a16="http://schemas.microsoft.com/office/drawing/2014/main" id="{F4DA5FFE-6613-097E-C013-18E8BA9B2145}"/>
                        </a:ext>
                      </a:extLst>
                    </p:cNvPr>
                    <p:cNvSpPr/>
                    <p:nvPr/>
                  </p:nvSpPr>
                  <p:spPr>
                    <a:xfrm rot="-487028">
                      <a:off x="17920837" y="3574668"/>
                      <a:ext cx="300043" cy="300043"/>
                    </a:xfrm>
                    <a:custGeom>
                      <a:avLst/>
                      <a:gdLst>
                        <a:gd name="connsiteX0" fmla="*/ 300043 w 300043"/>
                        <a:gd name="connsiteY0" fmla="*/ 150022 h 300043"/>
                        <a:gd name="connsiteX1" fmla="*/ 150022 w 300043"/>
                        <a:gd name="connsiteY1" fmla="*/ 300043 h 300043"/>
                        <a:gd name="connsiteX2" fmla="*/ 0 w 300043"/>
                        <a:gd name="connsiteY2" fmla="*/ 150022 h 300043"/>
                        <a:gd name="connsiteX3" fmla="*/ 150022 w 300043"/>
                        <a:gd name="connsiteY3" fmla="*/ 0 h 300043"/>
                        <a:gd name="connsiteX4" fmla="*/ 300043 w 300043"/>
                        <a:gd name="connsiteY4" fmla="*/ 150022 h 300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43" h="300043">
                          <a:moveTo>
                            <a:pt x="300043" y="150022"/>
                          </a:moveTo>
                          <a:cubicBezTo>
                            <a:pt x="300043" y="232876"/>
                            <a:pt x="232876" y="300043"/>
                            <a:pt x="150022" y="300043"/>
                          </a:cubicBezTo>
                          <a:cubicBezTo>
                            <a:pt x="67168" y="300043"/>
                            <a:pt x="0" y="232876"/>
                            <a:pt x="0" y="150022"/>
                          </a:cubicBezTo>
                          <a:cubicBezTo>
                            <a:pt x="0" y="67167"/>
                            <a:pt x="67168" y="0"/>
                            <a:pt x="150022" y="0"/>
                          </a:cubicBezTo>
                          <a:cubicBezTo>
                            <a:pt x="232876" y="0"/>
                            <a:pt x="300043" y="67167"/>
                            <a:pt x="300043" y="150022"/>
                          </a:cubicBezTo>
                          <a:close/>
                        </a:path>
                      </a:pathLst>
                    </a:custGeom>
                    <a:solidFill>
                      <a:srgbClr val="DA8D00"/>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67" name="Freeform: Shape 1466">
                      <a:extLst>
                        <a:ext uri="{FF2B5EF4-FFF2-40B4-BE49-F238E27FC236}">
                          <a16:creationId xmlns:a16="http://schemas.microsoft.com/office/drawing/2014/main" id="{6DE47C29-FCD8-5BB0-93BA-03AE85BFF9A5}"/>
                        </a:ext>
                      </a:extLst>
                    </p:cNvPr>
                    <p:cNvSpPr/>
                    <p:nvPr/>
                  </p:nvSpPr>
                  <p:spPr>
                    <a:xfrm rot="-487369">
                      <a:off x="17950987" y="3604867"/>
                      <a:ext cx="240037" cy="240037"/>
                    </a:xfrm>
                    <a:custGeom>
                      <a:avLst/>
                      <a:gdLst>
                        <a:gd name="connsiteX0" fmla="*/ 240038 w 240037"/>
                        <a:gd name="connsiteY0" fmla="*/ 120019 h 240037"/>
                        <a:gd name="connsiteX1" fmla="*/ 120019 w 240037"/>
                        <a:gd name="connsiteY1" fmla="*/ 240038 h 240037"/>
                        <a:gd name="connsiteX2" fmla="*/ 1 w 240037"/>
                        <a:gd name="connsiteY2" fmla="*/ 120019 h 240037"/>
                        <a:gd name="connsiteX3" fmla="*/ 120019 w 240037"/>
                        <a:gd name="connsiteY3" fmla="*/ 0 h 240037"/>
                        <a:gd name="connsiteX4" fmla="*/ 240038 w 240037"/>
                        <a:gd name="connsiteY4" fmla="*/ 120019 h 24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7" h="240037">
                          <a:moveTo>
                            <a:pt x="240038" y="120019"/>
                          </a:moveTo>
                          <a:cubicBezTo>
                            <a:pt x="240038" y="186304"/>
                            <a:pt x="186303" y="240038"/>
                            <a:pt x="120019" y="240038"/>
                          </a:cubicBezTo>
                          <a:cubicBezTo>
                            <a:pt x="53735" y="240038"/>
                            <a:pt x="1" y="186304"/>
                            <a:pt x="1" y="120019"/>
                          </a:cubicBezTo>
                          <a:cubicBezTo>
                            <a:pt x="1" y="53735"/>
                            <a:pt x="53735" y="0"/>
                            <a:pt x="120019" y="0"/>
                          </a:cubicBezTo>
                          <a:cubicBezTo>
                            <a:pt x="186303" y="0"/>
                            <a:pt x="240038" y="53734"/>
                            <a:pt x="240038" y="120019"/>
                          </a:cubicBezTo>
                          <a:close/>
                        </a:path>
                      </a:pathLst>
                    </a:custGeom>
                    <a:solidFill>
                      <a:srgbClr val="F8C527"/>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63" name="Graphic 4">
                    <a:extLst>
                      <a:ext uri="{FF2B5EF4-FFF2-40B4-BE49-F238E27FC236}">
                        <a16:creationId xmlns:a16="http://schemas.microsoft.com/office/drawing/2014/main" id="{303A119C-0AA3-1F90-2CA4-D9943E23609C}"/>
                      </a:ext>
                    </a:extLst>
                  </p:cNvPr>
                  <p:cNvGrpSpPr/>
                  <p:nvPr/>
                </p:nvGrpSpPr>
                <p:grpSpPr>
                  <a:xfrm>
                    <a:off x="17606179" y="2830904"/>
                    <a:ext cx="329705" cy="329705"/>
                    <a:chOff x="17606179" y="2830904"/>
                    <a:chExt cx="329705" cy="329705"/>
                  </a:xfrm>
                  <a:solidFill>
                    <a:srgbClr val="000000"/>
                  </a:solidFill>
                </p:grpSpPr>
                <p:sp>
                  <p:nvSpPr>
                    <p:cNvPr id="1464" name="Freeform: Shape 1463">
                      <a:extLst>
                        <a:ext uri="{FF2B5EF4-FFF2-40B4-BE49-F238E27FC236}">
                          <a16:creationId xmlns:a16="http://schemas.microsoft.com/office/drawing/2014/main" id="{C97BF65A-BBBB-66AE-3231-DC00C79FFEF7}"/>
                        </a:ext>
                      </a:extLst>
                    </p:cNvPr>
                    <p:cNvSpPr/>
                    <p:nvPr/>
                  </p:nvSpPr>
                  <p:spPr>
                    <a:xfrm rot="-487028">
                      <a:off x="17625296" y="2850021"/>
                      <a:ext cx="291470" cy="291470"/>
                    </a:xfrm>
                    <a:custGeom>
                      <a:avLst/>
                      <a:gdLst>
                        <a:gd name="connsiteX0" fmla="*/ 291470 w 291470"/>
                        <a:gd name="connsiteY0" fmla="*/ 145735 h 291470"/>
                        <a:gd name="connsiteX1" fmla="*/ 145736 w 291470"/>
                        <a:gd name="connsiteY1" fmla="*/ 291471 h 291470"/>
                        <a:gd name="connsiteX2" fmla="*/ 1 w 291470"/>
                        <a:gd name="connsiteY2" fmla="*/ 145735 h 291470"/>
                        <a:gd name="connsiteX3" fmla="*/ 145736 w 291470"/>
                        <a:gd name="connsiteY3" fmla="*/ 0 h 291470"/>
                        <a:gd name="connsiteX4" fmla="*/ 291470 w 291470"/>
                        <a:gd name="connsiteY4" fmla="*/ 145735 h 291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470" h="291470">
                          <a:moveTo>
                            <a:pt x="291470" y="145735"/>
                          </a:moveTo>
                          <a:cubicBezTo>
                            <a:pt x="291470" y="226223"/>
                            <a:pt x="226223" y="291471"/>
                            <a:pt x="145736" y="291471"/>
                          </a:cubicBezTo>
                          <a:cubicBezTo>
                            <a:pt x="65248" y="291471"/>
                            <a:pt x="1" y="226223"/>
                            <a:pt x="1" y="145735"/>
                          </a:cubicBezTo>
                          <a:cubicBezTo>
                            <a:pt x="1" y="65248"/>
                            <a:pt x="65248" y="0"/>
                            <a:pt x="145736" y="0"/>
                          </a:cubicBezTo>
                          <a:cubicBezTo>
                            <a:pt x="226223" y="0"/>
                            <a:pt x="291470" y="65248"/>
                            <a:pt x="291470" y="145735"/>
                          </a:cubicBezTo>
                          <a:close/>
                        </a:path>
                      </a:pathLst>
                    </a:custGeom>
                    <a:solidFill>
                      <a:srgbClr val="DA8D00"/>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65" name="Freeform: Shape 1464">
                      <a:extLst>
                        <a:ext uri="{FF2B5EF4-FFF2-40B4-BE49-F238E27FC236}">
                          <a16:creationId xmlns:a16="http://schemas.microsoft.com/office/drawing/2014/main" id="{389C7D25-4C31-0D8D-69DE-653B70290B1B}"/>
                        </a:ext>
                      </a:extLst>
                    </p:cNvPr>
                    <p:cNvSpPr/>
                    <p:nvPr/>
                  </p:nvSpPr>
                  <p:spPr>
                    <a:xfrm rot="-487028">
                      <a:off x="17659578" y="2884479"/>
                      <a:ext cx="222889" cy="222889"/>
                    </a:xfrm>
                    <a:custGeom>
                      <a:avLst/>
                      <a:gdLst>
                        <a:gd name="connsiteX0" fmla="*/ 222890 w 222889"/>
                        <a:gd name="connsiteY0" fmla="*/ 111445 h 222889"/>
                        <a:gd name="connsiteX1" fmla="*/ 111445 w 222889"/>
                        <a:gd name="connsiteY1" fmla="*/ 222889 h 222889"/>
                        <a:gd name="connsiteX2" fmla="*/ 0 w 222889"/>
                        <a:gd name="connsiteY2" fmla="*/ 111445 h 222889"/>
                        <a:gd name="connsiteX3" fmla="*/ 111445 w 222889"/>
                        <a:gd name="connsiteY3" fmla="*/ 0 h 222889"/>
                        <a:gd name="connsiteX4" fmla="*/ 222890 w 222889"/>
                        <a:gd name="connsiteY4" fmla="*/ 111445 h 22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89" h="222889">
                          <a:moveTo>
                            <a:pt x="222890" y="111445"/>
                          </a:moveTo>
                          <a:cubicBezTo>
                            <a:pt x="222890" y="172994"/>
                            <a:pt x="172994" y="222889"/>
                            <a:pt x="111445" y="222889"/>
                          </a:cubicBezTo>
                          <a:cubicBezTo>
                            <a:pt x="49896" y="222889"/>
                            <a:pt x="0" y="172994"/>
                            <a:pt x="0" y="111445"/>
                          </a:cubicBezTo>
                          <a:cubicBezTo>
                            <a:pt x="0" y="49896"/>
                            <a:pt x="49896" y="0"/>
                            <a:pt x="111445" y="0"/>
                          </a:cubicBezTo>
                          <a:cubicBezTo>
                            <a:pt x="172994" y="0"/>
                            <a:pt x="222890" y="49896"/>
                            <a:pt x="222890" y="111445"/>
                          </a:cubicBezTo>
                          <a:close/>
                        </a:path>
                      </a:pathLst>
                    </a:custGeom>
                    <a:solidFill>
                      <a:srgbClr val="F8C527"/>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1361" name="Graphic 4">
                <a:extLst>
                  <a:ext uri="{FF2B5EF4-FFF2-40B4-BE49-F238E27FC236}">
                    <a16:creationId xmlns:a16="http://schemas.microsoft.com/office/drawing/2014/main" id="{2D9058B7-FD39-376D-01DA-961719CB55FF}"/>
                  </a:ext>
                </a:extLst>
              </p:cNvPr>
              <p:cNvGrpSpPr/>
              <p:nvPr/>
            </p:nvGrpSpPr>
            <p:grpSpPr>
              <a:xfrm>
                <a:off x="19425285" y="3671997"/>
                <a:ext cx="2584608" cy="1426034"/>
                <a:chOff x="19425285" y="3671997"/>
                <a:chExt cx="2584608" cy="1426034"/>
              </a:xfrm>
              <a:solidFill>
                <a:srgbClr val="000000"/>
              </a:solidFill>
            </p:grpSpPr>
            <p:sp>
              <p:nvSpPr>
                <p:cNvPr id="1434" name="Freeform: Shape 1433">
                  <a:extLst>
                    <a:ext uri="{FF2B5EF4-FFF2-40B4-BE49-F238E27FC236}">
                      <a16:creationId xmlns:a16="http://schemas.microsoft.com/office/drawing/2014/main" id="{9EF1C279-484F-7457-94A4-96B921451382}"/>
                    </a:ext>
                  </a:extLst>
                </p:cNvPr>
                <p:cNvSpPr/>
                <p:nvPr/>
              </p:nvSpPr>
              <p:spPr>
                <a:xfrm>
                  <a:off x="21150926" y="4701782"/>
                  <a:ext cx="858967" cy="396250"/>
                </a:xfrm>
                <a:custGeom>
                  <a:avLst/>
                  <a:gdLst>
                    <a:gd name="connsiteX0" fmla="*/ 858968 w 858967"/>
                    <a:gd name="connsiteY0" fmla="*/ 355992 h 396250"/>
                    <a:gd name="connsiteX1" fmla="*/ 104587 w 858967"/>
                    <a:gd name="connsiteY1" fmla="*/ 233 h 396250"/>
                    <a:gd name="connsiteX2" fmla="*/ 66011 w 858967"/>
                    <a:gd name="connsiteY2" fmla="*/ 103103 h 396250"/>
                    <a:gd name="connsiteX3" fmla="*/ 40294 w 858967"/>
                    <a:gd name="connsiteY3" fmla="*/ 278839 h 396250"/>
                    <a:gd name="connsiteX4" fmla="*/ 858968 w 858967"/>
                    <a:gd name="connsiteY4" fmla="*/ 355992 h 39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967" h="396250">
                      <a:moveTo>
                        <a:pt x="858968" y="355992"/>
                      </a:moveTo>
                      <a:cubicBezTo>
                        <a:pt x="370335" y="274553"/>
                        <a:pt x="318900" y="34523"/>
                        <a:pt x="104587" y="233"/>
                      </a:cubicBezTo>
                      <a:cubicBezTo>
                        <a:pt x="66011" y="-4054"/>
                        <a:pt x="14576" y="51668"/>
                        <a:pt x="66011" y="103103"/>
                      </a:cubicBezTo>
                      <a:cubicBezTo>
                        <a:pt x="-24000" y="150251"/>
                        <a:pt x="-11141" y="223118"/>
                        <a:pt x="40294" y="278839"/>
                      </a:cubicBezTo>
                      <a:cubicBezTo>
                        <a:pt x="211744" y="454575"/>
                        <a:pt x="648942" y="390282"/>
                        <a:pt x="858968" y="355992"/>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35" name="Graphic 4">
                  <a:extLst>
                    <a:ext uri="{FF2B5EF4-FFF2-40B4-BE49-F238E27FC236}">
                      <a16:creationId xmlns:a16="http://schemas.microsoft.com/office/drawing/2014/main" id="{DA1C3997-6B4C-2417-63C8-B90EAFBA01F2}"/>
                    </a:ext>
                  </a:extLst>
                </p:cNvPr>
                <p:cNvGrpSpPr/>
                <p:nvPr/>
              </p:nvGrpSpPr>
              <p:grpSpPr>
                <a:xfrm>
                  <a:off x="19425285" y="3671997"/>
                  <a:ext cx="2288857" cy="1338627"/>
                  <a:chOff x="19425285" y="3671997"/>
                  <a:chExt cx="2288857" cy="1338627"/>
                </a:xfrm>
                <a:solidFill>
                  <a:srgbClr val="000000"/>
                </a:solidFill>
              </p:grpSpPr>
              <p:sp>
                <p:nvSpPr>
                  <p:cNvPr id="1436" name="Freeform: Shape 1435">
                    <a:extLst>
                      <a:ext uri="{FF2B5EF4-FFF2-40B4-BE49-F238E27FC236}">
                        <a16:creationId xmlns:a16="http://schemas.microsoft.com/office/drawing/2014/main" id="{19A376B3-185D-0592-E347-8B44364392D7}"/>
                      </a:ext>
                    </a:extLst>
                  </p:cNvPr>
                  <p:cNvSpPr/>
                  <p:nvPr/>
                </p:nvSpPr>
                <p:spPr>
                  <a:xfrm>
                    <a:off x="19425285" y="3900476"/>
                    <a:ext cx="2173128" cy="1075858"/>
                  </a:xfrm>
                  <a:custGeom>
                    <a:avLst/>
                    <a:gdLst>
                      <a:gd name="connsiteX0" fmla="*/ 0 w 2173128"/>
                      <a:gd name="connsiteY0" fmla="*/ 38586 h 1075858"/>
                      <a:gd name="connsiteX1" fmla="*/ 672941 w 2173128"/>
                      <a:gd name="connsiteY1" fmla="*/ 85735 h 1075858"/>
                      <a:gd name="connsiteX2" fmla="*/ 1448752 w 2173128"/>
                      <a:gd name="connsiteY2" fmla="*/ 664379 h 1075858"/>
                      <a:gd name="connsiteX3" fmla="*/ 2173128 w 2173128"/>
                      <a:gd name="connsiteY3" fmla="*/ 1075859 h 1075858"/>
                      <a:gd name="connsiteX4" fmla="*/ 1161573 w 2173128"/>
                      <a:gd name="connsiteY4" fmla="*/ 492929 h 1075858"/>
                      <a:gd name="connsiteX5" fmla="*/ 570071 w 2173128"/>
                      <a:gd name="connsiteY5" fmla="*/ 124311 h 1075858"/>
                      <a:gd name="connsiteX6" fmla="*/ 8572 w 2173128"/>
                      <a:gd name="connsiteY6" fmla="*/ 150029 h 1075858"/>
                      <a:gd name="connsiteX7" fmla="*/ 0 w 2173128"/>
                      <a:gd name="connsiteY7" fmla="*/ 38586 h 107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3128" h="1075858">
                        <a:moveTo>
                          <a:pt x="0" y="38586"/>
                        </a:moveTo>
                        <a:cubicBezTo>
                          <a:pt x="205739" y="-34280"/>
                          <a:pt x="462915" y="4296"/>
                          <a:pt x="672941" y="85735"/>
                        </a:cubicBezTo>
                        <a:cubicBezTo>
                          <a:pt x="934402" y="192891"/>
                          <a:pt x="1221581" y="488643"/>
                          <a:pt x="1448752" y="664379"/>
                        </a:cubicBezTo>
                        <a:cubicBezTo>
                          <a:pt x="1671638" y="835829"/>
                          <a:pt x="1907381" y="981561"/>
                          <a:pt x="2173128" y="1075859"/>
                        </a:cubicBezTo>
                        <a:cubicBezTo>
                          <a:pt x="1735931" y="964416"/>
                          <a:pt x="1423034" y="707241"/>
                          <a:pt x="1161573" y="492929"/>
                        </a:cubicBezTo>
                        <a:cubicBezTo>
                          <a:pt x="972978" y="334338"/>
                          <a:pt x="810101" y="205750"/>
                          <a:pt x="570071" y="124311"/>
                        </a:cubicBezTo>
                        <a:cubicBezTo>
                          <a:pt x="364331" y="64304"/>
                          <a:pt x="137159" y="72876"/>
                          <a:pt x="8572" y="150029"/>
                        </a:cubicBezTo>
                        <a:lnTo>
                          <a:pt x="0" y="38586"/>
                        </a:ln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37" name="Graphic 4">
                    <a:extLst>
                      <a:ext uri="{FF2B5EF4-FFF2-40B4-BE49-F238E27FC236}">
                        <a16:creationId xmlns:a16="http://schemas.microsoft.com/office/drawing/2014/main" id="{3CE3E0D1-585A-C5FB-A2E2-AB5268B163AC}"/>
                      </a:ext>
                    </a:extLst>
                  </p:cNvPr>
                  <p:cNvGrpSpPr/>
                  <p:nvPr/>
                </p:nvGrpSpPr>
                <p:grpSpPr>
                  <a:xfrm>
                    <a:off x="20093859" y="3671997"/>
                    <a:ext cx="1084502" cy="512254"/>
                    <a:chOff x="20093859" y="3671997"/>
                    <a:chExt cx="1084502" cy="512254"/>
                  </a:xfrm>
                  <a:solidFill>
                    <a:srgbClr val="000000"/>
                  </a:solidFill>
                </p:grpSpPr>
                <p:sp>
                  <p:nvSpPr>
                    <p:cNvPr id="1456" name="Freeform: Shape 1455">
                      <a:extLst>
                        <a:ext uri="{FF2B5EF4-FFF2-40B4-BE49-F238E27FC236}">
                          <a16:creationId xmlns:a16="http://schemas.microsoft.com/office/drawing/2014/main" id="{119063E4-CE79-1D11-93DD-B0715B36E012}"/>
                        </a:ext>
                      </a:extLst>
                    </p:cNvPr>
                    <p:cNvSpPr/>
                    <p:nvPr/>
                  </p:nvSpPr>
                  <p:spPr>
                    <a:xfrm>
                      <a:off x="20246603" y="3671997"/>
                      <a:ext cx="931758" cy="512254"/>
                    </a:xfrm>
                    <a:custGeom>
                      <a:avLst/>
                      <a:gdLst>
                        <a:gd name="connsiteX0" fmla="*/ 83080 w 931758"/>
                        <a:gd name="connsiteY0" fmla="*/ 232775 h 512254"/>
                        <a:gd name="connsiteX1" fmla="*/ 181665 w 931758"/>
                        <a:gd name="connsiteY1" fmla="*/ 1318 h 512254"/>
                        <a:gd name="connsiteX2" fmla="*/ 485989 w 931758"/>
                        <a:gd name="connsiteY2" fmla="*/ 74184 h 512254"/>
                        <a:gd name="connsiteX3" fmla="*/ 931758 w 931758"/>
                        <a:gd name="connsiteY3" fmla="*/ 417084 h 512254"/>
                        <a:gd name="connsiteX4" fmla="*/ 773167 w 931758"/>
                        <a:gd name="connsiteY4" fmla="*/ 455660 h 512254"/>
                        <a:gd name="connsiteX5" fmla="*/ 138802 w 931758"/>
                        <a:gd name="connsiteY5" fmla="*/ 459947 h 512254"/>
                        <a:gd name="connsiteX6" fmla="*/ 83080 w 931758"/>
                        <a:gd name="connsiteY6" fmla="*/ 232775 h 5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758" h="512254">
                          <a:moveTo>
                            <a:pt x="83080" y="232775"/>
                          </a:moveTo>
                          <a:cubicBezTo>
                            <a:pt x="1641" y="134192"/>
                            <a:pt x="74508" y="5604"/>
                            <a:pt x="181665" y="1318"/>
                          </a:cubicBezTo>
                          <a:cubicBezTo>
                            <a:pt x="318824" y="-7255"/>
                            <a:pt x="408835" y="27035"/>
                            <a:pt x="485989" y="74184"/>
                          </a:cubicBezTo>
                          <a:cubicBezTo>
                            <a:pt x="670297" y="177054"/>
                            <a:pt x="756022" y="344218"/>
                            <a:pt x="931758" y="417084"/>
                          </a:cubicBezTo>
                          <a:lnTo>
                            <a:pt x="773167" y="455660"/>
                          </a:lnTo>
                          <a:cubicBezTo>
                            <a:pt x="623148" y="507095"/>
                            <a:pt x="318824" y="549958"/>
                            <a:pt x="138802" y="459947"/>
                          </a:cubicBezTo>
                          <a:cubicBezTo>
                            <a:pt x="35932" y="408511"/>
                            <a:pt x="-84084" y="275638"/>
                            <a:pt x="83080" y="232775"/>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57" name="Freeform: Shape 1456">
                      <a:extLst>
                        <a:ext uri="{FF2B5EF4-FFF2-40B4-BE49-F238E27FC236}">
                          <a16:creationId xmlns:a16="http://schemas.microsoft.com/office/drawing/2014/main" id="{B2DF0B51-BBCC-65A7-5C47-2D0EC0EDBF46}"/>
                        </a:ext>
                      </a:extLst>
                    </p:cNvPr>
                    <p:cNvSpPr/>
                    <p:nvPr/>
                  </p:nvSpPr>
                  <p:spPr>
                    <a:xfrm>
                      <a:off x="20093859" y="3797161"/>
                      <a:ext cx="1084502" cy="360500"/>
                    </a:xfrm>
                    <a:custGeom>
                      <a:avLst/>
                      <a:gdLst>
                        <a:gd name="connsiteX0" fmla="*/ 30085 w 1084502"/>
                        <a:gd name="connsiteY0" fmla="*/ 227627 h 360500"/>
                        <a:gd name="connsiteX1" fmla="*/ 4367 w 1084502"/>
                        <a:gd name="connsiteY1" fmla="*/ 214768 h 360500"/>
                        <a:gd name="connsiteX2" fmla="*/ 364412 w 1084502"/>
                        <a:gd name="connsiteY2" fmla="*/ 90467 h 360500"/>
                        <a:gd name="connsiteX3" fmla="*/ 660164 w 1084502"/>
                        <a:gd name="connsiteY3" fmla="*/ 4742 h 360500"/>
                        <a:gd name="connsiteX4" fmla="*/ 390130 w 1084502"/>
                        <a:gd name="connsiteY4" fmla="*/ 94753 h 360500"/>
                        <a:gd name="connsiteX5" fmla="*/ 531577 w 1084502"/>
                        <a:gd name="connsiteY5" fmla="*/ 137616 h 360500"/>
                        <a:gd name="connsiteX6" fmla="*/ 840186 w 1084502"/>
                        <a:gd name="connsiteY6" fmla="*/ 129043 h 360500"/>
                        <a:gd name="connsiteX7" fmla="*/ 548721 w 1084502"/>
                        <a:gd name="connsiteY7" fmla="*/ 146188 h 360500"/>
                        <a:gd name="connsiteX8" fmla="*/ 728743 w 1084502"/>
                        <a:gd name="connsiteY8" fmla="*/ 219054 h 360500"/>
                        <a:gd name="connsiteX9" fmla="*/ 908766 w 1084502"/>
                        <a:gd name="connsiteY9" fmla="*/ 210482 h 360500"/>
                        <a:gd name="connsiteX10" fmla="*/ 754461 w 1084502"/>
                        <a:gd name="connsiteY10" fmla="*/ 227627 h 360500"/>
                        <a:gd name="connsiteX11" fmla="*/ 1084503 w 1084502"/>
                        <a:gd name="connsiteY11" fmla="*/ 296207 h 360500"/>
                        <a:gd name="connsiteX12" fmla="*/ 583011 w 1084502"/>
                        <a:gd name="connsiteY12" fmla="*/ 189051 h 360500"/>
                        <a:gd name="connsiteX13" fmla="*/ 741603 w 1084502"/>
                        <a:gd name="connsiteY13" fmla="*/ 330497 h 360500"/>
                        <a:gd name="connsiteX14" fmla="*/ 548721 w 1084502"/>
                        <a:gd name="connsiteY14" fmla="*/ 176192 h 360500"/>
                        <a:gd name="connsiteX15" fmla="*/ 372985 w 1084502"/>
                        <a:gd name="connsiteY15" fmla="*/ 120471 h 360500"/>
                        <a:gd name="connsiteX16" fmla="*/ 685881 w 1084502"/>
                        <a:gd name="connsiteY16" fmla="*/ 360501 h 360500"/>
                        <a:gd name="connsiteX17" fmla="*/ 347267 w 1084502"/>
                        <a:gd name="connsiteY17" fmla="*/ 116185 h 360500"/>
                        <a:gd name="connsiteX18" fmla="*/ 287260 w 1084502"/>
                        <a:gd name="connsiteY18" fmla="*/ 111898 h 360500"/>
                        <a:gd name="connsiteX19" fmla="*/ 287260 w 1084502"/>
                        <a:gd name="connsiteY19" fmla="*/ 111898 h 360500"/>
                        <a:gd name="connsiteX20" fmla="*/ 471568 w 1084502"/>
                        <a:gd name="connsiteY20" fmla="*/ 360501 h 360500"/>
                        <a:gd name="connsiteX21" fmla="*/ 261542 w 1084502"/>
                        <a:gd name="connsiteY21" fmla="*/ 111898 h 360500"/>
                        <a:gd name="connsiteX22" fmla="*/ 30085 w 1084502"/>
                        <a:gd name="connsiteY22" fmla="*/ 227627 h 3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4502" h="360500">
                          <a:moveTo>
                            <a:pt x="30085" y="227627"/>
                          </a:moveTo>
                          <a:cubicBezTo>
                            <a:pt x="25798" y="231913"/>
                            <a:pt x="-12778" y="253344"/>
                            <a:pt x="4367" y="214768"/>
                          </a:cubicBezTo>
                          <a:cubicBezTo>
                            <a:pt x="90092" y="103326"/>
                            <a:pt x="218680" y="47604"/>
                            <a:pt x="364412" y="90467"/>
                          </a:cubicBezTo>
                          <a:cubicBezTo>
                            <a:pt x="441565" y="456"/>
                            <a:pt x="548721" y="-8117"/>
                            <a:pt x="660164" y="4742"/>
                          </a:cubicBezTo>
                          <a:cubicBezTo>
                            <a:pt x="561580" y="4742"/>
                            <a:pt x="458710" y="21887"/>
                            <a:pt x="390130" y="94753"/>
                          </a:cubicBezTo>
                          <a:cubicBezTo>
                            <a:pt x="432992" y="103326"/>
                            <a:pt x="480141" y="116185"/>
                            <a:pt x="531577" y="137616"/>
                          </a:cubicBezTo>
                          <a:cubicBezTo>
                            <a:pt x="630160" y="73322"/>
                            <a:pt x="728743" y="99040"/>
                            <a:pt x="840186" y="129043"/>
                          </a:cubicBezTo>
                          <a:cubicBezTo>
                            <a:pt x="750174" y="111898"/>
                            <a:pt x="634446" y="90467"/>
                            <a:pt x="548721" y="146188"/>
                          </a:cubicBezTo>
                          <a:cubicBezTo>
                            <a:pt x="604442" y="167619"/>
                            <a:pt x="664449" y="193337"/>
                            <a:pt x="728743" y="219054"/>
                          </a:cubicBezTo>
                          <a:cubicBezTo>
                            <a:pt x="793037" y="189051"/>
                            <a:pt x="848759" y="193337"/>
                            <a:pt x="908766" y="210482"/>
                          </a:cubicBezTo>
                          <a:cubicBezTo>
                            <a:pt x="844472" y="201910"/>
                            <a:pt x="814468" y="197623"/>
                            <a:pt x="754461" y="227627"/>
                          </a:cubicBezTo>
                          <a:cubicBezTo>
                            <a:pt x="853045" y="261917"/>
                            <a:pt x="964487" y="291921"/>
                            <a:pt x="1084503" y="296207"/>
                          </a:cubicBezTo>
                          <a:cubicBezTo>
                            <a:pt x="874477" y="304779"/>
                            <a:pt x="720171" y="244772"/>
                            <a:pt x="583011" y="189051"/>
                          </a:cubicBezTo>
                          <a:cubicBezTo>
                            <a:pt x="617302" y="223341"/>
                            <a:pt x="664449" y="274776"/>
                            <a:pt x="741603" y="330497"/>
                          </a:cubicBezTo>
                          <a:cubicBezTo>
                            <a:pt x="643018" y="279062"/>
                            <a:pt x="591584" y="231913"/>
                            <a:pt x="548721" y="176192"/>
                          </a:cubicBezTo>
                          <a:cubicBezTo>
                            <a:pt x="488714" y="154761"/>
                            <a:pt x="432992" y="133329"/>
                            <a:pt x="372985" y="120471"/>
                          </a:cubicBezTo>
                          <a:cubicBezTo>
                            <a:pt x="437279" y="223341"/>
                            <a:pt x="540148" y="309066"/>
                            <a:pt x="685881" y="360501"/>
                          </a:cubicBezTo>
                          <a:cubicBezTo>
                            <a:pt x="544435" y="326211"/>
                            <a:pt x="424420" y="253344"/>
                            <a:pt x="347267" y="116185"/>
                          </a:cubicBezTo>
                          <a:cubicBezTo>
                            <a:pt x="325836" y="111898"/>
                            <a:pt x="304405" y="111898"/>
                            <a:pt x="287260" y="111898"/>
                          </a:cubicBezTo>
                          <a:lnTo>
                            <a:pt x="287260" y="111898"/>
                          </a:lnTo>
                          <a:cubicBezTo>
                            <a:pt x="270115" y="171906"/>
                            <a:pt x="351554" y="291921"/>
                            <a:pt x="471568" y="360501"/>
                          </a:cubicBezTo>
                          <a:cubicBezTo>
                            <a:pt x="351554" y="309066"/>
                            <a:pt x="252970" y="206196"/>
                            <a:pt x="261542" y="111898"/>
                          </a:cubicBezTo>
                          <a:cubicBezTo>
                            <a:pt x="167245" y="111898"/>
                            <a:pt x="94379" y="146188"/>
                            <a:pt x="30085" y="227627"/>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38" name="Graphic 4">
                    <a:extLst>
                      <a:ext uri="{FF2B5EF4-FFF2-40B4-BE49-F238E27FC236}">
                        <a16:creationId xmlns:a16="http://schemas.microsoft.com/office/drawing/2014/main" id="{0BEF6031-99D8-E425-4868-4EBD3333B0B6}"/>
                      </a:ext>
                    </a:extLst>
                  </p:cNvPr>
                  <p:cNvGrpSpPr/>
                  <p:nvPr/>
                </p:nvGrpSpPr>
                <p:grpSpPr>
                  <a:xfrm>
                    <a:off x="20832280" y="4271917"/>
                    <a:ext cx="881862" cy="416785"/>
                    <a:chOff x="20832280" y="4271917"/>
                    <a:chExt cx="881862" cy="416785"/>
                  </a:xfrm>
                  <a:solidFill>
                    <a:srgbClr val="000000"/>
                  </a:solidFill>
                </p:grpSpPr>
                <p:sp>
                  <p:nvSpPr>
                    <p:cNvPr id="1454" name="Freeform: Shape 1453">
                      <a:extLst>
                        <a:ext uri="{FF2B5EF4-FFF2-40B4-BE49-F238E27FC236}">
                          <a16:creationId xmlns:a16="http://schemas.microsoft.com/office/drawing/2014/main" id="{2FE63F12-0026-CD2E-79FC-D3FC9B009EC3}"/>
                        </a:ext>
                      </a:extLst>
                    </p:cNvPr>
                    <p:cNvSpPr/>
                    <p:nvPr/>
                  </p:nvSpPr>
                  <p:spPr>
                    <a:xfrm>
                      <a:off x="20954452" y="4271917"/>
                      <a:ext cx="759690" cy="416785"/>
                    </a:xfrm>
                    <a:custGeom>
                      <a:avLst/>
                      <a:gdLst>
                        <a:gd name="connsiteX0" fmla="*/ 65317 w 759690"/>
                        <a:gd name="connsiteY0" fmla="*/ 190068 h 416785"/>
                        <a:gd name="connsiteX1" fmla="*/ 146756 w 759690"/>
                        <a:gd name="connsiteY1" fmla="*/ 1473 h 416785"/>
                        <a:gd name="connsiteX2" fmla="*/ 395359 w 759690"/>
                        <a:gd name="connsiteY2" fmla="*/ 61480 h 416785"/>
                        <a:gd name="connsiteX3" fmla="*/ 759690 w 759690"/>
                        <a:gd name="connsiteY3" fmla="*/ 340087 h 416785"/>
                        <a:gd name="connsiteX4" fmla="*/ 626816 w 759690"/>
                        <a:gd name="connsiteY4" fmla="*/ 370091 h 416785"/>
                        <a:gd name="connsiteX5" fmla="*/ 108180 w 759690"/>
                        <a:gd name="connsiteY5" fmla="*/ 374377 h 416785"/>
                        <a:gd name="connsiteX6" fmla="*/ 65317 w 759690"/>
                        <a:gd name="connsiteY6" fmla="*/ 190068 h 41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0" h="416785">
                          <a:moveTo>
                            <a:pt x="65317" y="190068"/>
                          </a:moveTo>
                          <a:cubicBezTo>
                            <a:pt x="1023" y="108629"/>
                            <a:pt x="56745" y="5759"/>
                            <a:pt x="146756" y="1473"/>
                          </a:cubicBezTo>
                          <a:cubicBezTo>
                            <a:pt x="258198" y="-7100"/>
                            <a:pt x="331065" y="22904"/>
                            <a:pt x="395359" y="61480"/>
                          </a:cubicBezTo>
                          <a:cubicBezTo>
                            <a:pt x="545378" y="147205"/>
                            <a:pt x="613958" y="284366"/>
                            <a:pt x="759690" y="340087"/>
                          </a:cubicBezTo>
                          <a:lnTo>
                            <a:pt x="626816" y="370091"/>
                          </a:lnTo>
                          <a:cubicBezTo>
                            <a:pt x="502515" y="412953"/>
                            <a:pt x="253912" y="447243"/>
                            <a:pt x="108180" y="374377"/>
                          </a:cubicBezTo>
                          <a:cubicBezTo>
                            <a:pt x="31028" y="335800"/>
                            <a:pt x="-67557" y="228644"/>
                            <a:pt x="65317" y="190068"/>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55" name="Freeform: Shape 1454">
                      <a:extLst>
                        <a:ext uri="{FF2B5EF4-FFF2-40B4-BE49-F238E27FC236}">
                          <a16:creationId xmlns:a16="http://schemas.microsoft.com/office/drawing/2014/main" id="{52363333-D35F-E0A0-4C11-CD1159CB48DE}"/>
                        </a:ext>
                      </a:extLst>
                    </p:cNvPr>
                    <p:cNvSpPr/>
                    <p:nvPr/>
                  </p:nvSpPr>
                  <p:spPr>
                    <a:xfrm>
                      <a:off x="20832280" y="4371297"/>
                      <a:ext cx="877575" cy="283568"/>
                    </a:xfrm>
                    <a:custGeom>
                      <a:avLst/>
                      <a:gdLst>
                        <a:gd name="connsiteX0" fmla="*/ 24612 w 877575"/>
                        <a:gd name="connsiteY0" fmla="*/ 189272 h 283568"/>
                        <a:gd name="connsiteX1" fmla="*/ 3181 w 877575"/>
                        <a:gd name="connsiteY1" fmla="*/ 176413 h 283568"/>
                        <a:gd name="connsiteX2" fmla="*/ 298932 w 877575"/>
                        <a:gd name="connsiteY2" fmla="*/ 73543 h 283568"/>
                        <a:gd name="connsiteX3" fmla="*/ 538962 w 877575"/>
                        <a:gd name="connsiteY3" fmla="*/ 4963 h 283568"/>
                        <a:gd name="connsiteX4" fmla="*/ 320363 w 877575"/>
                        <a:gd name="connsiteY4" fmla="*/ 77829 h 283568"/>
                        <a:gd name="connsiteX5" fmla="*/ 436092 w 877575"/>
                        <a:gd name="connsiteY5" fmla="*/ 112119 h 283568"/>
                        <a:gd name="connsiteX6" fmla="*/ 688981 w 877575"/>
                        <a:gd name="connsiteY6" fmla="*/ 103546 h 283568"/>
                        <a:gd name="connsiteX7" fmla="*/ 448951 w 877575"/>
                        <a:gd name="connsiteY7" fmla="*/ 116405 h 283568"/>
                        <a:gd name="connsiteX8" fmla="*/ 594683 w 877575"/>
                        <a:gd name="connsiteY8" fmla="*/ 172126 h 283568"/>
                        <a:gd name="connsiteX9" fmla="*/ 740415 w 877575"/>
                        <a:gd name="connsiteY9" fmla="*/ 163554 h 283568"/>
                        <a:gd name="connsiteX10" fmla="*/ 611828 w 877575"/>
                        <a:gd name="connsiteY10" fmla="*/ 176413 h 283568"/>
                        <a:gd name="connsiteX11" fmla="*/ 877576 w 877575"/>
                        <a:gd name="connsiteY11" fmla="*/ 232134 h 283568"/>
                        <a:gd name="connsiteX12" fmla="*/ 470382 w 877575"/>
                        <a:gd name="connsiteY12" fmla="*/ 146409 h 283568"/>
                        <a:gd name="connsiteX13" fmla="*/ 603256 w 877575"/>
                        <a:gd name="connsiteY13" fmla="*/ 262138 h 283568"/>
                        <a:gd name="connsiteX14" fmla="*/ 444664 w 877575"/>
                        <a:gd name="connsiteY14" fmla="*/ 137836 h 283568"/>
                        <a:gd name="connsiteX15" fmla="*/ 303218 w 877575"/>
                        <a:gd name="connsiteY15" fmla="*/ 90688 h 283568"/>
                        <a:gd name="connsiteX16" fmla="*/ 556107 w 877575"/>
                        <a:gd name="connsiteY16" fmla="*/ 283569 h 283568"/>
                        <a:gd name="connsiteX17" fmla="*/ 281787 w 877575"/>
                        <a:gd name="connsiteY17" fmla="*/ 86401 h 283568"/>
                        <a:gd name="connsiteX18" fmla="*/ 230351 w 877575"/>
                        <a:gd name="connsiteY18" fmla="*/ 82115 h 283568"/>
                        <a:gd name="connsiteX19" fmla="*/ 230351 w 877575"/>
                        <a:gd name="connsiteY19" fmla="*/ 82115 h 283568"/>
                        <a:gd name="connsiteX20" fmla="*/ 380370 w 877575"/>
                        <a:gd name="connsiteY20" fmla="*/ 283569 h 283568"/>
                        <a:gd name="connsiteX21" fmla="*/ 208920 w 877575"/>
                        <a:gd name="connsiteY21" fmla="*/ 82115 h 283568"/>
                        <a:gd name="connsiteX22" fmla="*/ 24612 w 877575"/>
                        <a:gd name="connsiteY22" fmla="*/ 189272 h 2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7575" h="283568">
                          <a:moveTo>
                            <a:pt x="24612" y="189272"/>
                          </a:moveTo>
                          <a:cubicBezTo>
                            <a:pt x="20325" y="193558"/>
                            <a:pt x="-9679" y="210703"/>
                            <a:pt x="3181" y="176413"/>
                          </a:cubicBezTo>
                          <a:cubicBezTo>
                            <a:pt x="71761" y="86401"/>
                            <a:pt x="178917" y="43539"/>
                            <a:pt x="298932" y="73543"/>
                          </a:cubicBezTo>
                          <a:cubicBezTo>
                            <a:pt x="363226" y="676"/>
                            <a:pt x="448951" y="-7896"/>
                            <a:pt x="538962" y="4963"/>
                          </a:cubicBezTo>
                          <a:cubicBezTo>
                            <a:pt x="457524" y="4963"/>
                            <a:pt x="371799" y="17821"/>
                            <a:pt x="320363" y="77829"/>
                          </a:cubicBezTo>
                          <a:cubicBezTo>
                            <a:pt x="354652" y="82115"/>
                            <a:pt x="393230" y="94974"/>
                            <a:pt x="436092" y="112119"/>
                          </a:cubicBezTo>
                          <a:cubicBezTo>
                            <a:pt x="517531" y="60684"/>
                            <a:pt x="598969" y="77829"/>
                            <a:pt x="688981" y="103546"/>
                          </a:cubicBezTo>
                          <a:cubicBezTo>
                            <a:pt x="616114" y="90688"/>
                            <a:pt x="517531" y="73543"/>
                            <a:pt x="448951" y="116405"/>
                          </a:cubicBezTo>
                          <a:cubicBezTo>
                            <a:pt x="496100" y="133550"/>
                            <a:pt x="543249" y="154981"/>
                            <a:pt x="594683" y="172126"/>
                          </a:cubicBezTo>
                          <a:cubicBezTo>
                            <a:pt x="646118" y="146409"/>
                            <a:pt x="693267" y="150695"/>
                            <a:pt x="740415" y="163554"/>
                          </a:cubicBezTo>
                          <a:cubicBezTo>
                            <a:pt x="688981" y="154981"/>
                            <a:pt x="663263" y="154981"/>
                            <a:pt x="611828" y="176413"/>
                          </a:cubicBezTo>
                          <a:cubicBezTo>
                            <a:pt x="693267" y="206417"/>
                            <a:pt x="783278" y="227848"/>
                            <a:pt x="877576" y="232134"/>
                          </a:cubicBezTo>
                          <a:cubicBezTo>
                            <a:pt x="706126" y="240706"/>
                            <a:pt x="581825" y="189272"/>
                            <a:pt x="470382" y="146409"/>
                          </a:cubicBezTo>
                          <a:cubicBezTo>
                            <a:pt x="496100" y="176413"/>
                            <a:pt x="538962" y="214989"/>
                            <a:pt x="603256" y="262138"/>
                          </a:cubicBezTo>
                          <a:cubicBezTo>
                            <a:pt x="521817" y="223561"/>
                            <a:pt x="478955" y="180699"/>
                            <a:pt x="444664" y="137836"/>
                          </a:cubicBezTo>
                          <a:cubicBezTo>
                            <a:pt x="397515" y="120692"/>
                            <a:pt x="350367" y="103546"/>
                            <a:pt x="303218" y="90688"/>
                          </a:cubicBezTo>
                          <a:cubicBezTo>
                            <a:pt x="354652" y="172126"/>
                            <a:pt x="440377" y="244993"/>
                            <a:pt x="556107" y="283569"/>
                          </a:cubicBezTo>
                          <a:cubicBezTo>
                            <a:pt x="440377" y="257851"/>
                            <a:pt x="341794" y="197844"/>
                            <a:pt x="281787" y="86401"/>
                          </a:cubicBezTo>
                          <a:cubicBezTo>
                            <a:pt x="264642" y="82115"/>
                            <a:pt x="247496" y="82115"/>
                            <a:pt x="230351" y="82115"/>
                          </a:cubicBezTo>
                          <a:lnTo>
                            <a:pt x="230351" y="82115"/>
                          </a:lnTo>
                          <a:cubicBezTo>
                            <a:pt x="217493" y="133550"/>
                            <a:pt x="281787" y="227848"/>
                            <a:pt x="380370" y="283569"/>
                          </a:cubicBezTo>
                          <a:cubicBezTo>
                            <a:pt x="281787" y="244993"/>
                            <a:pt x="200349" y="159268"/>
                            <a:pt x="208920" y="82115"/>
                          </a:cubicBezTo>
                          <a:cubicBezTo>
                            <a:pt x="136055" y="94974"/>
                            <a:pt x="76046" y="124978"/>
                            <a:pt x="24612" y="189272"/>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39" name="Graphic 4">
                    <a:extLst>
                      <a:ext uri="{FF2B5EF4-FFF2-40B4-BE49-F238E27FC236}">
                        <a16:creationId xmlns:a16="http://schemas.microsoft.com/office/drawing/2014/main" id="{8F121116-86D6-B466-2886-AB759ABBDE95}"/>
                      </a:ext>
                    </a:extLst>
                  </p:cNvPr>
                  <p:cNvGrpSpPr/>
                  <p:nvPr/>
                </p:nvGrpSpPr>
                <p:grpSpPr>
                  <a:xfrm>
                    <a:off x="20252685" y="4114799"/>
                    <a:ext cx="550782" cy="852963"/>
                    <a:chOff x="20252685" y="4114799"/>
                    <a:chExt cx="550782" cy="852963"/>
                  </a:xfrm>
                  <a:solidFill>
                    <a:srgbClr val="000000"/>
                  </a:solidFill>
                </p:grpSpPr>
                <p:sp>
                  <p:nvSpPr>
                    <p:cNvPr id="1452" name="Freeform: Shape 1451">
                      <a:extLst>
                        <a:ext uri="{FF2B5EF4-FFF2-40B4-BE49-F238E27FC236}">
                          <a16:creationId xmlns:a16="http://schemas.microsoft.com/office/drawing/2014/main" id="{50E4B1C5-384D-3D22-E60C-AC396761835C}"/>
                        </a:ext>
                      </a:extLst>
                    </p:cNvPr>
                    <p:cNvSpPr/>
                    <p:nvPr/>
                  </p:nvSpPr>
                  <p:spPr>
                    <a:xfrm>
                      <a:off x="20324152" y="4138722"/>
                      <a:ext cx="479316" cy="829040"/>
                    </a:xfrm>
                    <a:custGeom>
                      <a:avLst/>
                      <a:gdLst>
                        <a:gd name="connsiteX0" fmla="*/ 146978 w 479316"/>
                        <a:gd name="connsiteY0" fmla="*/ 96092 h 829040"/>
                        <a:gd name="connsiteX1" fmla="*/ 374149 w 479316"/>
                        <a:gd name="connsiteY1" fmla="*/ 48943 h 829040"/>
                        <a:gd name="connsiteX2" fmla="*/ 477019 w 479316"/>
                        <a:gd name="connsiteY2" fmla="*/ 314691 h 829040"/>
                        <a:gd name="connsiteX3" fmla="*/ 447016 w 479316"/>
                        <a:gd name="connsiteY3" fmla="*/ 829041 h 829040"/>
                        <a:gd name="connsiteX4" fmla="*/ 335573 w 479316"/>
                        <a:gd name="connsiteY4" fmla="*/ 726171 h 829040"/>
                        <a:gd name="connsiteX5" fmla="*/ 1246 w 479316"/>
                        <a:gd name="connsiteY5" fmla="*/ 246111 h 829040"/>
                        <a:gd name="connsiteX6" fmla="*/ 146978 w 479316"/>
                        <a:gd name="connsiteY6" fmla="*/ 96092 h 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316" h="829040">
                          <a:moveTo>
                            <a:pt x="146978" y="96092"/>
                          </a:moveTo>
                          <a:cubicBezTo>
                            <a:pt x="181268" y="-15351"/>
                            <a:pt x="314142" y="-28209"/>
                            <a:pt x="374149" y="48943"/>
                          </a:cubicBezTo>
                          <a:cubicBezTo>
                            <a:pt x="451302" y="147527"/>
                            <a:pt x="468447" y="233252"/>
                            <a:pt x="477019" y="314691"/>
                          </a:cubicBezTo>
                          <a:cubicBezTo>
                            <a:pt x="494165" y="507572"/>
                            <a:pt x="408440" y="657591"/>
                            <a:pt x="447016" y="829041"/>
                          </a:cubicBezTo>
                          <a:lnTo>
                            <a:pt x="335573" y="726171"/>
                          </a:lnTo>
                          <a:cubicBezTo>
                            <a:pt x="219844" y="640446"/>
                            <a:pt x="26963" y="430419"/>
                            <a:pt x="1246" y="246111"/>
                          </a:cubicBezTo>
                          <a:cubicBezTo>
                            <a:pt x="-7327" y="151813"/>
                            <a:pt x="26963" y="-6778"/>
                            <a:pt x="146978" y="96092"/>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53" name="Freeform: Shape 1452">
                      <a:extLst>
                        <a:ext uri="{FF2B5EF4-FFF2-40B4-BE49-F238E27FC236}">
                          <a16:creationId xmlns:a16="http://schemas.microsoft.com/office/drawing/2014/main" id="{F43FD108-1DD5-0482-B005-C0454E7897B8}"/>
                        </a:ext>
                      </a:extLst>
                    </p:cNvPr>
                    <p:cNvSpPr/>
                    <p:nvPr/>
                  </p:nvSpPr>
                  <p:spPr>
                    <a:xfrm>
                      <a:off x="20252685" y="4114799"/>
                      <a:ext cx="522768" cy="848677"/>
                    </a:xfrm>
                    <a:custGeom>
                      <a:avLst/>
                      <a:gdLst>
                        <a:gd name="connsiteX0" fmla="*/ 21277 w 522768"/>
                        <a:gd name="connsiteY0" fmla="*/ 30004 h 848677"/>
                        <a:gd name="connsiteX1" fmla="*/ 16990 w 522768"/>
                        <a:gd name="connsiteY1" fmla="*/ 0 h 848677"/>
                        <a:gd name="connsiteX2" fmla="*/ 299883 w 522768"/>
                        <a:gd name="connsiteY2" fmla="*/ 210026 h 848677"/>
                        <a:gd name="connsiteX3" fmla="*/ 518482 w 522768"/>
                        <a:gd name="connsiteY3" fmla="*/ 390049 h 848677"/>
                        <a:gd name="connsiteX4" fmla="*/ 312741 w 522768"/>
                        <a:gd name="connsiteY4" fmla="*/ 231458 h 848677"/>
                        <a:gd name="connsiteX5" fmla="*/ 355604 w 522768"/>
                        <a:gd name="connsiteY5" fmla="*/ 360045 h 848677"/>
                        <a:gd name="connsiteX6" fmla="*/ 522769 w 522768"/>
                        <a:gd name="connsiteY6" fmla="*/ 591503 h 848677"/>
                        <a:gd name="connsiteX7" fmla="*/ 359890 w 522768"/>
                        <a:gd name="connsiteY7" fmla="*/ 377190 h 848677"/>
                        <a:gd name="connsiteX8" fmla="*/ 398466 w 522768"/>
                        <a:gd name="connsiteY8" fmla="*/ 548640 h 848677"/>
                        <a:gd name="connsiteX9" fmla="*/ 497051 w 522768"/>
                        <a:gd name="connsiteY9" fmla="*/ 677228 h 848677"/>
                        <a:gd name="connsiteX10" fmla="*/ 402753 w 522768"/>
                        <a:gd name="connsiteY10" fmla="*/ 565785 h 848677"/>
                        <a:gd name="connsiteX11" fmla="*/ 522769 w 522768"/>
                        <a:gd name="connsiteY11" fmla="*/ 848678 h 848677"/>
                        <a:gd name="connsiteX12" fmla="*/ 342746 w 522768"/>
                        <a:gd name="connsiteY12" fmla="*/ 411480 h 848677"/>
                        <a:gd name="connsiteX13" fmla="*/ 317028 w 522768"/>
                        <a:gd name="connsiteY13" fmla="*/ 604361 h 848677"/>
                        <a:gd name="connsiteX14" fmla="*/ 334173 w 522768"/>
                        <a:gd name="connsiteY14" fmla="*/ 377190 h 848677"/>
                        <a:gd name="connsiteX15" fmla="*/ 287025 w 522768"/>
                        <a:gd name="connsiteY15" fmla="*/ 214313 h 848677"/>
                        <a:gd name="connsiteX16" fmla="*/ 265594 w 522768"/>
                        <a:gd name="connsiteY16" fmla="*/ 574358 h 848677"/>
                        <a:gd name="connsiteX17" fmla="*/ 274165 w 522768"/>
                        <a:gd name="connsiteY17" fmla="*/ 192881 h 848677"/>
                        <a:gd name="connsiteX18" fmla="*/ 244162 w 522768"/>
                        <a:gd name="connsiteY18" fmla="*/ 145733 h 848677"/>
                        <a:gd name="connsiteX19" fmla="*/ 244162 w 522768"/>
                        <a:gd name="connsiteY19" fmla="*/ 145733 h 848677"/>
                        <a:gd name="connsiteX20" fmla="*/ 149864 w 522768"/>
                        <a:gd name="connsiteY20" fmla="*/ 415766 h 848677"/>
                        <a:gd name="connsiteX21" fmla="*/ 231303 w 522768"/>
                        <a:gd name="connsiteY21" fmla="*/ 128588 h 848677"/>
                        <a:gd name="connsiteX22" fmla="*/ 21277 w 522768"/>
                        <a:gd name="connsiteY22" fmla="*/ 30004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2768" h="848677">
                          <a:moveTo>
                            <a:pt x="21277" y="30004"/>
                          </a:moveTo>
                          <a:cubicBezTo>
                            <a:pt x="16990" y="30004"/>
                            <a:pt x="-21586" y="8572"/>
                            <a:pt x="16990" y="0"/>
                          </a:cubicBezTo>
                          <a:cubicBezTo>
                            <a:pt x="145578" y="8572"/>
                            <a:pt x="252734" y="77153"/>
                            <a:pt x="299883" y="210026"/>
                          </a:cubicBezTo>
                          <a:cubicBezTo>
                            <a:pt x="407039" y="222885"/>
                            <a:pt x="471333" y="300038"/>
                            <a:pt x="518482" y="390049"/>
                          </a:cubicBezTo>
                          <a:cubicBezTo>
                            <a:pt x="467047" y="317183"/>
                            <a:pt x="402753" y="244316"/>
                            <a:pt x="312741" y="231458"/>
                          </a:cubicBezTo>
                          <a:cubicBezTo>
                            <a:pt x="329887" y="270034"/>
                            <a:pt x="342746" y="312896"/>
                            <a:pt x="355604" y="360045"/>
                          </a:cubicBezTo>
                          <a:cubicBezTo>
                            <a:pt x="458475" y="402908"/>
                            <a:pt x="488478" y="488633"/>
                            <a:pt x="522769" y="591503"/>
                          </a:cubicBezTo>
                          <a:cubicBezTo>
                            <a:pt x="488478" y="514350"/>
                            <a:pt x="445615" y="411480"/>
                            <a:pt x="359890" y="377190"/>
                          </a:cubicBezTo>
                          <a:cubicBezTo>
                            <a:pt x="372750" y="432911"/>
                            <a:pt x="385608" y="488633"/>
                            <a:pt x="398466" y="548640"/>
                          </a:cubicBezTo>
                          <a:cubicBezTo>
                            <a:pt x="454188" y="578644"/>
                            <a:pt x="479906" y="625792"/>
                            <a:pt x="497051" y="677228"/>
                          </a:cubicBezTo>
                          <a:cubicBezTo>
                            <a:pt x="471333" y="625792"/>
                            <a:pt x="458475" y="600075"/>
                            <a:pt x="402753" y="565785"/>
                          </a:cubicBezTo>
                          <a:cubicBezTo>
                            <a:pt x="428471" y="660083"/>
                            <a:pt x="462760" y="758666"/>
                            <a:pt x="522769" y="848678"/>
                          </a:cubicBezTo>
                          <a:cubicBezTo>
                            <a:pt x="407039" y="694372"/>
                            <a:pt x="372750" y="544354"/>
                            <a:pt x="342746" y="411480"/>
                          </a:cubicBezTo>
                          <a:cubicBezTo>
                            <a:pt x="334173" y="454342"/>
                            <a:pt x="321314" y="518636"/>
                            <a:pt x="317028" y="604361"/>
                          </a:cubicBezTo>
                          <a:cubicBezTo>
                            <a:pt x="304170" y="501491"/>
                            <a:pt x="317028" y="437197"/>
                            <a:pt x="334173" y="377190"/>
                          </a:cubicBezTo>
                          <a:cubicBezTo>
                            <a:pt x="321314" y="321469"/>
                            <a:pt x="308456" y="265747"/>
                            <a:pt x="287025" y="214313"/>
                          </a:cubicBezTo>
                          <a:cubicBezTo>
                            <a:pt x="244162" y="317183"/>
                            <a:pt x="231303" y="437197"/>
                            <a:pt x="265594" y="574358"/>
                          </a:cubicBezTo>
                          <a:cubicBezTo>
                            <a:pt x="218445" y="450056"/>
                            <a:pt x="214158" y="321469"/>
                            <a:pt x="274165" y="192881"/>
                          </a:cubicBezTo>
                          <a:cubicBezTo>
                            <a:pt x="265594" y="175736"/>
                            <a:pt x="257021" y="158591"/>
                            <a:pt x="244162" y="145733"/>
                          </a:cubicBezTo>
                          <a:lnTo>
                            <a:pt x="244162" y="145733"/>
                          </a:lnTo>
                          <a:cubicBezTo>
                            <a:pt x="188440" y="162878"/>
                            <a:pt x="141291" y="287179"/>
                            <a:pt x="149864" y="415766"/>
                          </a:cubicBezTo>
                          <a:cubicBezTo>
                            <a:pt x="124147" y="300038"/>
                            <a:pt x="154151" y="171450"/>
                            <a:pt x="231303" y="128588"/>
                          </a:cubicBezTo>
                          <a:cubicBezTo>
                            <a:pt x="184154" y="72866"/>
                            <a:pt x="115575" y="34290"/>
                            <a:pt x="21277" y="3000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40" name="Graphic 4">
                    <a:extLst>
                      <a:ext uri="{FF2B5EF4-FFF2-40B4-BE49-F238E27FC236}">
                        <a16:creationId xmlns:a16="http://schemas.microsoft.com/office/drawing/2014/main" id="{A0C65133-3378-8D93-B032-6936F9B872A6}"/>
                      </a:ext>
                    </a:extLst>
                  </p:cNvPr>
                  <p:cNvGrpSpPr/>
                  <p:nvPr/>
                </p:nvGrpSpPr>
                <p:grpSpPr>
                  <a:xfrm>
                    <a:off x="19429570" y="3994784"/>
                    <a:ext cx="745884" cy="1015841"/>
                    <a:chOff x="19429570" y="3994784"/>
                    <a:chExt cx="745884" cy="1015841"/>
                  </a:xfrm>
                  <a:solidFill>
                    <a:srgbClr val="000000"/>
                  </a:solidFill>
                </p:grpSpPr>
                <p:sp>
                  <p:nvSpPr>
                    <p:cNvPr id="1450" name="Freeform: Shape 1449">
                      <a:extLst>
                        <a:ext uri="{FF2B5EF4-FFF2-40B4-BE49-F238E27FC236}">
                          <a16:creationId xmlns:a16="http://schemas.microsoft.com/office/drawing/2014/main" id="{7DA6DCEB-6E68-68E4-7444-92DD844F606C}"/>
                        </a:ext>
                      </a:extLst>
                    </p:cNvPr>
                    <p:cNvSpPr/>
                    <p:nvPr/>
                  </p:nvSpPr>
                  <p:spPr>
                    <a:xfrm>
                      <a:off x="19597234" y="4014549"/>
                      <a:ext cx="578221" cy="996076"/>
                    </a:xfrm>
                    <a:custGeom>
                      <a:avLst/>
                      <a:gdLst>
                        <a:gd name="connsiteX0" fmla="*/ 170951 w 578221"/>
                        <a:gd name="connsiteY0" fmla="*/ 117395 h 996076"/>
                        <a:gd name="connsiteX1" fmla="*/ 445271 w 578221"/>
                        <a:gd name="connsiteY1" fmla="*/ 57388 h 996076"/>
                        <a:gd name="connsiteX2" fmla="*/ 573859 w 578221"/>
                        <a:gd name="connsiteY2" fmla="*/ 374570 h 996076"/>
                        <a:gd name="connsiteX3" fmla="*/ 552428 w 578221"/>
                        <a:gd name="connsiteY3" fmla="*/ 996077 h 996076"/>
                        <a:gd name="connsiteX4" fmla="*/ 415267 w 578221"/>
                        <a:gd name="connsiteY4" fmla="*/ 876062 h 996076"/>
                        <a:gd name="connsiteX5" fmla="*/ 3787 w 578221"/>
                        <a:gd name="connsiteY5" fmla="*/ 305990 h 996076"/>
                        <a:gd name="connsiteX6" fmla="*/ 170951 w 578221"/>
                        <a:gd name="connsiteY6" fmla="*/ 117395 h 99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221" h="996076">
                          <a:moveTo>
                            <a:pt x="170951" y="117395"/>
                          </a:moveTo>
                          <a:cubicBezTo>
                            <a:pt x="209527" y="-19765"/>
                            <a:pt x="368118" y="-32623"/>
                            <a:pt x="445271" y="57388"/>
                          </a:cubicBezTo>
                          <a:cubicBezTo>
                            <a:pt x="539568" y="173116"/>
                            <a:pt x="565286" y="280273"/>
                            <a:pt x="573859" y="374570"/>
                          </a:cubicBezTo>
                          <a:cubicBezTo>
                            <a:pt x="599577" y="606028"/>
                            <a:pt x="500992" y="790337"/>
                            <a:pt x="552428" y="996077"/>
                          </a:cubicBezTo>
                          <a:lnTo>
                            <a:pt x="415267" y="876062"/>
                          </a:lnTo>
                          <a:cubicBezTo>
                            <a:pt x="273821" y="773191"/>
                            <a:pt x="38077" y="528875"/>
                            <a:pt x="3787" y="305990"/>
                          </a:cubicBezTo>
                          <a:cubicBezTo>
                            <a:pt x="-13358" y="185975"/>
                            <a:pt x="25218" y="-6906"/>
                            <a:pt x="170951" y="117395"/>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51" name="Freeform: Shape 1450">
                      <a:extLst>
                        <a:ext uri="{FF2B5EF4-FFF2-40B4-BE49-F238E27FC236}">
                          <a16:creationId xmlns:a16="http://schemas.microsoft.com/office/drawing/2014/main" id="{0747387C-117B-7968-BB82-1050535ECC5E}"/>
                        </a:ext>
                      </a:extLst>
                    </p:cNvPr>
                    <p:cNvSpPr/>
                    <p:nvPr/>
                  </p:nvSpPr>
                  <p:spPr>
                    <a:xfrm>
                      <a:off x="19429570" y="3994784"/>
                      <a:ext cx="715804" cy="1015841"/>
                    </a:xfrm>
                    <a:custGeom>
                      <a:avLst/>
                      <a:gdLst>
                        <a:gd name="connsiteX0" fmla="*/ 338615 w 715804"/>
                        <a:gd name="connsiteY0" fmla="*/ 137160 h 1015841"/>
                        <a:gd name="connsiteX1" fmla="*/ 338615 w 715804"/>
                        <a:gd name="connsiteY1" fmla="*/ 137160 h 1015841"/>
                        <a:gd name="connsiteX2" fmla="*/ 0 w 715804"/>
                        <a:gd name="connsiteY2" fmla="*/ 34290 h 1015841"/>
                        <a:gd name="connsiteX3" fmla="*/ 94298 w 715804"/>
                        <a:gd name="connsiteY3" fmla="*/ 0 h 1015841"/>
                        <a:gd name="connsiteX4" fmla="*/ 385763 w 715804"/>
                        <a:gd name="connsiteY4" fmla="*/ 175737 h 1015841"/>
                        <a:gd name="connsiteX5" fmla="*/ 437198 w 715804"/>
                        <a:gd name="connsiteY5" fmla="*/ 244316 h 1015841"/>
                        <a:gd name="connsiteX6" fmla="*/ 702946 w 715804"/>
                        <a:gd name="connsiteY6" fmla="*/ 454343 h 1015841"/>
                        <a:gd name="connsiteX7" fmla="*/ 450056 w 715804"/>
                        <a:gd name="connsiteY7" fmla="*/ 270034 h 1015841"/>
                        <a:gd name="connsiteX8" fmla="*/ 501492 w 715804"/>
                        <a:gd name="connsiteY8" fmla="*/ 424339 h 1015841"/>
                        <a:gd name="connsiteX9" fmla="*/ 707231 w 715804"/>
                        <a:gd name="connsiteY9" fmla="*/ 698659 h 1015841"/>
                        <a:gd name="connsiteX10" fmla="*/ 505778 w 715804"/>
                        <a:gd name="connsiteY10" fmla="*/ 445770 h 1015841"/>
                        <a:gd name="connsiteX11" fmla="*/ 557213 w 715804"/>
                        <a:gd name="connsiteY11" fmla="*/ 651510 h 1015841"/>
                        <a:gd name="connsiteX12" fmla="*/ 681515 w 715804"/>
                        <a:gd name="connsiteY12" fmla="*/ 805815 h 1015841"/>
                        <a:gd name="connsiteX13" fmla="*/ 565786 w 715804"/>
                        <a:gd name="connsiteY13" fmla="*/ 677228 h 1015841"/>
                        <a:gd name="connsiteX14" fmla="*/ 715804 w 715804"/>
                        <a:gd name="connsiteY14" fmla="*/ 1015842 h 1015841"/>
                        <a:gd name="connsiteX15" fmla="*/ 492919 w 715804"/>
                        <a:gd name="connsiteY15" fmla="*/ 497205 h 1015841"/>
                        <a:gd name="connsiteX16" fmla="*/ 467202 w 715804"/>
                        <a:gd name="connsiteY16" fmla="*/ 732949 h 1015841"/>
                        <a:gd name="connsiteX17" fmla="*/ 480061 w 715804"/>
                        <a:gd name="connsiteY17" fmla="*/ 458629 h 1015841"/>
                        <a:gd name="connsiteX18" fmla="*/ 415767 w 715804"/>
                        <a:gd name="connsiteY18" fmla="*/ 265748 h 1015841"/>
                        <a:gd name="connsiteX19" fmla="*/ 398622 w 715804"/>
                        <a:gd name="connsiteY19" fmla="*/ 698659 h 1015841"/>
                        <a:gd name="connsiteX20" fmla="*/ 402909 w 715804"/>
                        <a:gd name="connsiteY20" fmla="*/ 240030 h 1015841"/>
                        <a:gd name="connsiteX21" fmla="*/ 377191 w 715804"/>
                        <a:gd name="connsiteY21" fmla="*/ 192881 h 1015841"/>
                        <a:gd name="connsiteX22" fmla="*/ 377191 w 715804"/>
                        <a:gd name="connsiteY22" fmla="*/ 192881 h 1015841"/>
                        <a:gd name="connsiteX23" fmla="*/ 368618 w 715804"/>
                        <a:gd name="connsiteY23" fmla="*/ 180023 h 1015841"/>
                        <a:gd name="connsiteX24" fmla="*/ 368618 w 715804"/>
                        <a:gd name="connsiteY24" fmla="*/ 180023 h 1015841"/>
                        <a:gd name="connsiteX25" fmla="*/ 261462 w 715804"/>
                        <a:gd name="connsiteY25" fmla="*/ 505778 h 1015841"/>
                        <a:gd name="connsiteX26" fmla="*/ 351473 w 715804"/>
                        <a:gd name="connsiteY26" fmla="*/ 158591 h 1015841"/>
                        <a:gd name="connsiteX27" fmla="*/ 338615 w 715804"/>
                        <a:gd name="connsiteY27" fmla="*/ 137160 h 101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5804" h="1015841">
                          <a:moveTo>
                            <a:pt x="338615" y="137160"/>
                          </a:moveTo>
                          <a:cubicBezTo>
                            <a:pt x="342900" y="137160"/>
                            <a:pt x="342900" y="137160"/>
                            <a:pt x="338615" y="137160"/>
                          </a:cubicBezTo>
                          <a:cubicBezTo>
                            <a:pt x="287179" y="81439"/>
                            <a:pt x="180023" y="0"/>
                            <a:pt x="0" y="34290"/>
                          </a:cubicBezTo>
                          <a:lnTo>
                            <a:pt x="94298" y="0"/>
                          </a:lnTo>
                          <a:cubicBezTo>
                            <a:pt x="274321" y="4287"/>
                            <a:pt x="364331" y="137160"/>
                            <a:pt x="385763" y="175737"/>
                          </a:cubicBezTo>
                          <a:cubicBezTo>
                            <a:pt x="407194" y="197168"/>
                            <a:pt x="424340" y="218599"/>
                            <a:pt x="437198" y="244316"/>
                          </a:cubicBezTo>
                          <a:cubicBezTo>
                            <a:pt x="565786" y="257175"/>
                            <a:pt x="642938" y="347187"/>
                            <a:pt x="702946" y="454343"/>
                          </a:cubicBezTo>
                          <a:cubicBezTo>
                            <a:pt x="638652" y="364331"/>
                            <a:pt x="557213" y="282893"/>
                            <a:pt x="450056" y="270034"/>
                          </a:cubicBezTo>
                          <a:cubicBezTo>
                            <a:pt x="471488" y="317183"/>
                            <a:pt x="488634" y="368618"/>
                            <a:pt x="501492" y="424339"/>
                          </a:cubicBezTo>
                          <a:cubicBezTo>
                            <a:pt x="625793" y="471488"/>
                            <a:pt x="664369" y="578644"/>
                            <a:pt x="707231" y="698659"/>
                          </a:cubicBezTo>
                          <a:cubicBezTo>
                            <a:pt x="664369" y="608648"/>
                            <a:pt x="608648" y="484346"/>
                            <a:pt x="505778" y="445770"/>
                          </a:cubicBezTo>
                          <a:cubicBezTo>
                            <a:pt x="522923" y="510064"/>
                            <a:pt x="535781" y="582930"/>
                            <a:pt x="557213" y="651510"/>
                          </a:cubicBezTo>
                          <a:cubicBezTo>
                            <a:pt x="625793" y="685800"/>
                            <a:pt x="660084" y="741521"/>
                            <a:pt x="681515" y="805815"/>
                          </a:cubicBezTo>
                          <a:cubicBezTo>
                            <a:pt x="647224" y="745808"/>
                            <a:pt x="630079" y="711518"/>
                            <a:pt x="565786" y="677228"/>
                          </a:cubicBezTo>
                          <a:cubicBezTo>
                            <a:pt x="595790" y="788670"/>
                            <a:pt x="642938" y="904399"/>
                            <a:pt x="715804" y="1015842"/>
                          </a:cubicBezTo>
                          <a:cubicBezTo>
                            <a:pt x="574359" y="831533"/>
                            <a:pt x="531496" y="655796"/>
                            <a:pt x="492919" y="497205"/>
                          </a:cubicBezTo>
                          <a:cubicBezTo>
                            <a:pt x="484347" y="548640"/>
                            <a:pt x="471488" y="625793"/>
                            <a:pt x="467202" y="732949"/>
                          </a:cubicBezTo>
                          <a:cubicBezTo>
                            <a:pt x="445771" y="612934"/>
                            <a:pt x="462916" y="535781"/>
                            <a:pt x="480061" y="458629"/>
                          </a:cubicBezTo>
                          <a:cubicBezTo>
                            <a:pt x="462916" y="390049"/>
                            <a:pt x="445771" y="325755"/>
                            <a:pt x="415767" y="265748"/>
                          </a:cubicBezTo>
                          <a:cubicBezTo>
                            <a:pt x="364331" y="390049"/>
                            <a:pt x="351473" y="535781"/>
                            <a:pt x="398622" y="698659"/>
                          </a:cubicBezTo>
                          <a:cubicBezTo>
                            <a:pt x="338615" y="548640"/>
                            <a:pt x="330042" y="394335"/>
                            <a:pt x="402909" y="240030"/>
                          </a:cubicBezTo>
                          <a:cubicBezTo>
                            <a:pt x="394336" y="222885"/>
                            <a:pt x="385763" y="210026"/>
                            <a:pt x="377191" y="192881"/>
                          </a:cubicBezTo>
                          <a:lnTo>
                            <a:pt x="377191" y="192881"/>
                          </a:lnTo>
                          <a:cubicBezTo>
                            <a:pt x="377191" y="192881"/>
                            <a:pt x="372904" y="188595"/>
                            <a:pt x="368618" y="180023"/>
                          </a:cubicBezTo>
                          <a:lnTo>
                            <a:pt x="368618" y="180023"/>
                          </a:lnTo>
                          <a:cubicBezTo>
                            <a:pt x="304324" y="201454"/>
                            <a:pt x="248603" y="351473"/>
                            <a:pt x="261462" y="505778"/>
                          </a:cubicBezTo>
                          <a:cubicBezTo>
                            <a:pt x="231459" y="368618"/>
                            <a:pt x="257175" y="210026"/>
                            <a:pt x="351473" y="158591"/>
                          </a:cubicBezTo>
                          <a:cubicBezTo>
                            <a:pt x="351473" y="150019"/>
                            <a:pt x="347187" y="145733"/>
                            <a:pt x="338615" y="137160"/>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41" name="Graphic 4">
                    <a:extLst>
                      <a:ext uri="{FF2B5EF4-FFF2-40B4-BE49-F238E27FC236}">
                        <a16:creationId xmlns:a16="http://schemas.microsoft.com/office/drawing/2014/main" id="{610F4F35-5B2B-CAF4-67DC-1C7CEBEF20BD}"/>
                      </a:ext>
                    </a:extLst>
                  </p:cNvPr>
                  <p:cNvGrpSpPr/>
                  <p:nvPr/>
                </p:nvGrpSpPr>
                <p:grpSpPr>
                  <a:xfrm>
                    <a:off x="19880658" y="4648858"/>
                    <a:ext cx="238079" cy="238079"/>
                    <a:chOff x="19880658" y="4648858"/>
                    <a:chExt cx="238079" cy="238079"/>
                  </a:xfrm>
                  <a:solidFill>
                    <a:srgbClr val="000000"/>
                  </a:solidFill>
                </p:grpSpPr>
                <p:sp>
                  <p:nvSpPr>
                    <p:cNvPr id="1448" name="Freeform: Shape 1447">
                      <a:extLst>
                        <a:ext uri="{FF2B5EF4-FFF2-40B4-BE49-F238E27FC236}">
                          <a16:creationId xmlns:a16="http://schemas.microsoft.com/office/drawing/2014/main" id="{7C74DE26-9FE4-B53D-83E8-06669BD290B2}"/>
                        </a:ext>
                      </a:extLst>
                    </p:cNvPr>
                    <p:cNvSpPr/>
                    <p:nvPr/>
                  </p:nvSpPr>
                  <p:spPr>
                    <a:xfrm rot="-3945112">
                      <a:off x="19909685" y="4677885"/>
                      <a:ext cx="180027" cy="180027"/>
                    </a:xfrm>
                    <a:custGeom>
                      <a:avLst/>
                      <a:gdLst>
                        <a:gd name="connsiteX0" fmla="*/ 180028 w 180027"/>
                        <a:gd name="connsiteY0" fmla="*/ 90014 h 180027"/>
                        <a:gd name="connsiteX1" fmla="*/ 90014 w 180027"/>
                        <a:gd name="connsiteY1" fmla="*/ 180027 h 180027"/>
                        <a:gd name="connsiteX2" fmla="*/ 0 w 180027"/>
                        <a:gd name="connsiteY2" fmla="*/ 90014 h 180027"/>
                        <a:gd name="connsiteX3" fmla="*/ 90014 w 180027"/>
                        <a:gd name="connsiteY3" fmla="*/ 0 h 180027"/>
                        <a:gd name="connsiteX4" fmla="*/ 180028 w 180027"/>
                        <a:gd name="connsiteY4" fmla="*/ 90014 h 18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7" h="180027">
                          <a:moveTo>
                            <a:pt x="180028" y="90014"/>
                          </a:moveTo>
                          <a:cubicBezTo>
                            <a:pt x="180028" y="139727"/>
                            <a:pt x="139727" y="180027"/>
                            <a:pt x="90014" y="180027"/>
                          </a:cubicBezTo>
                          <a:cubicBezTo>
                            <a:pt x="40301" y="180027"/>
                            <a:pt x="0" y="139727"/>
                            <a:pt x="0" y="90014"/>
                          </a:cubicBezTo>
                          <a:cubicBezTo>
                            <a:pt x="0" y="40301"/>
                            <a:pt x="40301" y="0"/>
                            <a:pt x="90014" y="0"/>
                          </a:cubicBezTo>
                          <a:cubicBezTo>
                            <a:pt x="139727" y="0"/>
                            <a:pt x="180028" y="40301"/>
                            <a:pt x="180028" y="90014"/>
                          </a:cubicBezTo>
                          <a:close/>
                        </a:path>
                      </a:pathLst>
                    </a:custGeom>
                    <a:solidFill>
                      <a:srgbClr val="DA8D00"/>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49" name="Freeform: Shape 1448">
                      <a:extLst>
                        <a:ext uri="{FF2B5EF4-FFF2-40B4-BE49-F238E27FC236}">
                          <a16:creationId xmlns:a16="http://schemas.microsoft.com/office/drawing/2014/main" id="{AA4E2445-D909-F21D-9BC9-E6F647057A0D}"/>
                        </a:ext>
                      </a:extLst>
                    </p:cNvPr>
                    <p:cNvSpPr/>
                    <p:nvPr/>
                  </p:nvSpPr>
                  <p:spPr>
                    <a:xfrm rot="-3944344">
                      <a:off x="19930772" y="4699179"/>
                      <a:ext cx="137162" cy="137162"/>
                    </a:xfrm>
                    <a:custGeom>
                      <a:avLst/>
                      <a:gdLst>
                        <a:gd name="connsiteX0" fmla="*/ 137163 w 137162"/>
                        <a:gd name="connsiteY0" fmla="*/ 68581 h 137162"/>
                        <a:gd name="connsiteX1" fmla="*/ 68581 w 137162"/>
                        <a:gd name="connsiteY1" fmla="*/ 137162 h 137162"/>
                        <a:gd name="connsiteX2" fmla="*/ 0 w 137162"/>
                        <a:gd name="connsiteY2" fmla="*/ 68581 h 137162"/>
                        <a:gd name="connsiteX3" fmla="*/ 68581 w 137162"/>
                        <a:gd name="connsiteY3" fmla="*/ 0 h 137162"/>
                        <a:gd name="connsiteX4" fmla="*/ 137163 w 137162"/>
                        <a:gd name="connsiteY4" fmla="*/ 68581 h 137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2" h="137162">
                          <a:moveTo>
                            <a:pt x="137163" y="68581"/>
                          </a:moveTo>
                          <a:cubicBezTo>
                            <a:pt x="137163" y="106458"/>
                            <a:pt x="106458" y="137162"/>
                            <a:pt x="68581" y="137162"/>
                          </a:cubicBezTo>
                          <a:cubicBezTo>
                            <a:pt x="30705" y="137162"/>
                            <a:pt x="0" y="106457"/>
                            <a:pt x="0" y="68581"/>
                          </a:cubicBezTo>
                          <a:cubicBezTo>
                            <a:pt x="0" y="30705"/>
                            <a:pt x="30705" y="0"/>
                            <a:pt x="68581" y="0"/>
                          </a:cubicBezTo>
                          <a:cubicBezTo>
                            <a:pt x="106458" y="0"/>
                            <a:pt x="137163" y="30705"/>
                            <a:pt x="137163" y="68581"/>
                          </a:cubicBezTo>
                          <a:close/>
                        </a:path>
                      </a:pathLst>
                    </a:custGeom>
                    <a:solidFill>
                      <a:srgbClr val="F8C527"/>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42" name="Graphic 4">
                    <a:extLst>
                      <a:ext uri="{FF2B5EF4-FFF2-40B4-BE49-F238E27FC236}">
                        <a16:creationId xmlns:a16="http://schemas.microsoft.com/office/drawing/2014/main" id="{F4CD9129-AF5B-BE68-B8EC-BA701A120DB5}"/>
                      </a:ext>
                    </a:extLst>
                  </p:cNvPr>
                  <p:cNvGrpSpPr/>
                  <p:nvPr/>
                </p:nvGrpSpPr>
                <p:grpSpPr>
                  <a:xfrm>
                    <a:off x="20429960" y="4127469"/>
                    <a:ext cx="328776" cy="328776"/>
                    <a:chOff x="20429960" y="4127469"/>
                    <a:chExt cx="328776" cy="328776"/>
                  </a:xfrm>
                  <a:solidFill>
                    <a:srgbClr val="000000"/>
                  </a:solidFill>
                </p:grpSpPr>
                <p:sp>
                  <p:nvSpPr>
                    <p:cNvPr id="1446" name="Freeform: Shape 1445">
                      <a:extLst>
                        <a:ext uri="{FF2B5EF4-FFF2-40B4-BE49-F238E27FC236}">
                          <a16:creationId xmlns:a16="http://schemas.microsoft.com/office/drawing/2014/main" id="{D7B5001D-70B9-E3D5-6341-4278822A41BD}"/>
                        </a:ext>
                      </a:extLst>
                    </p:cNvPr>
                    <p:cNvSpPr/>
                    <p:nvPr/>
                  </p:nvSpPr>
                  <p:spPr>
                    <a:xfrm rot="-3944658">
                      <a:off x="20470050" y="4167559"/>
                      <a:ext cx="248596" cy="248596"/>
                    </a:xfrm>
                    <a:custGeom>
                      <a:avLst/>
                      <a:gdLst>
                        <a:gd name="connsiteX0" fmla="*/ 248596 w 248596"/>
                        <a:gd name="connsiteY0" fmla="*/ 124298 h 248596"/>
                        <a:gd name="connsiteX1" fmla="*/ 124298 w 248596"/>
                        <a:gd name="connsiteY1" fmla="*/ 248597 h 248596"/>
                        <a:gd name="connsiteX2" fmla="*/ 0 w 248596"/>
                        <a:gd name="connsiteY2" fmla="*/ 124298 h 248596"/>
                        <a:gd name="connsiteX3" fmla="*/ 124298 w 248596"/>
                        <a:gd name="connsiteY3" fmla="*/ 0 h 248596"/>
                        <a:gd name="connsiteX4" fmla="*/ 248596 w 248596"/>
                        <a:gd name="connsiteY4" fmla="*/ 124298 h 24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96" h="248596">
                          <a:moveTo>
                            <a:pt x="248596" y="124298"/>
                          </a:moveTo>
                          <a:cubicBezTo>
                            <a:pt x="248596" y="192946"/>
                            <a:pt x="192946" y="248597"/>
                            <a:pt x="124298" y="248597"/>
                          </a:cubicBezTo>
                          <a:cubicBezTo>
                            <a:pt x="55650" y="248597"/>
                            <a:pt x="0" y="192946"/>
                            <a:pt x="0" y="124298"/>
                          </a:cubicBezTo>
                          <a:cubicBezTo>
                            <a:pt x="0" y="55650"/>
                            <a:pt x="55650" y="0"/>
                            <a:pt x="124298" y="0"/>
                          </a:cubicBezTo>
                          <a:cubicBezTo>
                            <a:pt x="192946" y="0"/>
                            <a:pt x="248596" y="55650"/>
                            <a:pt x="248596" y="124298"/>
                          </a:cubicBezTo>
                          <a:close/>
                        </a:path>
                      </a:pathLst>
                    </a:custGeom>
                    <a:solidFill>
                      <a:srgbClr val="DA8D00"/>
                    </a:solidFill>
                    <a:ln w="42849"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47" name="Freeform: Shape 1446">
                      <a:extLst>
                        <a:ext uri="{FF2B5EF4-FFF2-40B4-BE49-F238E27FC236}">
                          <a16:creationId xmlns:a16="http://schemas.microsoft.com/office/drawing/2014/main" id="{557B5D6F-0B95-E33A-5BDC-B21E2FB6BE84}"/>
                        </a:ext>
                      </a:extLst>
                    </p:cNvPr>
                    <p:cNvSpPr/>
                    <p:nvPr/>
                  </p:nvSpPr>
                  <p:spPr>
                    <a:xfrm rot="-3944658">
                      <a:off x="20495724" y="4193233"/>
                      <a:ext cx="197162" cy="197162"/>
                    </a:xfrm>
                    <a:custGeom>
                      <a:avLst/>
                      <a:gdLst>
                        <a:gd name="connsiteX0" fmla="*/ 197164 w 197162"/>
                        <a:gd name="connsiteY0" fmla="*/ 98581 h 197162"/>
                        <a:gd name="connsiteX1" fmla="*/ 98583 w 197162"/>
                        <a:gd name="connsiteY1" fmla="*/ 197163 h 197162"/>
                        <a:gd name="connsiteX2" fmla="*/ 2 w 197162"/>
                        <a:gd name="connsiteY2" fmla="*/ 98581 h 197162"/>
                        <a:gd name="connsiteX3" fmla="*/ 98583 w 197162"/>
                        <a:gd name="connsiteY3" fmla="*/ 0 h 197162"/>
                        <a:gd name="connsiteX4" fmla="*/ 197164 w 197162"/>
                        <a:gd name="connsiteY4" fmla="*/ 98581 h 197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162" h="197162">
                          <a:moveTo>
                            <a:pt x="197164" y="98581"/>
                          </a:moveTo>
                          <a:cubicBezTo>
                            <a:pt x="197164" y="153027"/>
                            <a:pt x="153027" y="197163"/>
                            <a:pt x="98583" y="197163"/>
                          </a:cubicBezTo>
                          <a:cubicBezTo>
                            <a:pt x="44137" y="197163"/>
                            <a:pt x="2" y="153027"/>
                            <a:pt x="2" y="98581"/>
                          </a:cubicBezTo>
                          <a:cubicBezTo>
                            <a:pt x="2" y="44136"/>
                            <a:pt x="44138" y="0"/>
                            <a:pt x="98583" y="0"/>
                          </a:cubicBezTo>
                          <a:cubicBezTo>
                            <a:pt x="153028" y="0"/>
                            <a:pt x="197164" y="44136"/>
                            <a:pt x="197164" y="98581"/>
                          </a:cubicBezTo>
                          <a:close/>
                        </a:path>
                      </a:pathLst>
                    </a:custGeom>
                    <a:solidFill>
                      <a:srgbClr val="F8C527"/>
                    </a:solidFill>
                    <a:ln w="42849"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43" name="Graphic 4">
                    <a:extLst>
                      <a:ext uri="{FF2B5EF4-FFF2-40B4-BE49-F238E27FC236}">
                        <a16:creationId xmlns:a16="http://schemas.microsoft.com/office/drawing/2014/main" id="{231CBBE1-F461-D03A-A39E-0B5693FBBAB7}"/>
                      </a:ext>
                    </a:extLst>
                  </p:cNvPr>
                  <p:cNvGrpSpPr/>
                  <p:nvPr/>
                </p:nvGrpSpPr>
                <p:grpSpPr>
                  <a:xfrm>
                    <a:off x="21330720" y="4422629"/>
                    <a:ext cx="249416" cy="249416"/>
                    <a:chOff x="21330720" y="4422629"/>
                    <a:chExt cx="249416" cy="249416"/>
                  </a:xfrm>
                  <a:solidFill>
                    <a:srgbClr val="000000"/>
                  </a:solidFill>
                </p:grpSpPr>
                <p:sp>
                  <p:nvSpPr>
                    <p:cNvPr id="1444" name="Freeform: Shape 1443">
                      <a:extLst>
                        <a:ext uri="{FF2B5EF4-FFF2-40B4-BE49-F238E27FC236}">
                          <a16:creationId xmlns:a16="http://schemas.microsoft.com/office/drawing/2014/main" id="{61AA6AD1-416B-EF8D-C4B6-3B900202EA6B}"/>
                        </a:ext>
                      </a:extLst>
                    </p:cNvPr>
                    <p:cNvSpPr/>
                    <p:nvPr/>
                  </p:nvSpPr>
                  <p:spPr>
                    <a:xfrm rot="-3944658">
                      <a:off x="21361133" y="4453042"/>
                      <a:ext cx="188590" cy="188590"/>
                    </a:xfrm>
                    <a:custGeom>
                      <a:avLst/>
                      <a:gdLst>
                        <a:gd name="connsiteX0" fmla="*/ 188590 w 188590"/>
                        <a:gd name="connsiteY0" fmla="*/ 94295 h 188590"/>
                        <a:gd name="connsiteX1" fmla="*/ 94294 w 188590"/>
                        <a:gd name="connsiteY1" fmla="*/ 188590 h 188590"/>
                        <a:gd name="connsiteX2" fmla="*/ -2 w 188590"/>
                        <a:gd name="connsiteY2" fmla="*/ 94295 h 188590"/>
                        <a:gd name="connsiteX3" fmla="*/ 94294 w 188590"/>
                        <a:gd name="connsiteY3" fmla="*/ 0 h 188590"/>
                        <a:gd name="connsiteX4" fmla="*/ 188590 w 188590"/>
                        <a:gd name="connsiteY4" fmla="*/ 94295 h 18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0" h="188590">
                          <a:moveTo>
                            <a:pt x="188590" y="94295"/>
                          </a:moveTo>
                          <a:cubicBezTo>
                            <a:pt x="188590" y="146373"/>
                            <a:pt x="146372" y="188590"/>
                            <a:pt x="94294" y="188590"/>
                          </a:cubicBezTo>
                          <a:cubicBezTo>
                            <a:pt x="42216" y="188590"/>
                            <a:pt x="-2" y="146373"/>
                            <a:pt x="-2" y="94295"/>
                          </a:cubicBezTo>
                          <a:cubicBezTo>
                            <a:pt x="-2" y="42217"/>
                            <a:pt x="42216" y="0"/>
                            <a:pt x="94294" y="0"/>
                          </a:cubicBezTo>
                          <a:cubicBezTo>
                            <a:pt x="146372" y="0"/>
                            <a:pt x="188590" y="42217"/>
                            <a:pt x="188590" y="94295"/>
                          </a:cubicBezTo>
                          <a:close/>
                        </a:path>
                      </a:pathLst>
                    </a:custGeom>
                    <a:solidFill>
                      <a:srgbClr val="DA8D00"/>
                    </a:solidFill>
                    <a:ln w="42849"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45" name="Freeform: Shape 1444">
                      <a:extLst>
                        <a:ext uri="{FF2B5EF4-FFF2-40B4-BE49-F238E27FC236}">
                          <a16:creationId xmlns:a16="http://schemas.microsoft.com/office/drawing/2014/main" id="{AB2C81AB-E9E1-6B5A-B027-2A5113F22E24}"/>
                        </a:ext>
                      </a:extLst>
                    </p:cNvPr>
                    <p:cNvSpPr/>
                    <p:nvPr/>
                  </p:nvSpPr>
                  <p:spPr>
                    <a:xfrm rot="-3945112">
                      <a:off x="21382605" y="4473481"/>
                      <a:ext cx="145736" cy="145736"/>
                    </a:xfrm>
                    <a:custGeom>
                      <a:avLst/>
                      <a:gdLst>
                        <a:gd name="connsiteX0" fmla="*/ 145736 w 145736"/>
                        <a:gd name="connsiteY0" fmla="*/ 72868 h 145736"/>
                        <a:gd name="connsiteX1" fmla="*/ 72867 w 145736"/>
                        <a:gd name="connsiteY1" fmla="*/ 145736 h 145736"/>
                        <a:gd name="connsiteX2" fmla="*/ -2 w 145736"/>
                        <a:gd name="connsiteY2" fmla="*/ 72868 h 145736"/>
                        <a:gd name="connsiteX3" fmla="*/ 72867 w 145736"/>
                        <a:gd name="connsiteY3" fmla="*/ 0 h 145736"/>
                        <a:gd name="connsiteX4" fmla="*/ 145736 w 145736"/>
                        <a:gd name="connsiteY4" fmla="*/ 72868 h 145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6" h="145736">
                          <a:moveTo>
                            <a:pt x="145736" y="72868"/>
                          </a:moveTo>
                          <a:cubicBezTo>
                            <a:pt x="145736" y="113112"/>
                            <a:pt x="113112" y="145736"/>
                            <a:pt x="72867" y="145736"/>
                          </a:cubicBezTo>
                          <a:cubicBezTo>
                            <a:pt x="32624" y="145736"/>
                            <a:pt x="-2" y="113112"/>
                            <a:pt x="-2" y="72868"/>
                          </a:cubicBezTo>
                          <a:cubicBezTo>
                            <a:pt x="-2" y="32624"/>
                            <a:pt x="32622" y="0"/>
                            <a:pt x="72867" y="0"/>
                          </a:cubicBezTo>
                          <a:cubicBezTo>
                            <a:pt x="113111" y="0"/>
                            <a:pt x="145736" y="32624"/>
                            <a:pt x="145736" y="72868"/>
                          </a:cubicBezTo>
                          <a:close/>
                        </a:path>
                      </a:pathLst>
                    </a:custGeom>
                    <a:solidFill>
                      <a:srgbClr val="F8C527"/>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1362" name="Graphic 4">
                <a:extLst>
                  <a:ext uri="{FF2B5EF4-FFF2-40B4-BE49-F238E27FC236}">
                    <a16:creationId xmlns:a16="http://schemas.microsoft.com/office/drawing/2014/main" id="{CF79E4C3-4F16-132B-B8E2-56858A25239A}"/>
                  </a:ext>
                </a:extLst>
              </p:cNvPr>
              <p:cNvGrpSpPr/>
              <p:nvPr/>
            </p:nvGrpSpPr>
            <p:grpSpPr>
              <a:xfrm>
                <a:off x="19245526" y="1371599"/>
                <a:ext cx="1868541" cy="5852899"/>
                <a:chOff x="19245526" y="1371599"/>
                <a:chExt cx="1868541" cy="5852899"/>
              </a:xfrm>
              <a:solidFill>
                <a:srgbClr val="000000"/>
              </a:solidFill>
            </p:grpSpPr>
            <p:sp>
              <p:nvSpPr>
                <p:cNvPr id="1432" name="Freeform: Shape 1431">
                  <a:extLst>
                    <a:ext uri="{FF2B5EF4-FFF2-40B4-BE49-F238E27FC236}">
                      <a16:creationId xmlns:a16="http://schemas.microsoft.com/office/drawing/2014/main" id="{4E7F9D10-62C6-D6FF-A0DC-08D0C8E20D82}"/>
                    </a:ext>
                  </a:extLst>
                </p:cNvPr>
                <p:cNvSpPr/>
                <p:nvPr/>
              </p:nvSpPr>
              <p:spPr>
                <a:xfrm>
                  <a:off x="19653194" y="1371599"/>
                  <a:ext cx="1460872" cy="822441"/>
                </a:xfrm>
                <a:custGeom>
                  <a:avLst/>
                  <a:gdLst>
                    <a:gd name="connsiteX0" fmla="*/ 1460873 w 1460872"/>
                    <a:gd name="connsiteY0" fmla="*/ 0 h 822441"/>
                    <a:gd name="connsiteX1" fmla="*/ 183570 w 1460872"/>
                    <a:gd name="connsiteY1" fmla="*/ 818674 h 822441"/>
                    <a:gd name="connsiteX2" fmla="*/ 93559 w 1460872"/>
                    <a:gd name="connsiteY2" fmla="*/ 672941 h 822441"/>
                    <a:gd name="connsiteX3" fmla="*/ 260723 w 1460872"/>
                    <a:gd name="connsiteY3" fmla="*/ 278606 h 822441"/>
                    <a:gd name="connsiteX4" fmla="*/ 1460873 w 1460872"/>
                    <a:gd name="connsiteY4" fmla="*/ 0 h 82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872" h="822441">
                      <a:moveTo>
                        <a:pt x="1460873" y="0"/>
                      </a:moveTo>
                      <a:cubicBezTo>
                        <a:pt x="663630" y="137160"/>
                        <a:pt x="492180" y="707231"/>
                        <a:pt x="183570" y="818674"/>
                      </a:cubicBezTo>
                      <a:cubicBezTo>
                        <a:pt x="127849" y="840105"/>
                        <a:pt x="29266" y="767239"/>
                        <a:pt x="93559" y="672941"/>
                      </a:cubicBezTo>
                      <a:cubicBezTo>
                        <a:pt x="-159330" y="600075"/>
                        <a:pt x="170711" y="330041"/>
                        <a:pt x="260723" y="278606"/>
                      </a:cubicBezTo>
                      <a:cubicBezTo>
                        <a:pt x="620768" y="77152"/>
                        <a:pt x="1083682" y="12859"/>
                        <a:pt x="1460873" y="0"/>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33" name="Freeform: Shape 1432">
                  <a:extLst>
                    <a:ext uri="{FF2B5EF4-FFF2-40B4-BE49-F238E27FC236}">
                      <a16:creationId xmlns:a16="http://schemas.microsoft.com/office/drawing/2014/main" id="{A596A517-982D-E793-6EFE-CEB2A66ED38E}"/>
                    </a:ext>
                  </a:extLst>
                </p:cNvPr>
                <p:cNvSpPr/>
                <p:nvPr/>
              </p:nvSpPr>
              <p:spPr>
                <a:xfrm>
                  <a:off x="19245526" y="1435893"/>
                  <a:ext cx="1504210" cy="5788605"/>
                </a:xfrm>
                <a:custGeom>
                  <a:avLst/>
                  <a:gdLst>
                    <a:gd name="connsiteX0" fmla="*/ 496942 w 1504210"/>
                    <a:gd name="connsiteY0" fmla="*/ 5687854 h 5788605"/>
                    <a:gd name="connsiteX1" fmla="*/ 119751 w 1504210"/>
                    <a:gd name="connsiteY1" fmla="*/ 5683568 h 5788605"/>
                    <a:gd name="connsiteX2" fmla="*/ 29741 w 1504210"/>
                    <a:gd name="connsiteY2" fmla="*/ 2567464 h 5788605"/>
                    <a:gd name="connsiteX3" fmla="*/ 479797 w 1504210"/>
                    <a:gd name="connsiteY3" fmla="*/ 595789 h 5788605"/>
                    <a:gd name="connsiteX4" fmla="*/ 1504210 w 1504210"/>
                    <a:gd name="connsiteY4" fmla="*/ 0 h 5788605"/>
                    <a:gd name="connsiteX5" fmla="*/ 496942 w 1504210"/>
                    <a:gd name="connsiteY5" fmla="*/ 634365 h 5788605"/>
                    <a:gd name="connsiteX6" fmla="*/ 201191 w 1504210"/>
                    <a:gd name="connsiteY6" fmla="*/ 2554605 h 5788605"/>
                    <a:gd name="connsiteX7" fmla="*/ 496942 w 1504210"/>
                    <a:gd name="connsiteY7" fmla="*/ 5687854 h 578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210" h="5788605">
                      <a:moveTo>
                        <a:pt x="496942" y="5687854"/>
                      </a:moveTo>
                      <a:cubicBezTo>
                        <a:pt x="475510" y="5825014"/>
                        <a:pt x="124037" y="5820728"/>
                        <a:pt x="119751" y="5683568"/>
                      </a:cubicBezTo>
                      <a:cubicBezTo>
                        <a:pt x="218335" y="4539139"/>
                        <a:pt x="149755" y="3681889"/>
                        <a:pt x="29741" y="2567464"/>
                      </a:cubicBezTo>
                      <a:cubicBezTo>
                        <a:pt x="-43126" y="1868805"/>
                        <a:pt x="-13122" y="1080135"/>
                        <a:pt x="479797" y="595789"/>
                      </a:cubicBezTo>
                      <a:cubicBezTo>
                        <a:pt x="548376" y="531495"/>
                        <a:pt x="1049868" y="81439"/>
                        <a:pt x="1504210" y="0"/>
                      </a:cubicBezTo>
                      <a:cubicBezTo>
                        <a:pt x="1075585" y="102870"/>
                        <a:pt x="556949" y="561499"/>
                        <a:pt x="496942" y="634365"/>
                      </a:cubicBezTo>
                      <a:cubicBezTo>
                        <a:pt x="89748" y="1131570"/>
                        <a:pt x="72603" y="1688783"/>
                        <a:pt x="201191" y="2554605"/>
                      </a:cubicBezTo>
                      <a:cubicBezTo>
                        <a:pt x="364068" y="3630454"/>
                        <a:pt x="569807" y="4564857"/>
                        <a:pt x="496942" y="568785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63" name="Graphic 4">
                <a:extLst>
                  <a:ext uri="{FF2B5EF4-FFF2-40B4-BE49-F238E27FC236}">
                    <a16:creationId xmlns:a16="http://schemas.microsoft.com/office/drawing/2014/main" id="{15471D56-4F23-2A47-7140-654B919E8DA7}"/>
                  </a:ext>
                </a:extLst>
              </p:cNvPr>
              <p:cNvGrpSpPr/>
              <p:nvPr/>
            </p:nvGrpSpPr>
            <p:grpSpPr>
              <a:xfrm>
                <a:off x="19356705" y="1931885"/>
                <a:ext cx="3673315" cy="1741429"/>
                <a:chOff x="19356705" y="1931885"/>
                <a:chExt cx="3673315" cy="1741429"/>
              </a:xfrm>
              <a:solidFill>
                <a:srgbClr val="000000"/>
              </a:solidFill>
            </p:grpSpPr>
            <p:sp>
              <p:nvSpPr>
                <p:cNvPr id="1401" name="Freeform: Shape 1400">
                  <a:extLst>
                    <a:ext uri="{FF2B5EF4-FFF2-40B4-BE49-F238E27FC236}">
                      <a16:creationId xmlns:a16="http://schemas.microsoft.com/office/drawing/2014/main" id="{1CC39FFD-7863-28BD-C359-EC655C7B1737}"/>
                    </a:ext>
                  </a:extLst>
                </p:cNvPr>
                <p:cNvSpPr/>
                <p:nvPr/>
              </p:nvSpPr>
              <p:spPr>
                <a:xfrm>
                  <a:off x="21948275" y="2756058"/>
                  <a:ext cx="1081745" cy="304757"/>
                </a:xfrm>
                <a:custGeom>
                  <a:avLst/>
                  <a:gdLst>
                    <a:gd name="connsiteX0" fmla="*/ 1081746 w 1081745"/>
                    <a:gd name="connsiteY0" fmla="*/ 0 h 304757"/>
                    <a:gd name="connsiteX1" fmla="*/ 40187 w 1081745"/>
                    <a:gd name="connsiteY1" fmla="*/ 30004 h 304757"/>
                    <a:gd name="connsiteX2" fmla="*/ 44474 w 1081745"/>
                    <a:gd name="connsiteY2" fmla="*/ 145733 h 304757"/>
                    <a:gd name="connsiteX3" fmla="*/ 293076 w 1081745"/>
                    <a:gd name="connsiteY3" fmla="*/ 304324 h 304757"/>
                    <a:gd name="connsiteX4" fmla="*/ 1081746 w 1081745"/>
                    <a:gd name="connsiteY4" fmla="*/ 0 h 304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745" h="304757">
                      <a:moveTo>
                        <a:pt x="1081746" y="0"/>
                      </a:moveTo>
                      <a:cubicBezTo>
                        <a:pt x="575969" y="231458"/>
                        <a:pt x="258786" y="-21431"/>
                        <a:pt x="40187" y="30004"/>
                      </a:cubicBezTo>
                      <a:cubicBezTo>
                        <a:pt x="1611" y="38576"/>
                        <a:pt x="-28393" y="120015"/>
                        <a:pt x="44474" y="145733"/>
                      </a:cubicBezTo>
                      <a:cubicBezTo>
                        <a:pt x="-71255" y="282893"/>
                        <a:pt x="220210" y="308610"/>
                        <a:pt x="293076" y="304324"/>
                      </a:cubicBezTo>
                      <a:cubicBezTo>
                        <a:pt x="575969" y="282893"/>
                        <a:pt x="863148" y="137160"/>
                        <a:pt x="1081746" y="0"/>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02" name="Graphic 4">
                  <a:extLst>
                    <a:ext uri="{FF2B5EF4-FFF2-40B4-BE49-F238E27FC236}">
                      <a16:creationId xmlns:a16="http://schemas.microsoft.com/office/drawing/2014/main" id="{2E744577-112F-7AA1-0017-1F76F8061A5B}"/>
                    </a:ext>
                  </a:extLst>
                </p:cNvPr>
                <p:cNvGrpSpPr/>
                <p:nvPr/>
              </p:nvGrpSpPr>
              <p:grpSpPr>
                <a:xfrm>
                  <a:off x="19356705" y="1931885"/>
                  <a:ext cx="3137534" cy="1741429"/>
                  <a:chOff x="19356705" y="1931885"/>
                  <a:chExt cx="3137534" cy="1741429"/>
                </a:xfrm>
                <a:solidFill>
                  <a:srgbClr val="000000"/>
                </a:solidFill>
              </p:grpSpPr>
              <p:sp>
                <p:nvSpPr>
                  <p:cNvPr id="1403" name="Freeform: Shape 1402">
                    <a:extLst>
                      <a:ext uri="{FF2B5EF4-FFF2-40B4-BE49-F238E27FC236}">
                        <a16:creationId xmlns:a16="http://schemas.microsoft.com/office/drawing/2014/main" id="{D2E5F5CA-A83E-2E4B-B9FB-D3C3EA57B5A4}"/>
                      </a:ext>
                    </a:extLst>
                  </p:cNvPr>
                  <p:cNvSpPr/>
                  <p:nvPr/>
                </p:nvSpPr>
                <p:spPr>
                  <a:xfrm>
                    <a:off x="19356705" y="2549633"/>
                    <a:ext cx="3137534" cy="742206"/>
                  </a:xfrm>
                  <a:custGeom>
                    <a:avLst/>
                    <a:gdLst>
                      <a:gd name="connsiteX0" fmla="*/ 0 w 3137534"/>
                      <a:gd name="connsiteY0" fmla="*/ 742206 h 742206"/>
                      <a:gd name="connsiteX1" fmla="*/ 8572 w 3137534"/>
                      <a:gd name="connsiteY1" fmla="*/ 489317 h 742206"/>
                      <a:gd name="connsiteX2" fmla="*/ 925830 w 3137534"/>
                      <a:gd name="connsiteY2" fmla="*/ 685 h 742206"/>
                      <a:gd name="connsiteX3" fmla="*/ 2113121 w 3137534"/>
                      <a:gd name="connsiteY3" fmla="*/ 245001 h 742206"/>
                      <a:gd name="connsiteX4" fmla="*/ 3137534 w 3137534"/>
                      <a:gd name="connsiteY4" fmla="*/ 347871 h 742206"/>
                      <a:gd name="connsiteX5" fmla="*/ 1688782 w 3137534"/>
                      <a:gd name="connsiteY5" fmla="*/ 202139 h 742206"/>
                      <a:gd name="connsiteX6" fmla="*/ 805815 w 3137534"/>
                      <a:gd name="connsiteY6" fmla="*/ 82124 h 742206"/>
                      <a:gd name="connsiteX7" fmla="*/ 0 w 3137534"/>
                      <a:gd name="connsiteY7" fmla="*/ 742206 h 74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7534" h="742206">
                        <a:moveTo>
                          <a:pt x="0" y="742206"/>
                        </a:moveTo>
                        <a:lnTo>
                          <a:pt x="8572" y="489317"/>
                        </a:lnTo>
                        <a:cubicBezTo>
                          <a:pt x="171450" y="180707"/>
                          <a:pt x="557213" y="17830"/>
                          <a:pt x="925830" y="685"/>
                        </a:cubicBezTo>
                        <a:cubicBezTo>
                          <a:pt x="1277302" y="-12174"/>
                          <a:pt x="1765934" y="159276"/>
                          <a:pt x="2113121" y="245001"/>
                        </a:cubicBezTo>
                        <a:cubicBezTo>
                          <a:pt x="2456021" y="326440"/>
                          <a:pt x="2781776" y="377875"/>
                          <a:pt x="3137534" y="347871"/>
                        </a:cubicBezTo>
                        <a:cubicBezTo>
                          <a:pt x="2584608" y="442169"/>
                          <a:pt x="2095976" y="313581"/>
                          <a:pt x="1688782" y="202139"/>
                        </a:cubicBezTo>
                        <a:cubicBezTo>
                          <a:pt x="1393031" y="120700"/>
                          <a:pt x="1122997" y="52120"/>
                          <a:pt x="805815" y="82124"/>
                        </a:cubicBezTo>
                        <a:cubicBezTo>
                          <a:pt x="394334" y="142131"/>
                          <a:pt x="128588" y="343585"/>
                          <a:pt x="0" y="742206"/>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404" name="Graphic 4">
                    <a:extLst>
                      <a:ext uri="{FF2B5EF4-FFF2-40B4-BE49-F238E27FC236}">
                        <a16:creationId xmlns:a16="http://schemas.microsoft.com/office/drawing/2014/main" id="{54EBC7E2-A716-3BBA-0FC3-2EE09D6BE9AF}"/>
                      </a:ext>
                    </a:extLst>
                  </p:cNvPr>
                  <p:cNvGrpSpPr/>
                  <p:nvPr/>
                </p:nvGrpSpPr>
                <p:grpSpPr>
                  <a:xfrm>
                    <a:off x="20286820" y="1931885"/>
                    <a:ext cx="1260158" cy="659397"/>
                    <a:chOff x="20286820" y="1931885"/>
                    <a:chExt cx="1260158" cy="659397"/>
                  </a:xfrm>
                  <a:solidFill>
                    <a:srgbClr val="000000"/>
                  </a:solidFill>
                </p:grpSpPr>
                <p:grpSp>
                  <p:nvGrpSpPr>
                    <p:cNvPr id="1426" name="Graphic 4">
                      <a:extLst>
                        <a:ext uri="{FF2B5EF4-FFF2-40B4-BE49-F238E27FC236}">
                          <a16:creationId xmlns:a16="http://schemas.microsoft.com/office/drawing/2014/main" id="{375445E7-3B8E-9F99-47A4-726CE62368E3}"/>
                        </a:ext>
                      </a:extLst>
                    </p:cNvPr>
                    <p:cNvGrpSpPr/>
                    <p:nvPr/>
                  </p:nvGrpSpPr>
                  <p:grpSpPr>
                    <a:xfrm>
                      <a:off x="20286820" y="1931885"/>
                      <a:ext cx="1260158" cy="659397"/>
                      <a:chOff x="20286820" y="1931885"/>
                      <a:chExt cx="1260158" cy="659397"/>
                    </a:xfrm>
                    <a:solidFill>
                      <a:srgbClr val="000000"/>
                    </a:solidFill>
                  </p:grpSpPr>
                  <p:sp>
                    <p:nvSpPr>
                      <p:cNvPr id="1430" name="Freeform: Shape 1429">
                        <a:extLst>
                          <a:ext uri="{FF2B5EF4-FFF2-40B4-BE49-F238E27FC236}">
                            <a16:creationId xmlns:a16="http://schemas.microsoft.com/office/drawing/2014/main" id="{AC4C9F30-A887-FFDE-73C0-5F17D018243A}"/>
                          </a:ext>
                        </a:extLst>
                      </p:cNvPr>
                      <p:cNvSpPr/>
                      <p:nvPr/>
                    </p:nvSpPr>
                    <p:spPr>
                      <a:xfrm>
                        <a:off x="20391807" y="1931885"/>
                        <a:ext cx="1155171" cy="619007"/>
                      </a:xfrm>
                      <a:custGeom>
                        <a:avLst/>
                        <a:gdLst>
                          <a:gd name="connsiteX0" fmla="*/ 100754 w 1155171"/>
                          <a:gd name="connsiteY0" fmla="*/ 395547 h 619007"/>
                          <a:gd name="connsiteX1" fmla="*/ 92181 w 1155171"/>
                          <a:gd name="connsiteY1" fmla="*/ 78365 h 619007"/>
                          <a:gd name="connsiteX2" fmla="*/ 473657 w 1155171"/>
                          <a:gd name="connsiteY2" fmla="*/ 5498 h 619007"/>
                          <a:gd name="connsiteX3" fmla="*/ 1155172 w 1155171"/>
                          <a:gd name="connsiteY3" fmla="*/ 164090 h 619007"/>
                          <a:gd name="connsiteX4" fmla="*/ 992293 w 1155171"/>
                          <a:gd name="connsiteY4" fmla="*/ 288391 h 619007"/>
                          <a:gd name="connsiteX5" fmla="*/ 272204 w 1155171"/>
                          <a:gd name="connsiteY5" fmla="*/ 618432 h 619007"/>
                          <a:gd name="connsiteX6" fmla="*/ 100754 w 1155171"/>
                          <a:gd name="connsiteY6" fmla="*/ 395547 h 61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171" h="619007">
                            <a:moveTo>
                              <a:pt x="100754" y="395547"/>
                            </a:moveTo>
                            <a:cubicBezTo>
                              <a:pt x="-40693" y="322681"/>
                              <a:pt x="-23547" y="142658"/>
                              <a:pt x="92181" y="78365"/>
                            </a:cubicBezTo>
                            <a:cubicBezTo>
                              <a:pt x="242200" y="-3074"/>
                              <a:pt x="362215" y="-7360"/>
                              <a:pt x="473657" y="5498"/>
                            </a:cubicBezTo>
                            <a:cubicBezTo>
                              <a:pt x="735118" y="31216"/>
                              <a:pt x="919428" y="176948"/>
                              <a:pt x="1155172" y="164090"/>
                            </a:cubicBezTo>
                            <a:lnTo>
                              <a:pt x="992293" y="288391"/>
                            </a:lnTo>
                            <a:cubicBezTo>
                              <a:pt x="850848" y="425551"/>
                              <a:pt x="525092" y="631291"/>
                              <a:pt x="272204" y="618432"/>
                            </a:cubicBezTo>
                            <a:cubicBezTo>
                              <a:pt x="135043" y="618432"/>
                              <a:pt x="-66410" y="528421"/>
                              <a:pt x="100754" y="39554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31" name="Freeform: Shape 1430">
                        <a:extLst>
                          <a:ext uri="{FF2B5EF4-FFF2-40B4-BE49-F238E27FC236}">
                            <a16:creationId xmlns:a16="http://schemas.microsoft.com/office/drawing/2014/main" id="{BEA9FDB9-A42C-8D62-7055-FE18DE898CD9}"/>
                          </a:ext>
                        </a:extLst>
                      </p:cNvPr>
                      <p:cNvSpPr/>
                      <p:nvPr/>
                    </p:nvSpPr>
                    <p:spPr>
                      <a:xfrm>
                        <a:off x="20286820" y="1988819"/>
                        <a:ext cx="1260158" cy="602464"/>
                      </a:xfrm>
                      <a:custGeom>
                        <a:avLst/>
                        <a:gdLst>
                          <a:gd name="connsiteX0" fmla="*/ 38577 w 1260158"/>
                          <a:gd name="connsiteY0" fmla="*/ 578644 h 602464"/>
                          <a:gd name="connsiteX1" fmla="*/ 0 w 1260158"/>
                          <a:gd name="connsiteY1" fmla="*/ 574358 h 602464"/>
                          <a:gd name="connsiteX2" fmla="*/ 347187 w 1260158"/>
                          <a:gd name="connsiteY2" fmla="*/ 248603 h 602464"/>
                          <a:gd name="connsiteX3" fmla="*/ 638652 w 1260158"/>
                          <a:gd name="connsiteY3" fmla="*/ 0 h 602464"/>
                          <a:gd name="connsiteX4" fmla="*/ 377191 w 1260158"/>
                          <a:gd name="connsiteY4" fmla="*/ 240030 h 602464"/>
                          <a:gd name="connsiteX5" fmla="*/ 561499 w 1260158"/>
                          <a:gd name="connsiteY5" fmla="*/ 214313 h 602464"/>
                          <a:gd name="connsiteX6" fmla="*/ 908686 w 1260158"/>
                          <a:gd name="connsiteY6" fmla="*/ 47149 h 602464"/>
                          <a:gd name="connsiteX7" fmla="*/ 582930 w 1260158"/>
                          <a:gd name="connsiteY7" fmla="*/ 214313 h 602464"/>
                          <a:gd name="connsiteX8" fmla="*/ 822961 w 1260158"/>
                          <a:gd name="connsiteY8" fmla="*/ 201454 h 602464"/>
                          <a:gd name="connsiteX9" fmla="*/ 1020128 w 1260158"/>
                          <a:gd name="connsiteY9" fmla="*/ 98584 h 602464"/>
                          <a:gd name="connsiteX10" fmla="*/ 852965 w 1260158"/>
                          <a:gd name="connsiteY10" fmla="*/ 197168 h 602464"/>
                          <a:gd name="connsiteX11" fmla="*/ 1260159 w 1260158"/>
                          <a:gd name="connsiteY11" fmla="*/ 107156 h 602464"/>
                          <a:gd name="connsiteX12" fmla="*/ 638652 w 1260158"/>
                          <a:gd name="connsiteY12" fmla="*/ 244316 h 602464"/>
                          <a:gd name="connsiteX13" fmla="*/ 891541 w 1260158"/>
                          <a:gd name="connsiteY13" fmla="*/ 321469 h 602464"/>
                          <a:gd name="connsiteX14" fmla="*/ 591503 w 1260158"/>
                          <a:gd name="connsiteY14" fmla="*/ 244316 h 602464"/>
                          <a:gd name="connsiteX15" fmla="*/ 364331 w 1260158"/>
                          <a:gd name="connsiteY15" fmla="*/ 270034 h 602464"/>
                          <a:gd name="connsiteX16" fmla="*/ 840105 w 1260158"/>
                          <a:gd name="connsiteY16" fmla="*/ 381476 h 602464"/>
                          <a:gd name="connsiteX17" fmla="*/ 334328 w 1260158"/>
                          <a:gd name="connsiteY17" fmla="*/ 278606 h 602464"/>
                          <a:gd name="connsiteX18" fmla="*/ 261462 w 1260158"/>
                          <a:gd name="connsiteY18" fmla="*/ 304324 h 602464"/>
                          <a:gd name="connsiteX19" fmla="*/ 261462 w 1260158"/>
                          <a:gd name="connsiteY19" fmla="*/ 304324 h 602464"/>
                          <a:gd name="connsiteX20" fmla="*/ 600075 w 1260158"/>
                          <a:gd name="connsiteY20" fmla="*/ 492919 h 602464"/>
                          <a:gd name="connsiteX21" fmla="*/ 235744 w 1260158"/>
                          <a:gd name="connsiteY21" fmla="*/ 317183 h 602464"/>
                          <a:gd name="connsiteX22" fmla="*/ 38577 w 1260158"/>
                          <a:gd name="connsiteY22" fmla="*/ 578644 h 6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0158" h="602464">
                            <a:moveTo>
                              <a:pt x="38577" y="578644"/>
                            </a:moveTo>
                            <a:cubicBezTo>
                              <a:pt x="38577" y="587216"/>
                              <a:pt x="0" y="630079"/>
                              <a:pt x="0" y="574358"/>
                            </a:cubicBezTo>
                            <a:cubicBezTo>
                              <a:pt x="38577" y="407194"/>
                              <a:pt x="158592" y="278606"/>
                              <a:pt x="347187" y="248603"/>
                            </a:cubicBezTo>
                            <a:cubicBezTo>
                              <a:pt x="390049" y="107156"/>
                              <a:pt x="505778" y="42863"/>
                              <a:pt x="638652" y="0"/>
                            </a:cubicBezTo>
                            <a:cubicBezTo>
                              <a:pt x="527210" y="51435"/>
                              <a:pt x="415767" y="120015"/>
                              <a:pt x="377191" y="240030"/>
                            </a:cubicBezTo>
                            <a:cubicBezTo>
                              <a:pt x="432912" y="227171"/>
                              <a:pt x="492919" y="218599"/>
                              <a:pt x="561499" y="214313"/>
                            </a:cubicBezTo>
                            <a:cubicBezTo>
                              <a:pt x="642938" y="90011"/>
                              <a:pt x="767240" y="68580"/>
                              <a:pt x="908686" y="47149"/>
                            </a:cubicBezTo>
                            <a:cubicBezTo>
                              <a:pt x="797243" y="77153"/>
                              <a:pt x="651511" y="111443"/>
                              <a:pt x="582930" y="214313"/>
                            </a:cubicBezTo>
                            <a:cubicBezTo>
                              <a:pt x="660084" y="210026"/>
                              <a:pt x="737236" y="210026"/>
                              <a:pt x="822961" y="201454"/>
                            </a:cubicBezTo>
                            <a:cubicBezTo>
                              <a:pt x="878681" y="132874"/>
                              <a:pt x="942975" y="107156"/>
                              <a:pt x="1020128" y="98584"/>
                            </a:cubicBezTo>
                            <a:cubicBezTo>
                              <a:pt x="942975" y="120015"/>
                              <a:pt x="904399" y="132874"/>
                              <a:pt x="852965" y="197168"/>
                            </a:cubicBezTo>
                            <a:cubicBezTo>
                              <a:pt x="985838" y="184309"/>
                              <a:pt x="1122998" y="162878"/>
                              <a:pt x="1260159" y="107156"/>
                            </a:cubicBezTo>
                            <a:cubicBezTo>
                              <a:pt x="1024415" y="227171"/>
                              <a:pt x="818674" y="235744"/>
                              <a:pt x="638652" y="244316"/>
                            </a:cubicBezTo>
                            <a:cubicBezTo>
                              <a:pt x="694373" y="265747"/>
                              <a:pt x="775812" y="295751"/>
                              <a:pt x="891541" y="321469"/>
                            </a:cubicBezTo>
                            <a:cubicBezTo>
                              <a:pt x="750094" y="317183"/>
                              <a:pt x="668655" y="282893"/>
                              <a:pt x="591503" y="244316"/>
                            </a:cubicBezTo>
                            <a:cubicBezTo>
                              <a:pt x="510065" y="248603"/>
                              <a:pt x="437198" y="252889"/>
                              <a:pt x="364331" y="270034"/>
                            </a:cubicBezTo>
                            <a:cubicBezTo>
                              <a:pt x="488634" y="351472"/>
                              <a:pt x="647224" y="398621"/>
                              <a:pt x="840105" y="381476"/>
                            </a:cubicBezTo>
                            <a:cubicBezTo>
                              <a:pt x="664369" y="415766"/>
                              <a:pt x="488634" y="394335"/>
                              <a:pt x="334328" y="278606"/>
                            </a:cubicBezTo>
                            <a:cubicBezTo>
                              <a:pt x="308611" y="287179"/>
                              <a:pt x="287179" y="295751"/>
                              <a:pt x="261462" y="304324"/>
                            </a:cubicBezTo>
                            <a:lnTo>
                              <a:pt x="261462" y="304324"/>
                            </a:lnTo>
                            <a:cubicBezTo>
                              <a:pt x="274321" y="381476"/>
                              <a:pt x="424340" y="475774"/>
                              <a:pt x="600075" y="492919"/>
                            </a:cubicBezTo>
                            <a:cubicBezTo>
                              <a:pt x="441485" y="497205"/>
                              <a:pt x="274321" y="432911"/>
                              <a:pt x="235744" y="317183"/>
                            </a:cubicBezTo>
                            <a:cubicBezTo>
                              <a:pt x="132874" y="372904"/>
                              <a:pt x="64294" y="454343"/>
                              <a:pt x="38577" y="57864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27" name="Graphic 4">
                      <a:extLst>
                        <a:ext uri="{FF2B5EF4-FFF2-40B4-BE49-F238E27FC236}">
                          <a16:creationId xmlns:a16="http://schemas.microsoft.com/office/drawing/2014/main" id="{DB0546B9-EE97-AB9D-2EF6-F29AABA3805B}"/>
                        </a:ext>
                      </a:extLst>
                    </p:cNvPr>
                    <p:cNvGrpSpPr/>
                    <p:nvPr/>
                  </p:nvGrpSpPr>
                  <p:grpSpPr>
                    <a:xfrm>
                      <a:off x="20539710" y="1941670"/>
                      <a:ext cx="368617" cy="368617"/>
                      <a:chOff x="20539710" y="1941670"/>
                      <a:chExt cx="368617" cy="368617"/>
                    </a:xfrm>
                    <a:solidFill>
                      <a:srgbClr val="000000"/>
                    </a:solidFill>
                  </p:grpSpPr>
                  <p:sp>
                    <p:nvSpPr>
                      <p:cNvPr id="1428" name="Freeform: Shape 1427">
                        <a:extLst>
                          <a:ext uri="{FF2B5EF4-FFF2-40B4-BE49-F238E27FC236}">
                            <a16:creationId xmlns:a16="http://schemas.microsoft.com/office/drawing/2014/main" id="{371B9E2C-A2A7-15AB-85AE-8E325C6AB8BD}"/>
                          </a:ext>
                        </a:extLst>
                      </p:cNvPr>
                      <p:cNvSpPr/>
                      <p:nvPr/>
                    </p:nvSpPr>
                    <p:spPr>
                      <a:xfrm>
                        <a:off x="20539710" y="1941670"/>
                        <a:ext cx="368617" cy="368617"/>
                      </a:xfrm>
                      <a:custGeom>
                        <a:avLst/>
                        <a:gdLst>
                          <a:gd name="connsiteX0" fmla="*/ 368617 w 368617"/>
                          <a:gd name="connsiteY0" fmla="*/ 184309 h 368617"/>
                          <a:gd name="connsiteX1" fmla="*/ 184309 w 368617"/>
                          <a:gd name="connsiteY1" fmla="*/ 368617 h 368617"/>
                          <a:gd name="connsiteX2" fmla="*/ 1 w 368617"/>
                          <a:gd name="connsiteY2" fmla="*/ 184309 h 368617"/>
                          <a:gd name="connsiteX3" fmla="*/ 184309 w 368617"/>
                          <a:gd name="connsiteY3" fmla="*/ 0 h 368617"/>
                          <a:gd name="connsiteX4" fmla="*/ 368617 w 368617"/>
                          <a:gd name="connsiteY4" fmla="*/ 184309 h 368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17" h="368617">
                            <a:moveTo>
                              <a:pt x="368617" y="184309"/>
                            </a:moveTo>
                            <a:cubicBezTo>
                              <a:pt x="368617" y="286100"/>
                              <a:pt x="286099" y="368617"/>
                              <a:pt x="184309" y="368617"/>
                            </a:cubicBezTo>
                            <a:cubicBezTo>
                              <a:pt x="82518" y="368617"/>
                              <a:pt x="1" y="286100"/>
                              <a:pt x="1" y="184309"/>
                            </a:cubicBezTo>
                            <a:cubicBezTo>
                              <a:pt x="1" y="82518"/>
                              <a:pt x="82518" y="0"/>
                              <a:pt x="184309" y="0"/>
                            </a:cubicBezTo>
                            <a:cubicBezTo>
                              <a:pt x="286099" y="0"/>
                              <a:pt x="368617" y="82518"/>
                              <a:pt x="368617"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29" name="Freeform: Shape 1428">
                        <a:extLst>
                          <a:ext uri="{FF2B5EF4-FFF2-40B4-BE49-F238E27FC236}">
                            <a16:creationId xmlns:a16="http://schemas.microsoft.com/office/drawing/2014/main" id="{45185512-AAD7-F796-9658-45B456746744}"/>
                          </a:ext>
                        </a:extLst>
                      </p:cNvPr>
                      <p:cNvSpPr/>
                      <p:nvPr/>
                    </p:nvSpPr>
                    <p:spPr>
                      <a:xfrm>
                        <a:off x="20582572" y="1984533"/>
                        <a:ext cx="282892" cy="282892"/>
                      </a:xfrm>
                      <a:custGeom>
                        <a:avLst/>
                        <a:gdLst>
                          <a:gd name="connsiteX0" fmla="*/ 282892 w 282892"/>
                          <a:gd name="connsiteY0" fmla="*/ 141446 h 282892"/>
                          <a:gd name="connsiteX1" fmla="*/ 141446 w 282892"/>
                          <a:gd name="connsiteY1" fmla="*/ 282892 h 282892"/>
                          <a:gd name="connsiteX2" fmla="*/ 1 w 282892"/>
                          <a:gd name="connsiteY2" fmla="*/ 141446 h 282892"/>
                          <a:gd name="connsiteX3" fmla="*/ 141446 w 282892"/>
                          <a:gd name="connsiteY3" fmla="*/ 0 h 282892"/>
                          <a:gd name="connsiteX4" fmla="*/ 282892 w 282892"/>
                          <a:gd name="connsiteY4" fmla="*/ 141446 h 28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92" h="282892">
                            <a:moveTo>
                              <a:pt x="282892" y="141446"/>
                            </a:moveTo>
                            <a:cubicBezTo>
                              <a:pt x="282892" y="219565"/>
                              <a:pt x="219565" y="282892"/>
                              <a:pt x="141446" y="282892"/>
                            </a:cubicBezTo>
                            <a:cubicBezTo>
                              <a:pt x="63328" y="282892"/>
                              <a:pt x="1" y="219565"/>
                              <a:pt x="1" y="141446"/>
                            </a:cubicBezTo>
                            <a:cubicBezTo>
                              <a:pt x="1" y="63328"/>
                              <a:pt x="63328" y="0"/>
                              <a:pt x="141446" y="0"/>
                            </a:cubicBezTo>
                            <a:cubicBezTo>
                              <a:pt x="219565" y="0"/>
                              <a:pt x="282892" y="63328"/>
                              <a:pt x="282892" y="14144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405" name="Graphic 4">
                    <a:extLst>
                      <a:ext uri="{FF2B5EF4-FFF2-40B4-BE49-F238E27FC236}">
                        <a16:creationId xmlns:a16="http://schemas.microsoft.com/office/drawing/2014/main" id="{E007822F-5515-4791-034D-435AF422B705}"/>
                      </a:ext>
                    </a:extLst>
                  </p:cNvPr>
                  <p:cNvGrpSpPr/>
                  <p:nvPr/>
                </p:nvGrpSpPr>
                <p:grpSpPr>
                  <a:xfrm>
                    <a:off x="21401245" y="2285555"/>
                    <a:ext cx="1028700" cy="536572"/>
                    <a:chOff x="21401245" y="2285555"/>
                    <a:chExt cx="1028700" cy="536572"/>
                  </a:xfrm>
                  <a:solidFill>
                    <a:srgbClr val="000000"/>
                  </a:solidFill>
                </p:grpSpPr>
                <p:sp>
                  <p:nvSpPr>
                    <p:cNvPr id="1424" name="Freeform: Shape 1423">
                      <a:extLst>
                        <a:ext uri="{FF2B5EF4-FFF2-40B4-BE49-F238E27FC236}">
                          <a16:creationId xmlns:a16="http://schemas.microsoft.com/office/drawing/2014/main" id="{E37C851F-7A9E-1F28-D3A2-C449AF02A3F6}"/>
                        </a:ext>
                      </a:extLst>
                    </p:cNvPr>
                    <p:cNvSpPr/>
                    <p:nvPr/>
                  </p:nvSpPr>
                  <p:spPr>
                    <a:xfrm>
                      <a:off x="21481581" y="2285555"/>
                      <a:ext cx="944079" cy="509396"/>
                    </a:xfrm>
                    <a:custGeom>
                      <a:avLst/>
                      <a:gdLst>
                        <a:gd name="connsiteX0" fmla="*/ 82543 w 944079"/>
                        <a:gd name="connsiteY0" fmla="*/ 320484 h 509396"/>
                        <a:gd name="connsiteX1" fmla="*/ 78256 w 944079"/>
                        <a:gd name="connsiteY1" fmla="*/ 63309 h 509396"/>
                        <a:gd name="connsiteX2" fmla="*/ 386867 w 944079"/>
                        <a:gd name="connsiteY2" fmla="*/ 3302 h 509396"/>
                        <a:gd name="connsiteX3" fmla="*/ 944079 w 944079"/>
                        <a:gd name="connsiteY3" fmla="*/ 136175 h 509396"/>
                        <a:gd name="connsiteX4" fmla="*/ 811205 w 944079"/>
                        <a:gd name="connsiteY4" fmla="*/ 239045 h 509396"/>
                        <a:gd name="connsiteX5" fmla="*/ 223988 w 944079"/>
                        <a:gd name="connsiteY5" fmla="*/ 509079 h 509396"/>
                        <a:gd name="connsiteX6" fmla="*/ 82543 w 944079"/>
                        <a:gd name="connsiteY6" fmla="*/ 320484 h 50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079" h="509396">
                          <a:moveTo>
                            <a:pt x="82543" y="320484"/>
                          </a:moveTo>
                          <a:cubicBezTo>
                            <a:pt x="-33187" y="260477"/>
                            <a:pt x="-20327" y="114744"/>
                            <a:pt x="78256" y="63309"/>
                          </a:cubicBezTo>
                          <a:cubicBezTo>
                            <a:pt x="202557" y="-985"/>
                            <a:pt x="301142" y="-5271"/>
                            <a:pt x="386867" y="3302"/>
                          </a:cubicBezTo>
                          <a:cubicBezTo>
                            <a:pt x="601179" y="24733"/>
                            <a:pt x="746911" y="144748"/>
                            <a:pt x="944079" y="136175"/>
                          </a:cubicBezTo>
                          <a:lnTo>
                            <a:pt x="811205" y="239045"/>
                          </a:lnTo>
                          <a:cubicBezTo>
                            <a:pt x="695476" y="350488"/>
                            <a:pt x="429729" y="517652"/>
                            <a:pt x="223988" y="509079"/>
                          </a:cubicBezTo>
                          <a:cubicBezTo>
                            <a:pt x="112546" y="504793"/>
                            <a:pt x="-50331" y="431927"/>
                            <a:pt x="82543" y="320484"/>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25" name="Freeform: Shape 1424">
                      <a:extLst>
                        <a:ext uri="{FF2B5EF4-FFF2-40B4-BE49-F238E27FC236}">
                          <a16:creationId xmlns:a16="http://schemas.microsoft.com/office/drawing/2014/main" id="{B2B34DBF-C93A-7907-3A4E-105B6ABABF76}"/>
                        </a:ext>
                      </a:extLst>
                    </p:cNvPr>
                    <p:cNvSpPr/>
                    <p:nvPr/>
                  </p:nvSpPr>
                  <p:spPr>
                    <a:xfrm>
                      <a:off x="21401245" y="2331719"/>
                      <a:ext cx="1028700" cy="490408"/>
                    </a:xfrm>
                    <a:custGeom>
                      <a:avLst/>
                      <a:gdLst>
                        <a:gd name="connsiteX0" fmla="*/ 30004 w 1028700"/>
                        <a:gd name="connsiteY0" fmla="*/ 471488 h 490408"/>
                        <a:gd name="connsiteX1" fmla="*/ 0 w 1028700"/>
                        <a:gd name="connsiteY1" fmla="*/ 467201 h 490408"/>
                        <a:gd name="connsiteX2" fmla="*/ 282893 w 1028700"/>
                        <a:gd name="connsiteY2" fmla="*/ 201454 h 490408"/>
                        <a:gd name="connsiteX3" fmla="*/ 518637 w 1028700"/>
                        <a:gd name="connsiteY3" fmla="*/ 0 h 490408"/>
                        <a:gd name="connsiteX4" fmla="*/ 308611 w 1028700"/>
                        <a:gd name="connsiteY4" fmla="*/ 197167 h 490408"/>
                        <a:gd name="connsiteX5" fmla="*/ 458629 w 1028700"/>
                        <a:gd name="connsiteY5" fmla="*/ 175736 h 490408"/>
                        <a:gd name="connsiteX6" fmla="*/ 741522 w 1028700"/>
                        <a:gd name="connsiteY6" fmla="*/ 38576 h 490408"/>
                        <a:gd name="connsiteX7" fmla="*/ 475774 w 1028700"/>
                        <a:gd name="connsiteY7" fmla="*/ 175736 h 490408"/>
                        <a:gd name="connsiteX8" fmla="*/ 672942 w 1028700"/>
                        <a:gd name="connsiteY8" fmla="*/ 167164 h 490408"/>
                        <a:gd name="connsiteX9" fmla="*/ 835819 w 1028700"/>
                        <a:gd name="connsiteY9" fmla="*/ 85725 h 490408"/>
                        <a:gd name="connsiteX10" fmla="*/ 698660 w 1028700"/>
                        <a:gd name="connsiteY10" fmla="*/ 167164 h 490408"/>
                        <a:gd name="connsiteX11" fmla="*/ 1028700 w 1028700"/>
                        <a:gd name="connsiteY11" fmla="*/ 94297 h 490408"/>
                        <a:gd name="connsiteX12" fmla="*/ 518637 w 1028700"/>
                        <a:gd name="connsiteY12" fmla="*/ 205740 h 490408"/>
                        <a:gd name="connsiteX13" fmla="*/ 724377 w 1028700"/>
                        <a:gd name="connsiteY13" fmla="*/ 270034 h 490408"/>
                        <a:gd name="connsiteX14" fmla="*/ 480061 w 1028700"/>
                        <a:gd name="connsiteY14" fmla="*/ 210026 h 490408"/>
                        <a:gd name="connsiteX15" fmla="*/ 295752 w 1028700"/>
                        <a:gd name="connsiteY15" fmla="*/ 231457 h 490408"/>
                        <a:gd name="connsiteX16" fmla="*/ 685800 w 1028700"/>
                        <a:gd name="connsiteY16" fmla="*/ 321469 h 490408"/>
                        <a:gd name="connsiteX17" fmla="*/ 274321 w 1028700"/>
                        <a:gd name="connsiteY17" fmla="*/ 235744 h 490408"/>
                        <a:gd name="connsiteX18" fmla="*/ 214313 w 1028700"/>
                        <a:gd name="connsiteY18" fmla="*/ 257175 h 490408"/>
                        <a:gd name="connsiteX19" fmla="*/ 214313 w 1028700"/>
                        <a:gd name="connsiteY19" fmla="*/ 257175 h 490408"/>
                        <a:gd name="connsiteX20" fmla="*/ 488634 w 1028700"/>
                        <a:gd name="connsiteY20" fmla="*/ 411480 h 490408"/>
                        <a:gd name="connsiteX21" fmla="*/ 192881 w 1028700"/>
                        <a:gd name="connsiteY21" fmla="*/ 270034 h 490408"/>
                        <a:gd name="connsiteX22" fmla="*/ 30004 w 1028700"/>
                        <a:gd name="connsiteY22" fmla="*/ 471488 h 49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8700" h="490408">
                          <a:moveTo>
                            <a:pt x="30004" y="471488"/>
                          </a:moveTo>
                          <a:cubicBezTo>
                            <a:pt x="30004" y="475774"/>
                            <a:pt x="0" y="514350"/>
                            <a:pt x="0" y="467201"/>
                          </a:cubicBezTo>
                          <a:cubicBezTo>
                            <a:pt x="30004" y="330041"/>
                            <a:pt x="128588" y="222885"/>
                            <a:pt x="282893" y="201454"/>
                          </a:cubicBezTo>
                          <a:cubicBezTo>
                            <a:pt x="317184" y="85725"/>
                            <a:pt x="411480" y="34290"/>
                            <a:pt x="518637" y="0"/>
                          </a:cubicBezTo>
                          <a:cubicBezTo>
                            <a:pt x="428625" y="42863"/>
                            <a:pt x="338615" y="98584"/>
                            <a:pt x="308611" y="197167"/>
                          </a:cubicBezTo>
                          <a:cubicBezTo>
                            <a:pt x="351473" y="184309"/>
                            <a:pt x="402909" y="180022"/>
                            <a:pt x="458629" y="175736"/>
                          </a:cubicBezTo>
                          <a:cubicBezTo>
                            <a:pt x="522923" y="72866"/>
                            <a:pt x="625793" y="55721"/>
                            <a:pt x="741522" y="38576"/>
                          </a:cubicBezTo>
                          <a:cubicBezTo>
                            <a:pt x="651511" y="60007"/>
                            <a:pt x="531496" y="90011"/>
                            <a:pt x="475774" y="175736"/>
                          </a:cubicBezTo>
                          <a:cubicBezTo>
                            <a:pt x="535781" y="171450"/>
                            <a:pt x="604362" y="171450"/>
                            <a:pt x="672942" y="167164"/>
                          </a:cubicBezTo>
                          <a:cubicBezTo>
                            <a:pt x="715804" y="111442"/>
                            <a:pt x="771525" y="90011"/>
                            <a:pt x="835819" y="85725"/>
                          </a:cubicBezTo>
                          <a:cubicBezTo>
                            <a:pt x="775812" y="102870"/>
                            <a:pt x="741522" y="115729"/>
                            <a:pt x="698660" y="167164"/>
                          </a:cubicBezTo>
                          <a:cubicBezTo>
                            <a:pt x="805816" y="158591"/>
                            <a:pt x="917259" y="141446"/>
                            <a:pt x="1028700" y="94297"/>
                          </a:cubicBezTo>
                          <a:cubicBezTo>
                            <a:pt x="835819" y="192881"/>
                            <a:pt x="668655" y="197167"/>
                            <a:pt x="518637" y="205740"/>
                          </a:cubicBezTo>
                          <a:cubicBezTo>
                            <a:pt x="561499" y="222885"/>
                            <a:pt x="630079" y="248602"/>
                            <a:pt x="724377" y="270034"/>
                          </a:cubicBezTo>
                          <a:cubicBezTo>
                            <a:pt x="608648" y="265747"/>
                            <a:pt x="544354" y="240030"/>
                            <a:pt x="480061" y="210026"/>
                          </a:cubicBezTo>
                          <a:cubicBezTo>
                            <a:pt x="415767" y="214313"/>
                            <a:pt x="351473" y="218599"/>
                            <a:pt x="295752" y="231457"/>
                          </a:cubicBezTo>
                          <a:cubicBezTo>
                            <a:pt x="398622" y="300038"/>
                            <a:pt x="527210" y="334327"/>
                            <a:pt x="685800" y="321469"/>
                          </a:cubicBezTo>
                          <a:cubicBezTo>
                            <a:pt x="540068" y="347186"/>
                            <a:pt x="398622" y="330041"/>
                            <a:pt x="274321" y="235744"/>
                          </a:cubicBezTo>
                          <a:cubicBezTo>
                            <a:pt x="252890" y="240030"/>
                            <a:pt x="235744" y="248602"/>
                            <a:pt x="214313" y="257175"/>
                          </a:cubicBezTo>
                          <a:lnTo>
                            <a:pt x="214313" y="257175"/>
                          </a:lnTo>
                          <a:cubicBezTo>
                            <a:pt x="222886" y="321469"/>
                            <a:pt x="347187" y="394335"/>
                            <a:pt x="488634" y="411480"/>
                          </a:cubicBezTo>
                          <a:cubicBezTo>
                            <a:pt x="360046" y="415766"/>
                            <a:pt x="222886" y="360045"/>
                            <a:pt x="192881" y="270034"/>
                          </a:cubicBezTo>
                          <a:cubicBezTo>
                            <a:pt x="107156" y="304324"/>
                            <a:pt x="51436" y="368617"/>
                            <a:pt x="30004" y="471488"/>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06" name="Graphic 4">
                    <a:extLst>
                      <a:ext uri="{FF2B5EF4-FFF2-40B4-BE49-F238E27FC236}">
                        <a16:creationId xmlns:a16="http://schemas.microsoft.com/office/drawing/2014/main" id="{C36F29BF-799C-F41C-6F5D-4539A279CCEC}"/>
                      </a:ext>
                    </a:extLst>
                  </p:cNvPr>
                  <p:cNvGrpSpPr/>
                  <p:nvPr/>
                </p:nvGrpSpPr>
                <p:grpSpPr>
                  <a:xfrm>
                    <a:off x="20521163" y="2440404"/>
                    <a:ext cx="1021529" cy="868579"/>
                    <a:chOff x="20521163" y="2440404"/>
                    <a:chExt cx="1021529" cy="868579"/>
                  </a:xfrm>
                  <a:solidFill>
                    <a:srgbClr val="000000"/>
                  </a:solidFill>
                </p:grpSpPr>
                <p:sp>
                  <p:nvSpPr>
                    <p:cNvPr id="1422" name="Freeform: Shape 1421">
                      <a:extLst>
                        <a:ext uri="{FF2B5EF4-FFF2-40B4-BE49-F238E27FC236}">
                          <a16:creationId xmlns:a16="http://schemas.microsoft.com/office/drawing/2014/main" id="{AB57678F-6071-B7FC-0409-184FA9178539}"/>
                        </a:ext>
                      </a:extLst>
                    </p:cNvPr>
                    <p:cNvSpPr/>
                    <p:nvPr/>
                  </p:nvSpPr>
                  <p:spPr>
                    <a:xfrm>
                      <a:off x="20684060" y="2440404"/>
                      <a:ext cx="858632" cy="868579"/>
                    </a:xfrm>
                    <a:custGeom>
                      <a:avLst/>
                      <a:gdLst>
                        <a:gd name="connsiteX0" fmla="*/ 138541 w 858632"/>
                        <a:gd name="connsiteY0" fmla="*/ 187066 h 868579"/>
                        <a:gd name="connsiteX1" fmla="*/ 374285 w 858632"/>
                        <a:gd name="connsiteY1" fmla="*/ 19902 h 868579"/>
                        <a:gd name="connsiteX2" fmla="*/ 627175 w 858632"/>
                        <a:gd name="connsiteY2" fmla="*/ 268505 h 868579"/>
                        <a:gd name="connsiteX3" fmla="*/ 858632 w 858632"/>
                        <a:gd name="connsiteY3" fmla="*/ 868580 h 868579"/>
                        <a:gd name="connsiteX4" fmla="*/ 678609 w 858632"/>
                        <a:gd name="connsiteY4" fmla="*/ 808572 h 868579"/>
                        <a:gd name="connsiteX5" fmla="*/ 52816 w 858632"/>
                        <a:gd name="connsiteY5" fmla="*/ 431382 h 868579"/>
                        <a:gd name="connsiteX6" fmla="*/ 138541 w 858632"/>
                        <a:gd name="connsiteY6" fmla="*/ 187066 h 86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32" h="868579">
                          <a:moveTo>
                            <a:pt x="138541" y="187066"/>
                          </a:moveTo>
                          <a:cubicBezTo>
                            <a:pt x="121397" y="41333"/>
                            <a:pt x="267129" y="-40105"/>
                            <a:pt x="374285" y="19902"/>
                          </a:cubicBezTo>
                          <a:cubicBezTo>
                            <a:pt x="511446" y="92768"/>
                            <a:pt x="580026" y="182780"/>
                            <a:pt x="627175" y="268505"/>
                          </a:cubicBezTo>
                          <a:cubicBezTo>
                            <a:pt x="742903" y="478531"/>
                            <a:pt x="725758" y="692843"/>
                            <a:pt x="858632" y="868580"/>
                          </a:cubicBezTo>
                          <a:lnTo>
                            <a:pt x="678609" y="808572"/>
                          </a:lnTo>
                          <a:cubicBezTo>
                            <a:pt x="498588" y="769996"/>
                            <a:pt x="177119" y="628550"/>
                            <a:pt x="52816" y="431382"/>
                          </a:cubicBezTo>
                          <a:cubicBezTo>
                            <a:pt x="-11477" y="332798"/>
                            <a:pt x="-50053" y="131345"/>
                            <a:pt x="138541" y="187066"/>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23" name="Freeform: Shape 1422">
                      <a:extLst>
                        <a:ext uri="{FF2B5EF4-FFF2-40B4-BE49-F238E27FC236}">
                          <a16:creationId xmlns:a16="http://schemas.microsoft.com/office/drawing/2014/main" id="{3C1A7001-0D3D-891D-43FC-D75870AED291}"/>
                        </a:ext>
                      </a:extLst>
                    </p:cNvPr>
                    <p:cNvSpPr/>
                    <p:nvPr/>
                  </p:nvSpPr>
                  <p:spPr>
                    <a:xfrm>
                      <a:off x="20521163" y="2564280"/>
                      <a:ext cx="1017243" cy="740417"/>
                    </a:xfrm>
                    <a:custGeom>
                      <a:avLst/>
                      <a:gdLst>
                        <a:gd name="connsiteX0" fmla="*/ 31406 w 1017243"/>
                        <a:gd name="connsiteY0" fmla="*/ 58904 h 740417"/>
                        <a:gd name="connsiteX1" fmla="*/ 14261 w 1017243"/>
                        <a:gd name="connsiteY1" fmla="*/ 28900 h 740417"/>
                        <a:gd name="connsiteX2" fmla="*/ 442886 w 1017243"/>
                        <a:gd name="connsiteY2" fmla="*/ 123198 h 740417"/>
                        <a:gd name="connsiteX3" fmla="*/ 781500 w 1017243"/>
                        <a:gd name="connsiteY3" fmla="*/ 213209 h 740417"/>
                        <a:gd name="connsiteX4" fmla="*/ 464317 w 1017243"/>
                        <a:gd name="connsiteY4" fmla="*/ 140343 h 740417"/>
                        <a:gd name="connsiteX5" fmla="*/ 575760 w 1017243"/>
                        <a:gd name="connsiteY5" fmla="*/ 264644 h 740417"/>
                        <a:gd name="connsiteX6" fmla="*/ 884369 w 1017243"/>
                        <a:gd name="connsiteY6" fmla="*/ 440380 h 740417"/>
                        <a:gd name="connsiteX7" fmla="*/ 588618 w 1017243"/>
                        <a:gd name="connsiteY7" fmla="*/ 281789 h 740417"/>
                        <a:gd name="connsiteX8" fmla="*/ 721492 w 1017243"/>
                        <a:gd name="connsiteY8" fmla="*/ 457525 h 740417"/>
                        <a:gd name="connsiteX9" fmla="*/ 901514 w 1017243"/>
                        <a:gd name="connsiteY9" fmla="*/ 556109 h 740417"/>
                        <a:gd name="connsiteX10" fmla="*/ 738637 w 1017243"/>
                        <a:gd name="connsiteY10" fmla="*/ 478957 h 740417"/>
                        <a:gd name="connsiteX11" fmla="*/ 1017243 w 1017243"/>
                        <a:gd name="connsiteY11" fmla="*/ 740418 h 740417"/>
                        <a:gd name="connsiteX12" fmla="*/ 592905 w 1017243"/>
                        <a:gd name="connsiteY12" fmla="*/ 337510 h 740417"/>
                        <a:gd name="connsiteX13" fmla="*/ 665770 w 1017243"/>
                        <a:gd name="connsiteY13" fmla="*/ 568968 h 740417"/>
                        <a:gd name="connsiteX14" fmla="*/ 567187 w 1017243"/>
                        <a:gd name="connsiteY14" fmla="*/ 303220 h 740417"/>
                        <a:gd name="connsiteX15" fmla="*/ 430027 w 1017243"/>
                        <a:gd name="connsiteY15" fmla="*/ 144629 h 740417"/>
                        <a:gd name="connsiteX16" fmla="*/ 592905 w 1017243"/>
                        <a:gd name="connsiteY16" fmla="*/ 564682 h 740417"/>
                        <a:gd name="connsiteX17" fmla="*/ 408595 w 1017243"/>
                        <a:gd name="connsiteY17" fmla="*/ 127484 h 740417"/>
                        <a:gd name="connsiteX18" fmla="*/ 352875 w 1017243"/>
                        <a:gd name="connsiteY18" fmla="*/ 84622 h 740417"/>
                        <a:gd name="connsiteX19" fmla="*/ 352875 w 1017243"/>
                        <a:gd name="connsiteY19" fmla="*/ 84622 h 740417"/>
                        <a:gd name="connsiteX20" fmla="*/ 382879 w 1017243"/>
                        <a:gd name="connsiteY20" fmla="*/ 436094 h 740417"/>
                        <a:gd name="connsiteX21" fmla="*/ 327157 w 1017243"/>
                        <a:gd name="connsiteY21" fmla="*/ 67477 h 740417"/>
                        <a:gd name="connsiteX22" fmla="*/ 31406 w 1017243"/>
                        <a:gd name="connsiteY22" fmla="*/ 58904 h 74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7243" h="740417">
                          <a:moveTo>
                            <a:pt x="31406" y="58904"/>
                          </a:moveTo>
                          <a:cubicBezTo>
                            <a:pt x="27119" y="63190"/>
                            <a:pt x="-24315" y="54618"/>
                            <a:pt x="14261" y="28900"/>
                          </a:cubicBezTo>
                          <a:cubicBezTo>
                            <a:pt x="164280" y="-26821"/>
                            <a:pt x="322870" y="-5390"/>
                            <a:pt x="442886" y="123198"/>
                          </a:cubicBezTo>
                          <a:cubicBezTo>
                            <a:pt x="571474" y="84622"/>
                            <a:pt x="682916" y="136057"/>
                            <a:pt x="781500" y="213209"/>
                          </a:cubicBezTo>
                          <a:cubicBezTo>
                            <a:pt x="687202" y="153202"/>
                            <a:pt x="575760" y="106053"/>
                            <a:pt x="464317" y="140343"/>
                          </a:cubicBezTo>
                          <a:cubicBezTo>
                            <a:pt x="502893" y="174633"/>
                            <a:pt x="541469" y="217495"/>
                            <a:pt x="575760" y="264644"/>
                          </a:cubicBezTo>
                          <a:cubicBezTo>
                            <a:pt x="712919" y="260358"/>
                            <a:pt x="794358" y="346083"/>
                            <a:pt x="884369" y="440380"/>
                          </a:cubicBezTo>
                          <a:cubicBezTo>
                            <a:pt x="807217" y="371800"/>
                            <a:pt x="704348" y="277503"/>
                            <a:pt x="588618" y="281789"/>
                          </a:cubicBezTo>
                          <a:cubicBezTo>
                            <a:pt x="631481" y="337510"/>
                            <a:pt x="674343" y="397518"/>
                            <a:pt x="721492" y="457525"/>
                          </a:cubicBezTo>
                          <a:cubicBezTo>
                            <a:pt x="802931" y="461811"/>
                            <a:pt x="854366" y="500388"/>
                            <a:pt x="901514" y="556109"/>
                          </a:cubicBezTo>
                          <a:cubicBezTo>
                            <a:pt x="845793" y="508960"/>
                            <a:pt x="815789" y="487529"/>
                            <a:pt x="738637" y="478957"/>
                          </a:cubicBezTo>
                          <a:cubicBezTo>
                            <a:pt x="815789" y="573254"/>
                            <a:pt x="905801" y="667552"/>
                            <a:pt x="1017243" y="740418"/>
                          </a:cubicBezTo>
                          <a:cubicBezTo>
                            <a:pt x="807217" y="624689"/>
                            <a:pt x="691488" y="470384"/>
                            <a:pt x="592905" y="337510"/>
                          </a:cubicBezTo>
                          <a:cubicBezTo>
                            <a:pt x="605763" y="388945"/>
                            <a:pt x="622908" y="470384"/>
                            <a:pt x="665770" y="568968"/>
                          </a:cubicBezTo>
                          <a:cubicBezTo>
                            <a:pt x="597191" y="461811"/>
                            <a:pt x="580045" y="380373"/>
                            <a:pt x="567187" y="303220"/>
                          </a:cubicBezTo>
                          <a:cubicBezTo>
                            <a:pt x="524325" y="243213"/>
                            <a:pt x="477176" y="187492"/>
                            <a:pt x="430027" y="144629"/>
                          </a:cubicBezTo>
                          <a:cubicBezTo>
                            <a:pt x="430027" y="281789"/>
                            <a:pt x="481462" y="427522"/>
                            <a:pt x="592905" y="564682"/>
                          </a:cubicBezTo>
                          <a:cubicBezTo>
                            <a:pt x="477176" y="448953"/>
                            <a:pt x="400024" y="303220"/>
                            <a:pt x="408595" y="127484"/>
                          </a:cubicBezTo>
                          <a:cubicBezTo>
                            <a:pt x="391451" y="110339"/>
                            <a:pt x="370019" y="97480"/>
                            <a:pt x="352875" y="84622"/>
                          </a:cubicBezTo>
                          <a:lnTo>
                            <a:pt x="352875" y="84622"/>
                          </a:lnTo>
                          <a:cubicBezTo>
                            <a:pt x="297154" y="131770"/>
                            <a:pt x="305726" y="294648"/>
                            <a:pt x="382879" y="436094"/>
                          </a:cubicBezTo>
                          <a:cubicBezTo>
                            <a:pt x="297154" y="316079"/>
                            <a:pt x="258576" y="157488"/>
                            <a:pt x="327157" y="67477"/>
                          </a:cubicBezTo>
                          <a:cubicBezTo>
                            <a:pt x="237145" y="28900"/>
                            <a:pt x="142849" y="20328"/>
                            <a:pt x="31406" y="5890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07" name="Graphic 4">
                    <a:extLst>
                      <a:ext uri="{FF2B5EF4-FFF2-40B4-BE49-F238E27FC236}">
                        <a16:creationId xmlns:a16="http://schemas.microsoft.com/office/drawing/2014/main" id="{512A34D0-459E-45BD-AAAF-891F4B6686E7}"/>
                      </a:ext>
                    </a:extLst>
                  </p:cNvPr>
                  <p:cNvGrpSpPr/>
                  <p:nvPr/>
                </p:nvGrpSpPr>
                <p:grpSpPr>
                  <a:xfrm>
                    <a:off x="19536727" y="2642009"/>
                    <a:ext cx="1315879" cy="1031305"/>
                    <a:chOff x="19536727" y="2642009"/>
                    <a:chExt cx="1315879" cy="1031305"/>
                  </a:xfrm>
                  <a:solidFill>
                    <a:srgbClr val="000000"/>
                  </a:solidFill>
                </p:grpSpPr>
                <p:sp>
                  <p:nvSpPr>
                    <p:cNvPr id="1420" name="Freeform: Shape 1419">
                      <a:extLst>
                        <a:ext uri="{FF2B5EF4-FFF2-40B4-BE49-F238E27FC236}">
                          <a16:creationId xmlns:a16="http://schemas.microsoft.com/office/drawing/2014/main" id="{AE3CE385-E411-9D22-7C52-C9AD1DCA4342}"/>
                        </a:ext>
                      </a:extLst>
                    </p:cNvPr>
                    <p:cNvSpPr/>
                    <p:nvPr/>
                  </p:nvSpPr>
                  <p:spPr>
                    <a:xfrm>
                      <a:off x="19806616" y="2642009"/>
                      <a:ext cx="1045989" cy="1031305"/>
                    </a:xfrm>
                    <a:custGeom>
                      <a:avLst/>
                      <a:gdLst>
                        <a:gd name="connsiteX0" fmla="*/ 167308 w 1045989"/>
                        <a:gd name="connsiteY0" fmla="*/ 229777 h 1031305"/>
                        <a:gd name="connsiteX1" fmla="*/ 445915 w 1045989"/>
                        <a:gd name="connsiteY1" fmla="*/ 19751 h 1031305"/>
                        <a:gd name="connsiteX2" fmla="*/ 754525 w 1045989"/>
                        <a:gd name="connsiteY2" fmla="*/ 315502 h 1031305"/>
                        <a:gd name="connsiteX3" fmla="*/ 1045990 w 1045989"/>
                        <a:gd name="connsiteY3" fmla="*/ 1031306 h 1031305"/>
                        <a:gd name="connsiteX4" fmla="*/ 827391 w 1045989"/>
                        <a:gd name="connsiteY4" fmla="*/ 962726 h 1031305"/>
                        <a:gd name="connsiteX5" fmla="*/ 68725 w 1045989"/>
                        <a:gd name="connsiteY5" fmla="*/ 525529 h 1031305"/>
                        <a:gd name="connsiteX6" fmla="*/ 167308 w 1045989"/>
                        <a:gd name="connsiteY6" fmla="*/ 229777 h 103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89" h="1031305">
                          <a:moveTo>
                            <a:pt x="167308" y="229777"/>
                          </a:moveTo>
                          <a:cubicBezTo>
                            <a:pt x="141590" y="54041"/>
                            <a:pt x="313041" y="-44543"/>
                            <a:pt x="445915" y="19751"/>
                          </a:cubicBezTo>
                          <a:cubicBezTo>
                            <a:pt x="613078" y="105476"/>
                            <a:pt x="694517" y="212632"/>
                            <a:pt x="754525" y="315502"/>
                          </a:cubicBezTo>
                          <a:cubicBezTo>
                            <a:pt x="900257" y="568391"/>
                            <a:pt x="883113" y="825566"/>
                            <a:pt x="1045990" y="1031306"/>
                          </a:cubicBezTo>
                          <a:lnTo>
                            <a:pt x="827391" y="962726"/>
                          </a:lnTo>
                          <a:cubicBezTo>
                            <a:pt x="613078" y="919863"/>
                            <a:pt x="218744" y="761272"/>
                            <a:pt x="68725" y="525529"/>
                          </a:cubicBezTo>
                          <a:cubicBezTo>
                            <a:pt x="-12715" y="405513"/>
                            <a:pt x="-64149" y="165483"/>
                            <a:pt x="167308" y="22977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21" name="Freeform: Shape 1420">
                      <a:extLst>
                        <a:ext uri="{FF2B5EF4-FFF2-40B4-BE49-F238E27FC236}">
                          <a16:creationId xmlns:a16="http://schemas.microsoft.com/office/drawing/2014/main" id="{9843A731-A6D5-432B-23EA-CCB337EBEB28}"/>
                        </a:ext>
                      </a:extLst>
                    </p:cNvPr>
                    <p:cNvSpPr/>
                    <p:nvPr/>
                  </p:nvSpPr>
                  <p:spPr>
                    <a:xfrm>
                      <a:off x="19536727" y="2804199"/>
                      <a:ext cx="1315879" cy="869116"/>
                    </a:xfrm>
                    <a:custGeom>
                      <a:avLst/>
                      <a:gdLst>
                        <a:gd name="connsiteX0" fmla="*/ 437198 w 1315879"/>
                        <a:gd name="connsiteY0" fmla="*/ 67587 h 869116"/>
                        <a:gd name="connsiteX1" fmla="*/ 437198 w 1315879"/>
                        <a:gd name="connsiteY1" fmla="*/ 67587 h 869116"/>
                        <a:gd name="connsiteX2" fmla="*/ 0 w 1315879"/>
                        <a:gd name="connsiteY2" fmla="*/ 123309 h 869116"/>
                        <a:gd name="connsiteX3" fmla="*/ 90012 w 1315879"/>
                        <a:gd name="connsiteY3" fmla="*/ 33297 h 869116"/>
                        <a:gd name="connsiteX4" fmla="*/ 510065 w 1315879"/>
                        <a:gd name="connsiteY4" fmla="*/ 84733 h 869116"/>
                        <a:gd name="connsiteX5" fmla="*/ 604362 w 1315879"/>
                        <a:gd name="connsiteY5" fmla="*/ 136167 h 869116"/>
                        <a:gd name="connsiteX6" fmla="*/ 1015842 w 1315879"/>
                        <a:gd name="connsiteY6" fmla="*/ 239037 h 869116"/>
                        <a:gd name="connsiteX7" fmla="*/ 634366 w 1315879"/>
                        <a:gd name="connsiteY7" fmla="*/ 157599 h 869116"/>
                        <a:gd name="connsiteX8" fmla="*/ 775812 w 1315879"/>
                        <a:gd name="connsiteY8" fmla="*/ 307617 h 869116"/>
                        <a:gd name="connsiteX9" fmla="*/ 1148716 w 1315879"/>
                        <a:gd name="connsiteY9" fmla="*/ 513358 h 869116"/>
                        <a:gd name="connsiteX10" fmla="*/ 788671 w 1315879"/>
                        <a:gd name="connsiteY10" fmla="*/ 329049 h 869116"/>
                        <a:gd name="connsiteX11" fmla="*/ 951548 w 1315879"/>
                        <a:gd name="connsiteY11" fmla="*/ 539075 h 869116"/>
                        <a:gd name="connsiteX12" fmla="*/ 1170147 w 1315879"/>
                        <a:gd name="connsiteY12" fmla="*/ 650517 h 869116"/>
                        <a:gd name="connsiteX13" fmla="*/ 972979 w 1315879"/>
                        <a:gd name="connsiteY13" fmla="*/ 560506 h 869116"/>
                        <a:gd name="connsiteX14" fmla="*/ 1315879 w 1315879"/>
                        <a:gd name="connsiteY14" fmla="*/ 869116 h 869116"/>
                        <a:gd name="connsiteX15" fmla="*/ 792956 w 1315879"/>
                        <a:gd name="connsiteY15" fmla="*/ 393342 h 869116"/>
                        <a:gd name="connsiteX16" fmla="*/ 887254 w 1315879"/>
                        <a:gd name="connsiteY16" fmla="*/ 671949 h 869116"/>
                        <a:gd name="connsiteX17" fmla="*/ 762953 w 1315879"/>
                        <a:gd name="connsiteY17" fmla="*/ 354766 h 869116"/>
                        <a:gd name="connsiteX18" fmla="*/ 591503 w 1315879"/>
                        <a:gd name="connsiteY18" fmla="*/ 166171 h 869116"/>
                        <a:gd name="connsiteX19" fmla="*/ 797243 w 1315879"/>
                        <a:gd name="connsiteY19" fmla="*/ 667662 h 869116"/>
                        <a:gd name="connsiteX20" fmla="*/ 565786 w 1315879"/>
                        <a:gd name="connsiteY20" fmla="*/ 144740 h 869116"/>
                        <a:gd name="connsiteX21" fmla="*/ 510065 w 1315879"/>
                        <a:gd name="connsiteY21" fmla="*/ 106164 h 869116"/>
                        <a:gd name="connsiteX22" fmla="*/ 510065 w 1315879"/>
                        <a:gd name="connsiteY22" fmla="*/ 106164 h 869116"/>
                        <a:gd name="connsiteX23" fmla="*/ 497205 w 1315879"/>
                        <a:gd name="connsiteY23" fmla="*/ 97591 h 869116"/>
                        <a:gd name="connsiteX24" fmla="*/ 497205 w 1315879"/>
                        <a:gd name="connsiteY24" fmla="*/ 97591 h 869116"/>
                        <a:gd name="connsiteX25" fmla="*/ 544354 w 1315879"/>
                        <a:gd name="connsiteY25" fmla="*/ 521930 h 869116"/>
                        <a:gd name="connsiteX26" fmla="*/ 471488 w 1315879"/>
                        <a:gd name="connsiteY26" fmla="*/ 80446 h 869116"/>
                        <a:gd name="connsiteX27" fmla="*/ 437198 w 1315879"/>
                        <a:gd name="connsiteY27" fmla="*/ 67587 h 86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15879" h="869116">
                          <a:moveTo>
                            <a:pt x="437198" y="67587"/>
                          </a:moveTo>
                          <a:cubicBezTo>
                            <a:pt x="437198" y="67587"/>
                            <a:pt x="441485" y="67587"/>
                            <a:pt x="437198" y="67587"/>
                          </a:cubicBezTo>
                          <a:cubicBezTo>
                            <a:pt x="351473" y="29011"/>
                            <a:pt x="184310" y="-9565"/>
                            <a:pt x="0" y="123309"/>
                          </a:cubicBezTo>
                          <a:lnTo>
                            <a:pt x="90012" y="33297"/>
                          </a:lnTo>
                          <a:cubicBezTo>
                            <a:pt x="300038" y="-52428"/>
                            <a:pt x="462916" y="50442"/>
                            <a:pt x="510065" y="84733"/>
                          </a:cubicBezTo>
                          <a:cubicBezTo>
                            <a:pt x="544354" y="97591"/>
                            <a:pt x="574359" y="114736"/>
                            <a:pt x="604362" y="136167"/>
                          </a:cubicBezTo>
                          <a:cubicBezTo>
                            <a:pt x="758667" y="84733"/>
                            <a:pt x="891541" y="149026"/>
                            <a:pt x="1015842" y="239037"/>
                          </a:cubicBezTo>
                          <a:cubicBezTo>
                            <a:pt x="900113" y="170458"/>
                            <a:pt x="762953" y="114736"/>
                            <a:pt x="634366" y="157599"/>
                          </a:cubicBezTo>
                          <a:cubicBezTo>
                            <a:pt x="681515" y="196175"/>
                            <a:pt x="728663" y="247610"/>
                            <a:pt x="775812" y="307617"/>
                          </a:cubicBezTo>
                          <a:cubicBezTo>
                            <a:pt x="938690" y="299045"/>
                            <a:pt x="1041560" y="397629"/>
                            <a:pt x="1148716" y="513358"/>
                          </a:cubicBezTo>
                          <a:cubicBezTo>
                            <a:pt x="1054418" y="431919"/>
                            <a:pt x="930117" y="320476"/>
                            <a:pt x="788671" y="329049"/>
                          </a:cubicBezTo>
                          <a:cubicBezTo>
                            <a:pt x="840105" y="393342"/>
                            <a:pt x="895827" y="466209"/>
                            <a:pt x="951548" y="539075"/>
                          </a:cubicBezTo>
                          <a:cubicBezTo>
                            <a:pt x="1045846" y="543361"/>
                            <a:pt x="1114425" y="590510"/>
                            <a:pt x="1170147" y="650517"/>
                          </a:cubicBezTo>
                          <a:cubicBezTo>
                            <a:pt x="1101567" y="599083"/>
                            <a:pt x="1067277" y="569079"/>
                            <a:pt x="972979" y="560506"/>
                          </a:cubicBezTo>
                          <a:cubicBezTo>
                            <a:pt x="1067277" y="671949"/>
                            <a:pt x="1174434" y="783391"/>
                            <a:pt x="1315879" y="869116"/>
                          </a:cubicBezTo>
                          <a:cubicBezTo>
                            <a:pt x="1058704" y="731956"/>
                            <a:pt x="917259" y="551934"/>
                            <a:pt x="792956" y="393342"/>
                          </a:cubicBezTo>
                          <a:cubicBezTo>
                            <a:pt x="805816" y="457636"/>
                            <a:pt x="831534" y="551934"/>
                            <a:pt x="887254" y="671949"/>
                          </a:cubicBezTo>
                          <a:cubicBezTo>
                            <a:pt x="801529" y="543361"/>
                            <a:pt x="780098" y="449064"/>
                            <a:pt x="762953" y="354766"/>
                          </a:cubicBezTo>
                          <a:cubicBezTo>
                            <a:pt x="707231" y="286186"/>
                            <a:pt x="655797" y="221892"/>
                            <a:pt x="591503" y="166171"/>
                          </a:cubicBezTo>
                          <a:cubicBezTo>
                            <a:pt x="595790" y="333335"/>
                            <a:pt x="655797" y="504785"/>
                            <a:pt x="797243" y="667662"/>
                          </a:cubicBezTo>
                          <a:cubicBezTo>
                            <a:pt x="655797" y="530502"/>
                            <a:pt x="561499" y="359052"/>
                            <a:pt x="565786" y="144740"/>
                          </a:cubicBezTo>
                          <a:cubicBezTo>
                            <a:pt x="548641" y="131881"/>
                            <a:pt x="531496" y="119022"/>
                            <a:pt x="510065" y="106164"/>
                          </a:cubicBezTo>
                          <a:lnTo>
                            <a:pt x="510065" y="106164"/>
                          </a:lnTo>
                          <a:cubicBezTo>
                            <a:pt x="510065" y="106164"/>
                            <a:pt x="505778" y="101877"/>
                            <a:pt x="497205" y="97591"/>
                          </a:cubicBezTo>
                          <a:lnTo>
                            <a:pt x="497205" y="97591"/>
                          </a:lnTo>
                          <a:cubicBezTo>
                            <a:pt x="432912" y="157599"/>
                            <a:pt x="445771" y="354766"/>
                            <a:pt x="544354" y="521930"/>
                          </a:cubicBezTo>
                          <a:cubicBezTo>
                            <a:pt x="437198" y="380484"/>
                            <a:pt x="390049" y="187602"/>
                            <a:pt x="471488" y="80446"/>
                          </a:cubicBezTo>
                          <a:cubicBezTo>
                            <a:pt x="458629" y="76160"/>
                            <a:pt x="450056" y="71874"/>
                            <a:pt x="437198" y="67587"/>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08" name="Graphic 4">
                    <a:extLst>
                      <a:ext uri="{FF2B5EF4-FFF2-40B4-BE49-F238E27FC236}">
                        <a16:creationId xmlns:a16="http://schemas.microsoft.com/office/drawing/2014/main" id="{691F83F0-0175-64E7-FC59-3FE717123EF0}"/>
                      </a:ext>
                    </a:extLst>
                  </p:cNvPr>
                  <p:cNvGrpSpPr/>
                  <p:nvPr/>
                </p:nvGrpSpPr>
                <p:grpSpPr>
                  <a:xfrm>
                    <a:off x="20153947" y="3240404"/>
                    <a:ext cx="317182" cy="317182"/>
                    <a:chOff x="20153947" y="3240404"/>
                    <a:chExt cx="317182" cy="317182"/>
                  </a:xfrm>
                  <a:solidFill>
                    <a:srgbClr val="000000"/>
                  </a:solidFill>
                </p:grpSpPr>
                <p:sp>
                  <p:nvSpPr>
                    <p:cNvPr id="1418" name="Freeform: Shape 1417">
                      <a:extLst>
                        <a:ext uri="{FF2B5EF4-FFF2-40B4-BE49-F238E27FC236}">
                          <a16:creationId xmlns:a16="http://schemas.microsoft.com/office/drawing/2014/main" id="{4F069A35-2059-C89C-CBA9-1A87C58DEC96}"/>
                        </a:ext>
                      </a:extLst>
                    </p:cNvPr>
                    <p:cNvSpPr/>
                    <p:nvPr/>
                  </p:nvSpPr>
                  <p:spPr>
                    <a:xfrm>
                      <a:off x="20153947" y="3240404"/>
                      <a:ext cx="317182" cy="317182"/>
                    </a:xfrm>
                    <a:custGeom>
                      <a:avLst/>
                      <a:gdLst>
                        <a:gd name="connsiteX0" fmla="*/ 317183 w 317182"/>
                        <a:gd name="connsiteY0" fmla="*/ 158591 h 317182"/>
                        <a:gd name="connsiteX1" fmla="*/ 158591 w 317182"/>
                        <a:gd name="connsiteY1" fmla="*/ 317183 h 317182"/>
                        <a:gd name="connsiteX2" fmla="*/ -1 w 317182"/>
                        <a:gd name="connsiteY2" fmla="*/ 158591 h 317182"/>
                        <a:gd name="connsiteX3" fmla="*/ 158591 w 317182"/>
                        <a:gd name="connsiteY3" fmla="*/ 0 h 317182"/>
                        <a:gd name="connsiteX4" fmla="*/ 317183 w 317182"/>
                        <a:gd name="connsiteY4" fmla="*/ 158591 h 31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2" h="317182">
                          <a:moveTo>
                            <a:pt x="317183" y="158591"/>
                          </a:moveTo>
                          <a:cubicBezTo>
                            <a:pt x="317183" y="246179"/>
                            <a:pt x="246179" y="317183"/>
                            <a:pt x="158591" y="317183"/>
                          </a:cubicBezTo>
                          <a:cubicBezTo>
                            <a:pt x="71003" y="317183"/>
                            <a:pt x="-1" y="246179"/>
                            <a:pt x="-1" y="158591"/>
                          </a:cubicBezTo>
                          <a:cubicBezTo>
                            <a:pt x="-1" y="71004"/>
                            <a:pt x="71003" y="0"/>
                            <a:pt x="158591" y="0"/>
                          </a:cubicBezTo>
                          <a:cubicBezTo>
                            <a:pt x="246179" y="0"/>
                            <a:pt x="317183" y="71004"/>
                            <a:pt x="317183" y="15859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19" name="Freeform: Shape 1418">
                      <a:extLst>
                        <a:ext uri="{FF2B5EF4-FFF2-40B4-BE49-F238E27FC236}">
                          <a16:creationId xmlns:a16="http://schemas.microsoft.com/office/drawing/2014/main" id="{D1EFD4F5-5317-0BF6-F98C-DED538F4AE16}"/>
                        </a:ext>
                      </a:extLst>
                    </p:cNvPr>
                    <p:cNvSpPr/>
                    <p:nvPr/>
                  </p:nvSpPr>
                  <p:spPr>
                    <a:xfrm>
                      <a:off x="20188237" y="3274694"/>
                      <a:ext cx="248602" cy="248602"/>
                    </a:xfrm>
                    <a:custGeom>
                      <a:avLst/>
                      <a:gdLst>
                        <a:gd name="connsiteX0" fmla="*/ 248602 w 248602"/>
                        <a:gd name="connsiteY0" fmla="*/ 124301 h 248602"/>
                        <a:gd name="connsiteX1" fmla="*/ 124301 w 248602"/>
                        <a:gd name="connsiteY1" fmla="*/ 248602 h 248602"/>
                        <a:gd name="connsiteX2" fmla="*/ 0 w 248602"/>
                        <a:gd name="connsiteY2" fmla="*/ 124301 h 248602"/>
                        <a:gd name="connsiteX3" fmla="*/ 124301 w 248602"/>
                        <a:gd name="connsiteY3" fmla="*/ 0 h 248602"/>
                        <a:gd name="connsiteX4" fmla="*/ 248602 w 248602"/>
                        <a:gd name="connsiteY4" fmla="*/ 124301 h 24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02" h="248602">
                          <a:moveTo>
                            <a:pt x="248602" y="124301"/>
                          </a:moveTo>
                          <a:cubicBezTo>
                            <a:pt x="248602" y="192951"/>
                            <a:pt x="192951" y="248602"/>
                            <a:pt x="124301" y="248602"/>
                          </a:cubicBezTo>
                          <a:cubicBezTo>
                            <a:pt x="55651" y="248602"/>
                            <a:pt x="0" y="192951"/>
                            <a:pt x="0" y="124301"/>
                          </a:cubicBezTo>
                          <a:cubicBezTo>
                            <a:pt x="0" y="55651"/>
                            <a:pt x="55651" y="0"/>
                            <a:pt x="124301" y="0"/>
                          </a:cubicBezTo>
                          <a:cubicBezTo>
                            <a:pt x="192951" y="0"/>
                            <a:pt x="248602" y="55651"/>
                            <a:pt x="248602" y="12430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09" name="Graphic 4">
                    <a:extLst>
                      <a:ext uri="{FF2B5EF4-FFF2-40B4-BE49-F238E27FC236}">
                        <a16:creationId xmlns:a16="http://schemas.microsoft.com/office/drawing/2014/main" id="{ACCE8C38-14E6-5124-77E8-CA7760C8A352}"/>
                      </a:ext>
                    </a:extLst>
                  </p:cNvPr>
                  <p:cNvGrpSpPr/>
                  <p:nvPr/>
                </p:nvGrpSpPr>
                <p:grpSpPr>
                  <a:xfrm>
                    <a:off x="20119657" y="2627470"/>
                    <a:ext cx="488632" cy="488632"/>
                    <a:chOff x="20119657" y="2627470"/>
                    <a:chExt cx="488632" cy="488632"/>
                  </a:xfrm>
                  <a:solidFill>
                    <a:srgbClr val="000000"/>
                  </a:solidFill>
                </p:grpSpPr>
                <p:sp>
                  <p:nvSpPr>
                    <p:cNvPr id="1416" name="Freeform: Shape 1415">
                      <a:extLst>
                        <a:ext uri="{FF2B5EF4-FFF2-40B4-BE49-F238E27FC236}">
                          <a16:creationId xmlns:a16="http://schemas.microsoft.com/office/drawing/2014/main" id="{328EE18D-BEC7-EF16-4F93-4562D6EEAEB9}"/>
                        </a:ext>
                      </a:extLst>
                    </p:cNvPr>
                    <p:cNvSpPr/>
                    <p:nvPr/>
                  </p:nvSpPr>
                  <p:spPr>
                    <a:xfrm>
                      <a:off x="20119657" y="2627470"/>
                      <a:ext cx="488632" cy="488632"/>
                    </a:xfrm>
                    <a:custGeom>
                      <a:avLst/>
                      <a:gdLst>
                        <a:gd name="connsiteX0" fmla="*/ 488632 w 488632"/>
                        <a:gd name="connsiteY0" fmla="*/ 244316 h 488632"/>
                        <a:gd name="connsiteX1" fmla="*/ 244315 w 488632"/>
                        <a:gd name="connsiteY1" fmla="*/ 488633 h 488632"/>
                        <a:gd name="connsiteX2" fmla="*/ -2 w 488632"/>
                        <a:gd name="connsiteY2" fmla="*/ 244316 h 488632"/>
                        <a:gd name="connsiteX3" fmla="*/ 244315 w 488632"/>
                        <a:gd name="connsiteY3" fmla="*/ 0 h 488632"/>
                        <a:gd name="connsiteX4" fmla="*/ 488632 w 488632"/>
                        <a:gd name="connsiteY4" fmla="*/ 244316 h 48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32" h="488632">
                          <a:moveTo>
                            <a:pt x="488632" y="244316"/>
                          </a:moveTo>
                          <a:cubicBezTo>
                            <a:pt x="488632" y="379248"/>
                            <a:pt x="379248" y="488633"/>
                            <a:pt x="244315" y="488633"/>
                          </a:cubicBezTo>
                          <a:cubicBezTo>
                            <a:pt x="109384" y="488633"/>
                            <a:pt x="-2" y="379249"/>
                            <a:pt x="-2" y="244316"/>
                          </a:cubicBezTo>
                          <a:cubicBezTo>
                            <a:pt x="-2" y="109384"/>
                            <a:pt x="109382" y="0"/>
                            <a:pt x="244315" y="0"/>
                          </a:cubicBezTo>
                          <a:cubicBezTo>
                            <a:pt x="379247" y="0"/>
                            <a:pt x="488632" y="109384"/>
                            <a:pt x="488632" y="244316"/>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17" name="Freeform: Shape 1416">
                      <a:extLst>
                        <a:ext uri="{FF2B5EF4-FFF2-40B4-BE49-F238E27FC236}">
                          <a16:creationId xmlns:a16="http://schemas.microsoft.com/office/drawing/2014/main" id="{3A179936-5561-BA16-772C-8082206BF5F4}"/>
                        </a:ext>
                      </a:extLst>
                    </p:cNvPr>
                    <p:cNvSpPr/>
                    <p:nvPr/>
                  </p:nvSpPr>
                  <p:spPr>
                    <a:xfrm>
                      <a:off x="20171092" y="2678905"/>
                      <a:ext cx="385762" cy="385762"/>
                    </a:xfrm>
                    <a:custGeom>
                      <a:avLst/>
                      <a:gdLst>
                        <a:gd name="connsiteX0" fmla="*/ 385763 w 385762"/>
                        <a:gd name="connsiteY0" fmla="*/ 192881 h 385762"/>
                        <a:gd name="connsiteX1" fmla="*/ 192882 w 385762"/>
                        <a:gd name="connsiteY1" fmla="*/ 385763 h 385762"/>
                        <a:gd name="connsiteX2" fmla="*/ 0 w 385762"/>
                        <a:gd name="connsiteY2" fmla="*/ 192881 h 385762"/>
                        <a:gd name="connsiteX3" fmla="*/ 192882 w 385762"/>
                        <a:gd name="connsiteY3" fmla="*/ 0 h 385762"/>
                        <a:gd name="connsiteX4" fmla="*/ 385763 w 385762"/>
                        <a:gd name="connsiteY4" fmla="*/ 192881 h 38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2" h="385762">
                          <a:moveTo>
                            <a:pt x="385763" y="192881"/>
                          </a:moveTo>
                          <a:cubicBezTo>
                            <a:pt x="385763" y="299407"/>
                            <a:pt x="299407" y="385763"/>
                            <a:pt x="192882" y="385763"/>
                          </a:cubicBezTo>
                          <a:cubicBezTo>
                            <a:pt x="86356" y="385763"/>
                            <a:pt x="0" y="299407"/>
                            <a:pt x="0" y="192881"/>
                          </a:cubicBezTo>
                          <a:cubicBezTo>
                            <a:pt x="0" y="86356"/>
                            <a:pt x="86356" y="0"/>
                            <a:pt x="192882" y="0"/>
                          </a:cubicBezTo>
                          <a:cubicBezTo>
                            <a:pt x="299407" y="0"/>
                            <a:pt x="385763" y="86356"/>
                            <a:pt x="385763" y="19288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10" name="Graphic 4">
                    <a:extLst>
                      <a:ext uri="{FF2B5EF4-FFF2-40B4-BE49-F238E27FC236}">
                        <a16:creationId xmlns:a16="http://schemas.microsoft.com/office/drawing/2014/main" id="{DF86A6A5-E793-F049-41D4-F9066D9C191E}"/>
                      </a:ext>
                    </a:extLst>
                  </p:cNvPr>
                  <p:cNvGrpSpPr/>
                  <p:nvPr/>
                </p:nvGrpSpPr>
                <p:grpSpPr>
                  <a:xfrm>
                    <a:off x="20994052" y="2683191"/>
                    <a:ext cx="317182" cy="317182"/>
                    <a:chOff x="20994052" y="2683191"/>
                    <a:chExt cx="317182" cy="317182"/>
                  </a:xfrm>
                  <a:solidFill>
                    <a:srgbClr val="000000"/>
                  </a:solidFill>
                </p:grpSpPr>
                <p:sp>
                  <p:nvSpPr>
                    <p:cNvPr id="1414" name="Freeform: Shape 1413">
                      <a:extLst>
                        <a:ext uri="{FF2B5EF4-FFF2-40B4-BE49-F238E27FC236}">
                          <a16:creationId xmlns:a16="http://schemas.microsoft.com/office/drawing/2014/main" id="{63BAE21A-2C60-EFE9-0108-69D553E86790}"/>
                        </a:ext>
                      </a:extLst>
                    </p:cNvPr>
                    <p:cNvSpPr/>
                    <p:nvPr/>
                  </p:nvSpPr>
                  <p:spPr>
                    <a:xfrm>
                      <a:off x="20994052" y="2683191"/>
                      <a:ext cx="317182" cy="317182"/>
                    </a:xfrm>
                    <a:custGeom>
                      <a:avLst/>
                      <a:gdLst>
                        <a:gd name="connsiteX0" fmla="*/ 317183 w 317182"/>
                        <a:gd name="connsiteY0" fmla="*/ 158591 h 317182"/>
                        <a:gd name="connsiteX1" fmla="*/ 158591 w 317182"/>
                        <a:gd name="connsiteY1" fmla="*/ 317183 h 317182"/>
                        <a:gd name="connsiteX2" fmla="*/ -1 w 317182"/>
                        <a:gd name="connsiteY2" fmla="*/ 158591 h 317182"/>
                        <a:gd name="connsiteX3" fmla="*/ 158591 w 317182"/>
                        <a:gd name="connsiteY3" fmla="*/ 0 h 317182"/>
                        <a:gd name="connsiteX4" fmla="*/ 317183 w 317182"/>
                        <a:gd name="connsiteY4" fmla="*/ 158591 h 31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82" h="317182">
                          <a:moveTo>
                            <a:pt x="317183" y="158591"/>
                          </a:moveTo>
                          <a:cubicBezTo>
                            <a:pt x="317183" y="246179"/>
                            <a:pt x="246179" y="317183"/>
                            <a:pt x="158591" y="317183"/>
                          </a:cubicBezTo>
                          <a:cubicBezTo>
                            <a:pt x="71004" y="317183"/>
                            <a:pt x="-1" y="246179"/>
                            <a:pt x="-1" y="158591"/>
                          </a:cubicBezTo>
                          <a:cubicBezTo>
                            <a:pt x="-1" y="71004"/>
                            <a:pt x="71004" y="0"/>
                            <a:pt x="158591" y="0"/>
                          </a:cubicBezTo>
                          <a:cubicBezTo>
                            <a:pt x="246179" y="0"/>
                            <a:pt x="317183" y="71004"/>
                            <a:pt x="317183" y="15859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15" name="Freeform: Shape 1414">
                      <a:extLst>
                        <a:ext uri="{FF2B5EF4-FFF2-40B4-BE49-F238E27FC236}">
                          <a16:creationId xmlns:a16="http://schemas.microsoft.com/office/drawing/2014/main" id="{C16D8EC3-A6DB-6912-2A01-6215111711FE}"/>
                        </a:ext>
                      </a:extLst>
                    </p:cNvPr>
                    <p:cNvSpPr/>
                    <p:nvPr/>
                  </p:nvSpPr>
                  <p:spPr>
                    <a:xfrm>
                      <a:off x="21028342" y="2717481"/>
                      <a:ext cx="248602" cy="248602"/>
                    </a:xfrm>
                    <a:custGeom>
                      <a:avLst/>
                      <a:gdLst>
                        <a:gd name="connsiteX0" fmla="*/ 248602 w 248602"/>
                        <a:gd name="connsiteY0" fmla="*/ 124301 h 248602"/>
                        <a:gd name="connsiteX1" fmla="*/ 124301 w 248602"/>
                        <a:gd name="connsiteY1" fmla="*/ 248603 h 248602"/>
                        <a:gd name="connsiteX2" fmla="*/ 0 w 248602"/>
                        <a:gd name="connsiteY2" fmla="*/ 124301 h 248602"/>
                        <a:gd name="connsiteX3" fmla="*/ 124301 w 248602"/>
                        <a:gd name="connsiteY3" fmla="*/ 0 h 248602"/>
                        <a:gd name="connsiteX4" fmla="*/ 248602 w 248602"/>
                        <a:gd name="connsiteY4" fmla="*/ 124301 h 24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02" h="248602">
                          <a:moveTo>
                            <a:pt x="248602" y="124301"/>
                          </a:moveTo>
                          <a:cubicBezTo>
                            <a:pt x="248602" y="192951"/>
                            <a:pt x="192951" y="248603"/>
                            <a:pt x="124301" y="248603"/>
                          </a:cubicBezTo>
                          <a:cubicBezTo>
                            <a:pt x="55652" y="248603"/>
                            <a:pt x="0" y="192951"/>
                            <a:pt x="0" y="124301"/>
                          </a:cubicBezTo>
                          <a:cubicBezTo>
                            <a:pt x="0" y="55651"/>
                            <a:pt x="55652" y="0"/>
                            <a:pt x="124301" y="0"/>
                          </a:cubicBezTo>
                          <a:cubicBezTo>
                            <a:pt x="192951" y="0"/>
                            <a:pt x="248602" y="55651"/>
                            <a:pt x="248602" y="12430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411" name="Graphic 4">
                    <a:extLst>
                      <a:ext uri="{FF2B5EF4-FFF2-40B4-BE49-F238E27FC236}">
                        <a16:creationId xmlns:a16="http://schemas.microsoft.com/office/drawing/2014/main" id="{3F8B46FC-C221-18FD-4EDE-327EB4BC5D8B}"/>
                      </a:ext>
                    </a:extLst>
                  </p:cNvPr>
                  <p:cNvGrpSpPr/>
                  <p:nvPr/>
                </p:nvGrpSpPr>
                <p:grpSpPr>
                  <a:xfrm>
                    <a:off x="21971317" y="2447448"/>
                    <a:ext cx="240030" cy="240030"/>
                    <a:chOff x="21971317" y="2447448"/>
                    <a:chExt cx="240030" cy="240030"/>
                  </a:xfrm>
                  <a:solidFill>
                    <a:srgbClr val="000000"/>
                  </a:solidFill>
                </p:grpSpPr>
                <p:sp>
                  <p:nvSpPr>
                    <p:cNvPr id="1412" name="Freeform: Shape 1411">
                      <a:extLst>
                        <a:ext uri="{FF2B5EF4-FFF2-40B4-BE49-F238E27FC236}">
                          <a16:creationId xmlns:a16="http://schemas.microsoft.com/office/drawing/2014/main" id="{E7206302-7375-8C19-F82D-BAD9CBBD445C}"/>
                        </a:ext>
                      </a:extLst>
                    </p:cNvPr>
                    <p:cNvSpPr/>
                    <p:nvPr/>
                  </p:nvSpPr>
                  <p:spPr>
                    <a:xfrm>
                      <a:off x="21971317" y="2447448"/>
                      <a:ext cx="240030" cy="240030"/>
                    </a:xfrm>
                    <a:custGeom>
                      <a:avLst/>
                      <a:gdLst>
                        <a:gd name="connsiteX0" fmla="*/ 240031 w 240030"/>
                        <a:gd name="connsiteY0" fmla="*/ 120015 h 240030"/>
                        <a:gd name="connsiteX1" fmla="*/ 120016 w 240030"/>
                        <a:gd name="connsiteY1" fmla="*/ 240030 h 240030"/>
                        <a:gd name="connsiteX2" fmla="*/ 2 w 240030"/>
                        <a:gd name="connsiteY2" fmla="*/ 120015 h 240030"/>
                        <a:gd name="connsiteX3" fmla="*/ 120016 w 240030"/>
                        <a:gd name="connsiteY3" fmla="*/ 0 h 240030"/>
                        <a:gd name="connsiteX4" fmla="*/ 240031 w 240030"/>
                        <a:gd name="connsiteY4" fmla="*/ 120015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240031" y="120015"/>
                          </a:moveTo>
                          <a:cubicBezTo>
                            <a:pt x="240031" y="186298"/>
                            <a:pt x="186298" y="240030"/>
                            <a:pt x="120016" y="240030"/>
                          </a:cubicBezTo>
                          <a:cubicBezTo>
                            <a:pt x="53734" y="240030"/>
                            <a:pt x="2" y="186298"/>
                            <a:pt x="2" y="120015"/>
                          </a:cubicBezTo>
                          <a:cubicBezTo>
                            <a:pt x="2" y="53733"/>
                            <a:pt x="53734" y="0"/>
                            <a:pt x="120016" y="0"/>
                          </a:cubicBezTo>
                          <a:cubicBezTo>
                            <a:pt x="186298" y="0"/>
                            <a:pt x="240031" y="53733"/>
                            <a:pt x="240031" y="12001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13" name="Freeform: Shape 1412">
                      <a:extLst>
                        <a:ext uri="{FF2B5EF4-FFF2-40B4-BE49-F238E27FC236}">
                          <a16:creationId xmlns:a16="http://schemas.microsoft.com/office/drawing/2014/main" id="{79451E47-880D-8666-C97C-C95BEA01E010}"/>
                        </a:ext>
                      </a:extLst>
                    </p:cNvPr>
                    <p:cNvSpPr/>
                    <p:nvPr/>
                  </p:nvSpPr>
                  <p:spPr>
                    <a:xfrm>
                      <a:off x="21997035" y="2473165"/>
                      <a:ext cx="188595" cy="188595"/>
                    </a:xfrm>
                    <a:custGeom>
                      <a:avLst/>
                      <a:gdLst>
                        <a:gd name="connsiteX0" fmla="*/ 188595 w 188595"/>
                        <a:gd name="connsiteY0" fmla="*/ 94298 h 188595"/>
                        <a:gd name="connsiteX1" fmla="*/ 94297 w 188595"/>
                        <a:gd name="connsiteY1" fmla="*/ 188595 h 188595"/>
                        <a:gd name="connsiteX2" fmla="*/ -1 w 188595"/>
                        <a:gd name="connsiteY2" fmla="*/ 94298 h 188595"/>
                        <a:gd name="connsiteX3" fmla="*/ 94297 w 188595"/>
                        <a:gd name="connsiteY3" fmla="*/ 0 h 188595"/>
                        <a:gd name="connsiteX4" fmla="*/ 188595 w 188595"/>
                        <a:gd name="connsiteY4" fmla="*/ 94298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 h="188595">
                          <a:moveTo>
                            <a:pt x="188595" y="94298"/>
                          </a:moveTo>
                          <a:cubicBezTo>
                            <a:pt x="188595" y="146377"/>
                            <a:pt x="146376" y="188595"/>
                            <a:pt x="94297" y="188595"/>
                          </a:cubicBezTo>
                          <a:cubicBezTo>
                            <a:pt x="42218" y="188595"/>
                            <a:pt x="-1" y="146377"/>
                            <a:pt x="-1" y="94298"/>
                          </a:cubicBezTo>
                          <a:cubicBezTo>
                            <a:pt x="-1" y="42218"/>
                            <a:pt x="42218" y="0"/>
                            <a:pt x="94297" y="0"/>
                          </a:cubicBezTo>
                          <a:cubicBezTo>
                            <a:pt x="146376" y="0"/>
                            <a:pt x="188595" y="42218"/>
                            <a:pt x="188595" y="9429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1364" name="Graphic 4">
                <a:extLst>
                  <a:ext uri="{FF2B5EF4-FFF2-40B4-BE49-F238E27FC236}">
                    <a16:creationId xmlns:a16="http://schemas.microsoft.com/office/drawing/2014/main" id="{A9E8A8D1-0C45-CB4F-646F-D7752A4A2652}"/>
                  </a:ext>
                </a:extLst>
              </p:cNvPr>
              <p:cNvGrpSpPr/>
              <p:nvPr/>
            </p:nvGrpSpPr>
            <p:grpSpPr>
              <a:xfrm>
                <a:off x="16729233" y="664368"/>
                <a:ext cx="2644616" cy="2301716"/>
                <a:chOff x="16729233" y="664368"/>
                <a:chExt cx="2644616" cy="2301716"/>
              </a:xfrm>
              <a:solidFill>
                <a:srgbClr val="000000"/>
              </a:solidFill>
            </p:grpSpPr>
            <p:sp>
              <p:nvSpPr>
                <p:cNvPr id="1372" name="Freeform: Shape 1371">
                  <a:extLst>
                    <a:ext uri="{FF2B5EF4-FFF2-40B4-BE49-F238E27FC236}">
                      <a16:creationId xmlns:a16="http://schemas.microsoft.com/office/drawing/2014/main" id="{93277830-2449-414C-4C33-82C74ADC0C72}"/>
                    </a:ext>
                  </a:extLst>
                </p:cNvPr>
                <p:cNvSpPr/>
                <p:nvPr/>
              </p:nvSpPr>
              <p:spPr>
                <a:xfrm>
                  <a:off x="16729233" y="720089"/>
                  <a:ext cx="704385" cy="780745"/>
                </a:xfrm>
                <a:custGeom>
                  <a:avLst/>
                  <a:gdLst>
                    <a:gd name="connsiteX0" fmla="*/ 0 w 704385"/>
                    <a:gd name="connsiteY0" fmla="*/ 0 h 780745"/>
                    <a:gd name="connsiteX1" fmla="*/ 372904 w 704385"/>
                    <a:gd name="connsiteY1" fmla="*/ 325755 h 780745"/>
                    <a:gd name="connsiteX2" fmla="*/ 702945 w 704385"/>
                    <a:gd name="connsiteY2" fmla="*/ 552926 h 780745"/>
                    <a:gd name="connsiteX3" fmla="*/ 621506 w 704385"/>
                    <a:gd name="connsiteY3" fmla="*/ 664369 h 780745"/>
                    <a:gd name="connsiteX4" fmla="*/ 462915 w 704385"/>
                    <a:gd name="connsiteY4" fmla="*/ 771525 h 780745"/>
                    <a:gd name="connsiteX5" fmla="*/ 0 w 704385"/>
                    <a:gd name="connsiteY5" fmla="*/ 0 h 78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385" h="780745">
                      <a:moveTo>
                        <a:pt x="0" y="0"/>
                      </a:moveTo>
                      <a:cubicBezTo>
                        <a:pt x="137160" y="188595"/>
                        <a:pt x="257175" y="274320"/>
                        <a:pt x="372904" y="325755"/>
                      </a:cubicBezTo>
                      <a:cubicBezTo>
                        <a:pt x="488632" y="377190"/>
                        <a:pt x="677228" y="402908"/>
                        <a:pt x="702945" y="552926"/>
                      </a:cubicBezTo>
                      <a:cubicBezTo>
                        <a:pt x="711517" y="612934"/>
                        <a:pt x="681514" y="655796"/>
                        <a:pt x="621506" y="664369"/>
                      </a:cubicBezTo>
                      <a:cubicBezTo>
                        <a:pt x="617220" y="771525"/>
                        <a:pt x="540067" y="797243"/>
                        <a:pt x="462915" y="771525"/>
                      </a:cubicBezTo>
                      <a:cubicBezTo>
                        <a:pt x="137160" y="668655"/>
                        <a:pt x="64294" y="222885"/>
                        <a:pt x="0" y="0"/>
                      </a:cubicBezTo>
                      <a:close/>
                    </a:path>
                  </a:pathLst>
                </a:custGeom>
                <a:solidFill>
                  <a:srgbClr val="48A5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373" name="Graphic 4">
                  <a:extLst>
                    <a:ext uri="{FF2B5EF4-FFF2-40B4-BE49-F238E27FC236}">
                      <a16:creationId xmlns:a16="http://schemas.microsoft.com/office/drawing/2014/main" id="{9E22A797-D48C-1B81-84A6-3A16BBB311CD}"/>
                    </a:ext>
                  </a:extLst>
                </p:cNvPr>
                <p:cNvGrpSpPr/>
                <p:nvPr/>
              </p:nvGrpSpPr>
              <p:grpSpPr>
                <a:xfrm>
                  <a:off x="16874966" y="664368"/>
                  <a:ext cx="2498883" cy="2301716"/>
                  <a:chOff x="16874966" y="664368"/>
                  <a:chExt cx="2498883" cy="2301716"/>
                </a:xfrm>
                <a:solidFill>
                  <a:srgbClr val="000000"/>
                </a:solidFill>
              </p:grpSpPr>
              <p:grpSp>
                <p:nvGrpSpPr>
                  <p:cNvPr id="1374" name="Graphic 4">
                    <a:extLst>
                      <a:ext uri="{FF2B5EF4-FFF2-40B4-BE49-F238E27FC236}">
                        <a16:creationId xmlns:a16="http://schemas.microsoft.com/office/drawing/2014/main" id="{0F47D8CE-B8A8-4CD0-8B12-F5706424F776}"/>
                      </a:ext>
                    </a:extLst>
                  </p:cNvPr>
                  <p:cNvGrpSpPr/>
                  <p:nvPr/>
                </p:nvGrpSpPr>
                <p:grpSpPr>
                  <a:xfrm>
                    <a:off x="16874966" y="664368"/>
                    <a:ext cx="2498883" cy="2301716"/>
                    <a:chOff x="16874966" y="664368"/>
                    <a:chExt cx="2498883" cy="2301716"/>
                  </a:xfrm>
                  <a:solidFill>
                    <a:srgbClr val="000000"/>
                  </a:solidFill>
                </p:grpSpPr>
                <p:sp>
                  <p:nvSpPr>
                    <p:cNvPr id="1384" name="Freeform: Shape 1383">
                      <a:extLst>
                        <a:ext uri="{FF2B5EF4-FFF2-40B4-BE49-F238E27FC236}">
                          <a16:creationId xmlns:a16="http://schemas.microsoft.com/office/drawing/2014/main" id="{C13B0D03-1CA9-12B5-D84C-24FF1352B36F}"/>
                        </a:ext>
                      </a:extLst>
                    </p:cNvPr>
                    <p:cNvSpPr/>
                    <p:nvPr/>
                  </p:nvSpPr>
                  <p:spPr>
                    <a:xfrm>
                      <a:off x="16874966" y="1020126"/>
                      <a:ext cx="2498883" cy="1945957"/>
                    </a:xfrm>
                    <a:custGeom>
                      <a:avLst/>
                      <a:gdLst>
                        <a:gd name="connsiteX0" fmla="*/ 2498884 w 2498883"/>
                        <a:gd name="connsiteY0" fmla="*/ 1843088 h 1945957"/>
                        <a:gd name="connsiteX1" fmla="*/ 2048828 w 2498883"/>
                        <a:gd name="connsiteY1" fmla="*/ 1110139 h 1945957"/>
                        <a:gd name="connsiteX2" fmla="*/ 912971 w 2498883"/>
                        <a:gd name="connsiteY2" fmla="*/ 561499 h 1945957"/>
                        <a:gd name="connsiteX3" fmla="*/ 0 w 2498883"/>
                        <a:gd name="connsiteY3" fmla="*/ 0 h 1945957"/>
                        <a:gd name="connsiteX4" fmla="*/ 1294447 w 2498883"/>
                        <a:gd name="connsiteY4" fmla="*/ 797243 h 1945957"/>
                        <a:gd name="connsiteX5" fmla="*/ 2100263 w 2498883"/>
                        <a:gd name="connsiteY5" fmla="*/ 1255871 h 1945957"/>
                        <a:gd name="connsiteX6" fmla="*/ 2413159 w 2498883"/>
                        <a:gd name="connsiteY6" fmla="*/ 1945958 h 1945957"/>
                        <a:gd name="connsiteX7" fmla="*/ 2498884 w 2498883"/>
                        <a:gd name="connsiteY7" fmla="*/ 1843088 h 194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8883" h="1945957">
                          <a:moveTo>
                            <a:pt x="2498884" y="1843088"/>
                          </a:moveTo>
                          <a:cubicBezTo>
                            <a:pt x="2456022" y="1564481"/>
                            <a:pt x="2275999" y="1294448"/>
                            <a:pt x="2048828" y="1110139"/>
                          </a:cubicBezTo>
                          <a:cubicBezTo>
                            <a:pt x="1765935" y="874395"/>
                            <a:pt x="1255871" y="711518"/>
                            <a:pt x="912971" y="561499"/>
                          </a:cubicBezTo>
                          <a:cubicBezTo>
                            <a:pt x="578644" y="411480"/>
                            <a:pt x="274320" y="248603"/>
                            <a:pt x="0" y="0"/>
                          </a:cubicBezTo>
                          <a:cubicBezTo>
                            <a:pt x="398621" y="428625"/>
                            <a:pt x="887254" y="630079"/>
                            <a:pt x="1294447" y="797243"/>
                          </a:cubicBezTo>
                          <a:cubicBezTo>
                            <a:pt x="1590198" y="917258"/>
                            <a:pt x="1860233" y="1032986"/>
                            <a:pt x="2100263" y="1255871"/>
                          </a:cubicBezTo>
                          <a:cubicBezTo>
                            <a:pt x="2306003" y="1465898"/>
                            <a:pt x="2413159" y="1688783"/>
                            <a:pt x="2413159" y="1945958"/>
                          </a:cubicBezTo>
                          <a:lnTo>
                            <a:pt x="2498884" y="1843088"/>
                          </a:ln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385" name="Graphic 4">
                      <a:extLst>
                        <a:ext uri="{FF2B5EF4-FFF2-40B4-BE49-F238E27FC236}">
                          <a16:creationId xmlns:a16="http://schemas.microsoft.com/office/drawing/2014/main" id="{95B22649-4F39-CC35-8276-415F9C48290E}"/>
                        </a:ext>
                      </a:extLst>
                    </p:cNvPr>
                    <p:cNvGrpSpPr/>
                    <p:nvPr/>
                  </p:nvGrpSpPr>
                  <p:grpSpPr>
                    <a:xfrm>
                      <a:off x="18165127" y="951546"/>
                      <a:ext cx="950070" cy="1203318"/>
                      <a:chOff x="18165127" y="951546"/>
                      <a:chExt cx="950070" cy="1203318"/>
                    </a:xfrm>
                    <a:solidFill>
                      <a:srgbClr val="000000"/>
                    </a:solidFill>
                  </p:grpSpPr>
                  <p:grpSp>
                    <p:nvGrpSpPr>
                      <p:cNvPr id="1395" name="Graphic 4">
                        <a:extLst>
                          <a:ext uri="{FF2B5EF4-FFF2-40B4-BE49-F238E27FC236}">
                            <a16:creationId xmlns:a16="http://schemas.microsoft.com/office/drawing/2014/main" id="{971C9621-42A1-7402-A912-D01B1106D1E7}"/>
                          </a:ext>
                        </a:extLst>
                      </p:cNvPr>
                      <p:cNvGrpSpPr/>
                      <p:nvPr/>
                    </p:nvGrpSpPr>
                    <p:grpSpPr>
                      <a:xfrm>
                        <a:off x="18165127" y="951546"/>
                        <a:ext cx="950070" cy="1203318"/>
                        <a:chOff x="18165127" y="951546"/>
                        <a:chExt cx="950070" cy="1203318"/>
                      </a:xfrm>
                      <a:solidFill>
                        <a:srgbClr val="000000"/>
                      </a:solidFill>
                    </p:grpSpPr>
                    <p:sp>
                      <p:nvSpPr>
                        <p:cNvPr id="1399" name="Freeform: Shape 1398">
                          <a:extLst>
                            <a:ext uri="{FF2B5EF4-FFF2-40B4-BE49-F238E27FC236}">
                              <a16:creationId xmlns:a16="http://schemas.microsoft.com/office/drawing/2014/main" id="{0535EB7B-E528-D9E9-CDF2-FA94D12D825D}"/>
                            </a:ext>
                          </a:extLst>
                        </p:cNvPr>
                        <p:cNvSpPr/>
                        <p:nvPr/>
                      </p:nvSpPr>
                      <p:spPr>
                        <a:xfrm>
                          <a:off x="18165127" y="955833"/>
                          <a:ext cx="950070" cy="1006406"/>
                        </a:xfrm>
                        <a:custGeom>
                          <a:avLst/>
                          <a:gdLst>
                            <a:gd name="connsiteX0" fmla="*/ 728663 w 950070"/>
                            <a:gd name="connsiteY0" fmla="*/ 852964 h 1006406"/>
                            <a:gd name="connsiteX1" fmla="*/ 934403 w 950070"/>
                            <a:gd name="connsiteY1" fmla="*/ 595789 h 1006406"/>
                            <a:gd name="connsiteX2" fmla="*/ 664369 w 950070"/>
                            <a:gd name="connsiteY2" fmla="*/ 295751 h 1006406"/>
                            <a:gd name="connsiteX3" fmla="*/ 0 w 950070"/>
                            <a:gd name="connsiteY3" fmla="*/ 0 h 1006406"/>
                            <a:gd name="connsiteX4" fmla="*/ 55722 w 950070"/>
                            <a:gd name="connsiteY4" fmla="*/ 205740 h 1006406"/>
                            <a:gd name="connsiteX5" fmla="*/ 441485 w 950070"/>
                            <a:gd name="connsiteY5" fmla="*/ 934403 h 1006406"/>
                            <a:gd name="connsiteX6" fmla="*/ 728663 w 950070"/>
                            <a:gd name="connsiteY6" fmla="*/ 852964 h 100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070" h="1006406">
                              <a:moveTo>
                                <a:pt x="728663" y="852964"/>
                              </a:moveTo>
                              <a:cubicBezTo>
                                <a:pt x="891541" y="882968"/>
                                <a:pt x="990124" y="724376"/>
                                <a:pt x="934403" y="595789"/>
                              </a:cubicBezTo>
                              <a:cubicBezTo>
                                <a:pt x="861537" y="432911"/>
                                <a:pt x="762953" y="355759"/>
                                <a:pt x="664369" y="295751"/>
                              </a:cubicBezTo>
                              <a:cubicBezTo>
                                <a:pt x="432912" y="150019"/>
                                <a:pt x="188596" y="158591"/>
                                <a:pt x="0" y="0"/>
                              </a:cubicBezTo>
                              <a:lnTo>
                                <a:pt x="55722" y="205740"/>
                              </a:lnTo>
                              <a:cubicBezTo>
                                <a:pt x="90012" y="411480"/>
                                <a:pt x="227172" y="784384"/>
                                <a:pt x="441485" y="934403"/>
                              </a:cubicBezTo>
                              <a:cubicBezTo>
                                <a:pt x="557213" y="1015841"/>
                                <a:pt x="780098" y="1071563"/>
                                <a:pt x="728663" y="852964"/>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00" name="Freeform: Shape 1399">
                          <a:extLst>
                            <a:ext uri="{FF2B5EF4-FFF2-40B4-BE49-F238E27FC236}">
                              <a16:creationId xmlns:a16="http://schemas.microsoft.com/office/drawing/2014/main" id="{1B287B5E-4418-0435-648A-8EA8DFE116FF}"/>
                            </a:ext>
                          </a:extLst>
                        </p:cNvPr>
                        <p:cNvSpPr/>
                        <p:nvPr/>
                      </p:nvSpPr>
                      <p:spPr>
                        <a:xfrm>
                          <a:off x="18165127" y="951546"/>
                          <a:ext cx="792522" cy="1203318"/>
                        </a:xfrm>
                        <a:custGeom>
                          <a:avLst/>
                          <a:gdLst>
                            <a:gd name="connsiteX0" fmla="*/ 715804 w 792522"/>
                            <a:gd name="connsiteY0" fmla="*/ 1165860 h 1203318"/>
                            <a:gd name="connsiteX1" fmla="*/ 750094 w 792522"/>
                            <a:gd name="connsiteY1" fmla="*/ 1187291 h 1203318"/>
                            <a:gd name="connsiteX2" fmla="*/ 668655 w 792522"/>
                            <a:gd name="connsiteY2" fmla="*/ 698659 h 1203318"/>
                            <a:gd name="connsiteX3" fmla="*/ 587217 w 792522"/>
                            <a:gd name="connsiteY3" fmla="*/ 308610 h 1203318"/>
                            <a:gd name="connsiteX4" fmla="*/ 651511 w 792522"/>
                            <a:gd name="connsiteY4" fmla="*/ 672941 h 1203318"/>
                            <a:gd name="connsiteX5" fmla="*/ 514350 w 792522"/>
                            <a:gd name="connsiteY5" fmla="*/ 535781 h 1203318"/>
                            <a:gd name="connsiteX6" fmla="*/ 330042 w 792522"/>
                            <a:gd name="connsiteY6" fmla="*/ 175736 h 1203318"/>
                            <a:gd name="connsiteX7" fmla="*/ 492919 w 792522"/>
                            <a:gd name="connsiteY7" fmla="*/ 518636 h 1203318"/>
                            <a:gd name="connsiteX8" fmla="*/ 300038 w 792522"/>
                            <a:gd name="connsiteY8" fmla="*/ 355759 h 1203318"/>
                            <a:gd name="connsiteX9" fmla="*/ 201454 w 792522"/>
                            <a:gd name="connsiteY9" fmla="*/ 145733 h 1203318"/>
                            <a:gd name="connsiteX10" fmla="*/ 278606 w 792522"/>
                            <a:gd name="connsiteY10" fmla="*/ 334328 h 1203318"/>
                            <a:gd name="connsiteX11" fmla="*/ 0 w 792522"/>
                            <a:gd name="connsiteY11" fmla="*/ 0 h 1203318"/>
                            <a:gd name="connsiteX12" fmla="*/ 432912 w 792522"/>
                            <a:gd name="connsiteY12" fmla="*/ 505778 h 1203318"/>
                            <a:gd name="connsiteX13" fmla="*/ 171450 w 792522"/>
                            <a:gd name="connsiteY13" fmla="*/ 407194 h 1203318"/>
                            <a:gd name="connsiteX14" fmla="*/ 467202 w 792522"/>
                            <a:gd name="connsiteY14" fmla="*/ 535781 h 1203318"/>
                            <a:gd name="connsiteX15" fmla="*/ 638652 w 792522"/>
                            <a:gd name="connsiteY15" fmla="*/ 702945 h 1203318"/>
                            <a:gd name="connsiteX16" fmla="*/ 171450 w 792522"/>
                            <a:gd name="connsiteY16" fmla="*/ 492919 h 1203318"/>
                            <a:gd name="connsiteX17" fmla="*/ 655797 w 792522"/>
                            <a:gd name="connsiteY17" fmla="*/ 728663 h 1203318"/>
                            <a:gd name="connsiteX18" fmla="*/ 698660 w 792522"/>
                            <a:gd name="connsiteY18" fmla="*/ 797243 h 1203318"/>
                            <a:gd name="connsiteX19" fmla="*/ 698660 w 792522"/>
                            <a:gd name="connsiteY19" fmla="*/ 797243 h 1203318"/>
                            <a:gd name="connsiteX20" fmla="*/ 300038 w 792522"/>
                            <a:gd name="connsiteY20" fmla="*/ 741521 h 1203318"/>
                            <a:gd name="connsiteX21" fmla="*/ 711518 w 792522"/>
                            <a:gd name="connsiteY21" fmla="*/ 827246 h 1203318"/>
                            <a:gd name="connsiteX22" fmla="*/ 715804 w 792522"/>
                            <a:gd name="connsiteY22" fmla="*/ 1165860 h 120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2522" h="1203318">
                              <a:moveTo>
                                <a:pt x="715804" y="1165860"/>
                              </a:moveTo>
                              <a:cubicBezTo>
                                <a:pt x="711518" y="1174433"/>
                                <a:pt x="715804" y="1230154"/>
                                <a:pt x="750094" y="1187291"/>
                              </a:cubicBezTo>
                              <a:cubicBezTo>
                                <a:pt x="822961" y="1024414"/>
                                <a:pt x="805816" y="840105"/>
                                <a:pt x="668655" y="698659"/>
                              </a:cubicBezTo>
                              <a:cubicBezTo>
                                <a:pt x="720091" y="552926"/>
                                <a:pt x="668655" y="428625"/>
                                <a:pt x="587217" y="308610"/>
                              </a:cubicBezTo>
                              <a:cubicBezTo>
                                <a:pt x="647224" y="420053"/>
                                <a:pt x="694373" y="548640"/>
                                <a:pt x="651511" y="672941"/>
                              </a:cubicBezTo>
                              <a:cubicBezTo>
                                <a:pt x="617221" y="625793"/>
                                <a:pt x="570072" y="582930"/>
                                <a:pt x="514350" y="535781"/>
                              </a:cubicBezTo>
                              <a:cubicBezTo>
                                <a:pt x="527210" y="381476"/>
                                <a:pt x="437198" y="282893"/>
                                <a:pt x="330042" y="175736"/>
                              </a:cubicBezTo>
                              <a:cubicBezTo>
                                <a:pt x="402909" y="270034"/>
                                <a:pt x="501492" y="390049"/>
                                <a:pt x="492919" y="518636"/>
                              </a:cubicBezTo>
                              <a:cubicBezTo>
                                <a:pt x="432912" y="467201"/>
                                <a:pt x="368618" y="415766"/>
                                <a:pt x="300038" y="355759"/>
                              </a:cubicBezTo>
                              <a:cubicBezTo>
                                <a:pt x="300038" y="265748"/>
                                <a:pt x="257175" y="201454"/>
                                <a:pt x="201454" y="145733"/>
                              </a:cubicBezTo>
                              <a:cubicBezTo>
                                <a:pt x="248603" y="214313"/>
                                <a:pt x="274321" y="248603"/>
                                <a:pt x="278606" y="334328"/>
                              </a:cubicBezTo>
                              <a:cubicBezTo>
                                <a:pt x="175737" y="244316"/>
                                <a:pt x="77153" y="137160"/>
                                <a:pt x="0" y="0"/>
                              </a:cubicBezTo>
                              <a:cubicBezTo>
                                <a:pt x="120016" y="248603"/>
                                <a:pt x="282893" y="385763"/>
                                <a:pt x="432912" y="505778"/>
                              </a:cubicBezTo>
                              <a:cubicBezTo>
                                <a:pt x="372904" y="488633"/>
                                <a:pt x="287179" y="462915"/>
                                <a:pt x="171450" y="407194"/>
                              </a:cubicBezTo>
                              <a:cubicBezTo>
                                <a:pt x="291466" y="492919"/>
                                <a:pt x="377191" y="518636"/>
                                <a:pt x="467202" y="535781"/>
                              </a:cubicBezTo>
                              <a:cubicBezTo>
                                <a:pt x="531496" y="591503"/>
                                <a:pt x="591503" y="642938"/>
                                <a:pt x="638652" y="702945"/>
                              </a:cubicBezTo>
                              <a:cubicBezTo>
                                <a:pt x="484347" y="694373"/>
                                <a:pt x="321469" y="630079"/>
                                <a:pt x="171450" y="492919"/>
                              </a:cubicBezTo>
                              <a:cubicBezTo>
                                <a:pt x="295752" y="634365"/>
                                <a:pt x="454343" y="724376"/>
                                <a:pt x="655797" y="728663"/>
                              </a:cubicBezTo>
                              <a:cubicBezTo>
                                <a:pt x="672942" y="750094"/>
                                <a:pt x="685800" y="771525"/>
                                <a:pt x="698660" y="797243"/>
                              </a:cubicBezTo>
                              <a:lnTo>
                                <a:pt x="698660" y="797243"/>
                              </a:lnTo>
                              <a:cubicBezTo>
                                <a:pt x="638652" y="852964"/>
                                <a:pt x="454343" y="835819"/>
                                <a:pt x="300038" y="741521"/>
                              </a:cubicBezTo>
                              <a:cubicBezTo>
                                <a:pt x="428625" y="844391"/>
                                <a:pt x="608648" y="895826"/>
                                <a:pt x="711518" y="827246"/>
                              </a:cubicBezTo>
                              <a:cubicBezTo>
                                <a:pt x="762953" y="934403"/>
                                <a:pt x="767240" y="1041559"/>
                                <a:pt x="715804" y="1165860"/>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96" name="Graphic 4">
                        <a:extLst>
                          <a:ext uri="{FF2B5EF4-FFF2-40B4-BE49-F238E27FC236}">
                            <a16:creationId xmlns:a16="http://schemas.microsoft.com/office/drawing/2014/main" id="{0C77A20B-4B0A-3936-5CF1-B9B89C439F77}"/>
                          </a:ext>
                        </a:extLst>
                      </p:cNvPr>
                      <p:cNvGrpSpPr/>
                      <p:nvPr/>
                    </p:nvGrpSpPr>
                    <p:grpSpPr>
                      <a:xfrm>
                        <a:off x="18558483" y="1230354"/>
                        <a:ext cx="528669" cy="528669"/>
                        <a:chOff x="18558483" y="1230354"/>
                        <a:chExt cx="528669" cy="528669"/>
                      </a:xfrm>
                      <a:solidFill>
                        <a:srgbClr val="000000"/>
                      </a:solidFill>
                    </p:grpSpPr>
                    <p:sp>
                      <p:nvSpPr>
                        <p:cNvPr id="1397" name="Freeform: Shape 1396">
                          <a:extLst>
                            <a:ext uri="{FF2B5EF4-FFF2-40B4-BE49-F238E27FC236}">
                              <a16:creationId xmlns:a16="http://schemas.microsoft.com/office/drawing/2014/main" id="{4DD2802E-1A91-6B31-7DD0-E7A5881CA8B4}"/>
                            </a:ext>
                          </a:extLst>
                        </p:cNvPr>
                        <p:cNvSpPr/>
                        <p:nvPr/>
                      </p:nvSpPr>
                      <p:spPr>
                        <a:xfrm rot="-3159823">
                          <a:off x="18634220" y="1306091"/>
                          <a:ext cx="377194" cy="377194"/>
                        </a:xfrm>
                        <a:custGeom>
                          <a:avLst/>
                          <a:gdLst>
                            <a:gd name="connsiteX0" fmla="*/ 377195 w 377194"/>
                            <a:gd name="connsiteY0" fmla="*/ 188597 h 377194"/>
                            <a:gd name="connsiteX1" fmla="*/ 188598 w 377194"/>
                            <a:gd name="connsiteY1" fmla="*/ 377195 h 377194"/>
                            <a:gd name="connsiteX2" fmla="*/ 1 w 377194"/>
                            <a:gd name="connsiteY2" fmla="*/ 188597 h 377194"/>
                            <a:gd name="connsiteX3" fmla="*/ 188598 w 377194"/>
                            <a:gd name="connsiteY3" fmla="*/ 0 h 377194"/>
                            <a:gd name="connsiteX4" fmla="*/ 377195 w 377194"/>
                            <a:gd name="connsiteY4" fmla="*/ 188597 h 377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94" h="377194">
                              <a:moveTo>
                                <a:pt x="377195" y="188597"/>
                              </a:moveTo>
                              <a:cubicBezTo>
                                <a:pt x="377195" y="292757"/>
                                <a:pt x="292758" y="377195"/>
                                <a:pt x="188598" y="377195"/>
                              </a:cubicBezTo>
                              <a:cubicBezTo>
                                <a:pt x="84438" y="377195"/>
                                <a:pt x="1" y="292757"/>
                                <a:pt x="1" y="188597"/>
                              </a:cubicBezTo>
                              <a:cubicBezTo>
                                <a:pt x="1" y="84438"/>
                                <a:pt x="84438" y="0"/>
                                <a:pt x="188598" y="0"/>
                              </a:cubicBezTo>
                              <a:cubicBezTo>
                                <a:pt x="292758" y="0"/>
                                <a:pt x="377195" y="84438"/>
                                <a:pt x="377195" y="188597"/>
                              </a:cubicBezTo>
                              <a:close/>
                            </a:path>
                          </a:pathLst>
                        </a:custGeom>
                        <a:solidFill>
                          <a:srgbClr val="DA8D00"/>
                        </a:solidFill>
                        <a:ln w="42851"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98" name="Freeform: Shape 1397">
                          <a:extLst>
                            <a:ext uri="{FF2B5EF4-FFF2-40B4-BE49-F238E27FC236}">
                              <a16:creationId xmlns:a16="http://schemas.microsoft.com/office/drawing/2014/main" id="{1AB4E682-5CFC-0B21-9891-E2615DC89141}"/>
                            </a:ext>
                          </a:extLst>
                        </p:cNvPr>
                        <p:cNvSpPr/>
                        <p:nvPr/>
                      </p:nvSpPr>
                      <p:spPr>
                        <a:xfrm rot="-3159341">
                          <a:off x="18673157" y="1345305"/>
                          <a:ext cx="300035" cy="300035"/>
                        </a:xfrm>
                        <a:custGeom>
                          <a:avLst/>
                          <a:gdLst>
                            <a:gd name="connsiteX0" fmla="*/ 300036 w 300035"/>
                            <a:gd name="connsiteY0" fmla="*/ 150018 h 300035"/>
                            <a:gd name="connsiteX1" fmla="*/ 150018 w 300035"/>
                            <a:gd name="connsiteY1" fmla="*/ 300036 h 300035"/>
                            <a:gd name="connsiteX2" fmla="*/ 0 w 300035"/>
                            <a:gd name="connsiteY2" fmla="*/ 150018 h 300035"/>
                            <a:gd name="connsiteX3" fmla="*/ 150018 w 300035"/>
                            <a:gd name="connsiteY3" fmla="*/ 0 h 300035"/>
                            <a:gd name="connsiteX4" fmla="*/ 300036 w 300035"/>
                            <a:gd name="connsiteY4" fmla="*/ 150018 h 300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5" h="300035">
                              <a:moveTo>
                                <a:pt x="300036" y="150018"/>
                              </a:moveTo>
                              <a:cubicBezTo>
                                <a:pt x="300036" y="232870"/>
                                <a:pt x="232870" y="300036"/>
                                <a:pt x="150018" y="300036"/>
                              </a:cubicBezTo>
                              <a:cubicBezTo>
                                <a:pt x="67166" y="300036"/>
                                <a:pt x="0" y="232870"/>
                                <a:pt x="0" y="150018"/>
                              </a:cubicBezTo>
                              <a:cubicBezTo>
                                <a:pt x="0" y="67165"/>
                                <a:pt x="67166" y="0"/>
                                <a:pt x="150018" y="0"/>
                              </a:cubicBezTo>
                              <a:cubicBezTo>
                                <a:pt x="232870" y="0"/>
                                <a:pt x="300036" y="67165"/>
                                <a:pt x="300036" y="15001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386" name="Graphic 4">
                      <a:extLst>
                        <a:ext uri="{FF2B5EF4-FFF2-40B4-BE49-F238E27FC236}">
                          <a16:creationId xmlns:a16="http://schemas.microsoft.com/office/drawing/2014/main" id="{90DE8D1D-F1FD-09AA-DBE8-751FF8639353}"/>
                        </a:ext>
                      </a:extLst>
                    </p:cNvPr>
                    <p:cNvGrpSpPr/>
                    <p:nvPr/>
                  </p:nvGrpSpPr>
                  <p:grpSpPr>
                    <a:xfrm>
                      <a:off x="17230725" y="664368"/>
                      <a:ext cx="776437" cy="976823"/>
                      <a:chOff x="17230725" y="664368"/>
                      <a:chExt cx="776437" cy="976823"/>
                    </a:xfrm>
                    <a:solidFill>
                      <a:srgbClr val="000000"/>
                    </a:solidFill>
                  </p:grpSpPr>
                  <p:sp>
                    <p:nvSpPr>
                      <p:cNvPr id="1393" name="Freeform: Shape 1392">
                        <a:extLst>
                          <a:ext uri="{FF2B5EF4-FFF2-40B4-BE49-F238E27FC236}">
                            <a16:creationId xmlns:a16="http://schemas.microsoft.com/office/drawing/2014/main" id="{AB22DB22-EFC7-C984-A6CE-04E265EAF65F}"/>
                          </a:ext>
                        </a:extLst>
                      </p:cNvPr>
                      <p:cNvSpPr/>
                      <p:nvPr/>
                    </p:nvSpPr>
                    <p:spPr>
                      <a:xfrm>
                        <a:off x="17230725" y="664368"/>
                        <a:ext cx="776437" cy="822602"/>
                      </a:xfrm>
                      <a:custGeom>
                        <a:avLst/>
                        <a:gdLst>
                          <a:gd name="connsiteX0" fmla="*/ 595789 w 776437"/>
                          <a:gd name="connsiteY0" fmla="*/ 698659 h 822602"/>
                          <a:gd name="connsiteX1" fmla="*/ 762952 w 776437"/>
                          <a:gd name="connsiteY1" fmla="*/ 488633 h 822602"/>
                          <a:gd name="connsiteX2" fmla="*/ 544354 w 776437"/>
                          <a:gd name="connsiteY2" fmla="*/ 244316 h 822602"/>
                          <a:gd name="connsiteX3" fmla="*/ 0 w 776437"/>
                          <a:gd name="connsiteY3" fmla="*/ 0 h 822602"/>
                          <a:gd name="connsiteX4" fmla="*/ 47149 w 776437"/>
                          <a:gd name="connsiteY4" fmla="*/ 167164 h 822602"/>
                          <a:gd name="connsiteX5" fmla="*/ 364331 w 776437"/>
                          <a:gd name="connsiteY5" fmla="*/ 762953 h 822602"/>
                          <a:gd name="connsiteX6" fmla="*/ 595789 w 776437"/>
                          <a:gd name="connsiteY6" fmla="*/ 698659 h 82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437" h="822602">
                            <a:moveTo>
                              <a:pt x="595789" y="698659"/>
                            </a:moveTo>
                            <a:cubicBezTo>
                              <a:pt x="728663" y="724376"/>
                              <a:pt x="810101" y="591503"/>
                              <a:pt x="762952" y="488633"/>
                            </a:cubicBezTo>
                            <a:cubicBezTo>
                              <a:pt x="702945" y="355759"/>
                              <a:pt x="621506" y="291465"/>
                              <a:pt x="544354" y="244316"/>
                            </a:cubicBezTo>
                            <a:cubicBezTo>
                              <a:pt x="355758" y="124301"/>
                              <a:pt x="154305" y="132874"/>
                              <a:pt x="0" y="0"/>
                            </a:cubicBezTo>
                            <a:lnTo>
                              <a:pt x="47149" y="167164"/>
                            </a:lnTo>
                            <a:cubicBezTo>
                              <a:pt x="72866" y="334328"/>
                              <a:pt x="188595" y="638651"/>
                              <a:pt x="364331" y="762953"/>
                            </a:cubicBezTo>
                            <a:cubicBezTo>
                              <a:pt x="454343" y="831533"/>
                              <a:pt x="638651" y="874395"/>
                              <a:pt x="595789" y="698659"/>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94" name="Freeform: Shape 1393">
                        <a:extLst>
                          <a:ext uri="{FF2B5EF4-FFF2-40B4-BE49-F238E27FC236}">
                            <a16:creationId xmlns:a16="http://schemas.microsoft.com/office/drawing/2014/main" id="{22EA087E-B960-2465-4B66-598C62C7F2D0}"/>
                          </a:ext>
                        </a:extLst>
                      </p:cNvPr>
                      <p:cNvSpPr/>
                      <p:nvPr/>
                    </p:nvSpPr>
                    <p:spPr>
                      <a:xfrm>
                        <a:off x="17230725" y="664368"/>
                        <a:ext cx="648373" cy="976823"/>
                      </a:xfrm>
                      <a:custGeom>
                        <a:avLst/>
                        <a:gdLst>
                          <a:gd name="connsiteX0" fmla="*/ 582930 w 648373"/>
                          <a:gd name="connsiteY0" fmla="*/ 947261 h 976823"/>
                          <a:gd name="connsiteX1" fmla="*/ 612933 w 648373"/>
                          <a:gd name="connsiteY1" fmla="*/ 964406 h 976823"/>
                          <a:gd name="connsiteX2" fmla="*/ 548640 w 648373"/>
                          <a:gd name="connsiteY2" fmla="*/ 565785 h 976823"/>
                          <a:gd name="connsiteX3" fmla="*/ 480061 w 648373"/>
                          <a:gd name="connsiteY3" fmla="*/ 248603 h 976823"/>
                          <a:gd name="connsiteX4" fmla="*/ 531495 w 648373"/>
                          <a:gd name="connsiteY4" fmla="*/ 544354 h 976823"/>
                          <a:gd name="connsiteX5" fmla="*/ 420052 w 648373"/>
                          <a:gd name="connsiteY5" fmla="*/ 432911 h 976823"/>
                          <a:gd name="connsiteX6" fmla="*/ 270033 w 648373"/>
                          <a:gd name="connsiteY6" fmla="*/ 141446 h 976823"/>
                          <a:gd name="connsiteX7" fmla="*/ 402907 w 648373"/>
                          <a:gd name="connsiteY7" fmla="*/ 420053 h 976823"/>
                          <a:gd name="connsiteX8" fmla="*/ 244317 w 648373"/>
                          <a:gd name="connsiteY8" fmla="*/ 287179 h 976823"/>
                          <a:gd name="connsiteX9" fmla="*/ 162878 w 648373"/>
                          <a:gd name="connsiteY9" fmla="*/ 115729 h 976823"/>
                          <a:gd name="connsiteX10" fmla="*/ 227171 w 648373"/>
                          <a:gd name="connsiteY10" fmla="*/ 270034 h 976823"/>
                          <a:gd name="connsiteX11" fmla="*/ 0 w 648373"/>
                          <a:gd name="connsiteY11" fmla="*/ 0 h 976823"/>
                          <a:gd name="connsiteX12" fmla="*/ 351473 w 648373"/>
                          <a:gd name="connsiteY12" fmla="*/ 411480 h 976823"/>
                          <a:gd name="connsiteX13" fmla="*/ 141446 w 648373"/>
                          <a:gd name="connsiteY13" fmla="*/ 334328 h 976823"/>
                          <a:gd name="connsiteX14" fmla="*/ 381476 w 648373"/>
                          <a:gd name="connsiteY14" fmla="*/ 437198 h 976823"/>
                          <a:gd name="connsiteX15" fmla="*/ 522923 w 648373"/>
                          <a:gd name="connsiteY15" fmla="*/ 574358 h 976823"/>
                          <a:gd name="connsiteX16" fmla="*/ 141446 w 648373"/>
                          <a:gd name="connsiteY16" fmla="*/ 402908 h 976823"/>
                          <a:gd name="connsiteX17" fmla="*/ 535781 w 648373"/>
                          <a:gd name="connsiteY17" fmla="*/ 595789 h 976823"/>
                          <a:gd name="connsiteX18" fmla="*/ 570071 w 648373"/>
                          <a:gd name="connsiteY18" fmla="*/ 651510 h 976823"/>
                          <a:gd name="connsiteX19" fmla="*/ 570071 w 648373"/>
                          <a:gd name="connsiteY19" fmla="*/ 651510 h 976823"/>
                          <a:gd name="connsiteX20" fmla="*/ 244317 w 648373"/>
                          <a:gd name="connsiteY20" fmla="*/ 604361 h 976823"/>
                          <a:gd name="connsiteX21" fmla="*/ 578644 w 648373"/>
                          <a:gd name="connsiteY21" fmla="*/ 672941 h 976823"/>
                          <a:gd name="connsiteX22" fmla="*/ 582930 w 648373"/>
                          <a:gd name="connsiteY22" fmla="*/ 947261 h 97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8373" h="976823">
                            <a:moveTo>
                              <a:pt x="582930" y="947261"/>
                            </a:moveTo>
                            <a:cubicBezTo>
                              <a:pt x="578644" y="951548"/>
                              <a:pt x="582930" y="998696"/>
                              <a:pt x="612933" y="964406"/>
                            </a:cubicBezTo>
                            <a:cubicBezTo>
                              <a:pt x="672942" y="831533"/>
                              <a:pt x="660082" y="681514"/>
                              <a:pt x="548640" y="565785"/>
                            </a:cubicBezTo>
                            <a:cubicBezTo>
                              <a:pt x="591502" y="445770"/>
                              <a:pt x="548640" y="342900"/>
                              <a:pt x="480061" y="248603"/>
                            </a:cubicBezTo>
                            <a:cubicBezTo>
                              <a:pt x="527208" y="338614"/>
                              <a:pt x="565786" y="445770"/>
                              <a:pt x="531495" y="544354"/>
                            </a:cubicBezTo>
                            <a:cubicBezTo>
                              <a:pt x="501492" y="505778"/>
                              <a:pt x="462915" y="471488"/>
                              <a:pt x="420052" y="432911"/>
                            </a:cubicBezTo>
                            <a:cubicBezTo>
                              <a:pt x="428625" y="308610"/>
                              <a:pt x="355758" y="227171"/>
                              <a:pt x="270033" y="141446"/>
                            </a:cubicBezTo>
                            <a:cubicBezTo>
                              <a:pt x="330042" y="218599"/>
                              <a:pt x="411480" y="317183"/>
                              <a:pt x="402907" y="420053"/>
                            </a:cubicBezTo>
                            <a:cubicBezTo>
                              <a:pt x="355758" y="377190"/>
                              <a:pt x="300038" y="334328"/>
                              <a:pt x="244317" y="287179"/>
                            </a:cubicBezTo>
                            <a:cubicBezTo>
                              <a:pt x="244317" y="214313"/>
                              <a:pt x="210026" y="162878"/>
                              <a:pt x="162878" y="115729"/>
                            </a:cubicBezTo>
                            <a:cubicBezTo>
                              <a:pt x="201454" y="171450"/>
                              <a:pt x="222886" y="197168"/>
                              <a:pt x="227171" y="270034"/>
                            </a:cubicBezTo>
                            <a:cubicBezTo>
                              <a:pt x="145732" y="192881"/>
                              <a:pt x="60007" y="107156"/>
                              <a:pt x="0" y="0"/>
                            </a:cubicBezTo>
                            <a:cubicBezTo>
                              <a:pt x="98584" y="201454"/>
                              <a:pt x="231457" y="312896"/>
                              <a:pt x="351473" y="411480"/>
                            </a:cubicBezTo>
                            <a:cubicBezTo>
                              <a:pt x="304324" y="398621"/>
                              <a:pt x="231457" y="377190"/>
                              <a:pt x="141446" y="334328"/>
                            </a:cubicBezTo>
                            <a:cubicBezTo>
                              <a:pt x="240030" y="402908"/>
                              <a:pt x="308611" y="424339"/>
                              <a:pt x="381476" y="437198"/>
                            </a:cubicBezTo>
                            <a:cubicBezTo>
                              <a:pt x="432912" y="480060"/>
                              <a:pt x="480061" y="522923"/>
                              <a:pt x="522923" y="574358"/>
                            </a:cubicBezTo>
                            <a:cubicBezTo>
                              <a:pt x="394336" y="565785"/>
                              <a:pt x="265748" y="514350"/>
                              <a:pt x="141446" y="402908"/>
                            </a:cubicBezTo>
                            <a:cubicBezTo>
                              <a:pt x="244317" y="518636"/>
                              <a:pt x="372904" y="591503"/>
                              <a:pt x="535781" y="595789"/>
                            </a:cubicBezTo>
                            <a:cubicBezTo>
                              <a:pt x="548640" y="612934"/>
                              <a:pt x="561499" y="634365"/>
                              <a:pt x="570071" y="651510"/>
                            </a:cubicBezTo>
                            <a:lnTo>
                              <a:pt x="570071" y="651510"/>
                            </a:lnTo>
                            <a:cubicBezTo>
                              <a:pt x="522923" y="698659"/>
                              <a:pt x="372904" y="681514"/>
                              <a:pt x="244317" y="604361"/>
                            </a:cubicBezTo>
                            <a:cubicBezTo>
                              <a:pt x="351473" y="690086"/>
                              <a:pt x="497205" y="732949"/>
                              <a:pt x="578644" y="672941"/>
                            </a:cubicBezTo>
                            <a:cubicBezTo>
                              <a:pt x="621506" y="758666"/>
                              <a:pt x="625793" y="848678"/>
                              <a:pt x="582930" y="947261"/>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87" name="Graphic 4">
                      <a:extLst>
                        <a:ext uri="{FF2B5EF4-FFF2-40B4-BE49-F238E27FC236}">
                          <a16:creationId xmlns:a16="http://schemas.microsoft.com/office/drawing/2014/main" id="{1CEEAEFC-BDF0-B1BA-5F41-7A2A87ACE824}"/>
                        </a:ext>
                      </a:extLst>
                    </p:cNvPr>
                    <p:cNvGrpSpPr/>
                    <p:nvPr/>
                  </p:nvGrpSpPr>
                  <p:grpSpPr>
                    <a:xfrm>
                      <a:off x="17397888" y="1548849"/>
                      <a:ext cx="1289613" cy="594725"/>
                      <a:chOff x="17397888" y="1548849"/>
                      <a:chExt cx="1289613" cy="594725"/>
                    </a:xfrm>
                    <a:solidFill>
                      <a:srgbClr val="000000"/>
                    </a:solidFill>
                  </p:grpSpPr>
                  <p:sp>
                    <p:nvSpPr>
                      <p:cNvPr id="1391" name="Freeform: Shape 1390">
                        <a:extLst>
                          <a:ext uri="{FF2B5EF4-FFF2-40B4-BE49-F238E27FC236}">
                            <a16:creationId xmlns:a16="http://schemas.microsoft.com/office/drawing/2014/main" id="{E3084009-7004-3B76-2A7D-7554E7DE2456}"/>
                          </a:ext>
                        </a:extLst>
                      </p:cNvPr>
                      <p:cNvSpPr/>
                      <p:nvPr/>
                    </p:nvSpPr>
                    <p:spPr>
                      <a:xfrm>
                        <a:off x="17397888" y="1548849"/>
                        <a:ext cx="1118718" cy="594725"/>
                      </a:xfrm>
                      <a:custGeom>
                        <a:avLst/>
                        <a:gdLst>
                          <a:gd name="connsiteX0" fmla="*/ 1028700 w 1118718"/>
                          <a:gd name="connsiteY0" fmla="*/ 298524 h 594725"/>
                          <a:gd name="connsiteX1" fmla="*/ 938689 w 1118718"/>
                          <a:gd name="connsiteY1" fmla="*/ 11345 h 594725"/>
                          <a:gd name="connsiteX2" fmla="*/ 570072 w 1118718"/>
                          <a:gd name="connsiteY2" fmla="*/ 58494 h 594725"/>
                          <a:gd name="connsiteX3" fmla="*/ 0 w 1118718"/>
                          <a:gd name="connsiteY3" fmla="*/ 409967 h 594725"/>
                          <a:gd name="connsiteX4" fmla="*/ 184310 w 1118718"/>
                          <a:gd name="connsiteY4" fmla="*/ 474260 h 594725"/>
                          <a:gd name="connsiteX5" fmla="*/ 938689 w 1118718"/>
                          <a:gd name="connsiteY5" fmla="*/ 559985 h 594725"/>
                          <a:gd name="connsiteX6" fmla="*/ 1028700 w 1118718"/>
                          <a:gd name="connsiteY6" fmla="*/ 298524 h 59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8" h="594725">
                            <a:moveTo>
                              <a:pt x="1028700" y="298524"/>
                            </a:moveTo>
                            <a:cubicBezTo>
                              <a:pt x="1135856" y="191368"/>
                              <a:pt x="1067276" y="32776"/>
                              <a:pt x="938689" y="11345"/>
                            </a:cubicBezTo>
                            <a:cubicBezTo>
                              <a:pt x="775812" y="-18658"/>
                              <a:pt x="664369" y="15631"/>
                              <a:pt x="570072" y="58494"/>
                            </a:cubicBezTo>
                            <a:cubicBezTo>
                              <a:pt x="338614" y="161364"/>
                              <a:pt x="218599" y="349959"/>
                              <a:pt x="0" y="409967"/>
                            </a:cubicBezTo>
                            <a:lnTo>
                              <a:pt x="184310" y="474260"/>
                            </a:lnTo>
                            <a:cubicBezTo>
                              <a:pt x="355760" y="555699"/>
                              <a:pt x="711518" y="645710"/>
                              <a:pt x="938689" y="559985"/>
                            </a:cubicBezTo>
                            <a:cubicBezTo>
                              <a:pt x="1062991" y="512836"/>
                              <a:pt x="1221581" y="371390"/>
                              <a:pt x="1028700" y="298524"/>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92" name="Freeform: Shape 1391">
                        <a:extLst>
                          <a:ext uri="{FF2B5EF4-FFF2-40B4-BE49-F238E27FC236}">
                            <a16:creationId xmlns:a16="http://schemas.microsoft.com/office/drawing/2014/main" id="{24DF35FC-8698-78EE-F1C6-898673763521}"/>
                          </a:ext>
                        </a:extLst>
                      </p:cNvPr>
                      <p:cNvSpPr/>
                      <p:nvPr/>
                    </p:nvSpPr>
                    <p:spPr>
                      <a:xfrm>
                        <a:off x="17397888" y="1675483"/>
                        <a:ext cx="1289613" cy="441923"/>
                      </a:xfrm>
                      <a:custGeom>
                        <a:avLst/>
                        <a:gdLst>
                          <a:gd name="connsiteX0" fmla="*/ 1251586 w 1289613"/>
                          <a:gd name="connsiteY0" fmla="*/ 343339 h 441923"/>
                          <a:gd name="connsiteX1" fmla="*/ 1285875 w 1289613"/>
                          <a:gd name="connsiteY1" fmla="*/ 330481 h 441923"/>
                          <a:gd name="connsiteX2" fmla="*/ 874395 w 1289613"/>
                          <a:gd name="connsiteY2" fmla="*/ 137599 h 441923"/>
                          <a:gd name="connsiteX3" fmla="*/ 535781 w 1289613"/>
                          <a:gd name="connsiteY3" fmla="*/ 439 h 441923"/>
                          <a:gd name="connsiteX4" fmla="*/ 844392 w 1289613"/>
                          <a:gd name="connsiteY4" fmla="*/ 141886 h 441923"/>
                          <a:gd name="connsiteX5" fmla="*/ 668655 w 1289613"/>
                          <a:gd name="connsiteY5" fmla="*/ 176176 h 441923"/>
                          <a:gd name="connsiteX6" fmla="*/ 300038 w 1289613"/>
                          <a:gd name="connsiteY6" fmla="*/ 129027 h 441923"/>
                          <a:gd name="connsiteX7" fmla="*/ 647224 w 1289613"/>
                          <a:gd name="connsiteY7" fmla="*/ 184748 h 441923"/>
                          <a:gd name="connsiteX8" fmla="*/ 424339 w 1289613"/>
                          <a:gd name="connsiteY8" fmla="*/ 244756 h 441923"/>
                          <a:gd name="connsiteX9" fmla="*/ 214313 w 1289613"/>
                          <a:gd name="connsiteY9" fmla="*/ 210466 h 441923"/>
                          <a:gd name="connsiteX10" fmla="*/ 398622 w 1289613"/>
                          <a:gd name="connsiteY10" fmla="*/ 249042 h 441923"/>
                          <a:gd name="connsiteX11" fmla="*/ 0 w 1289613"/>
                          <a:gd name="connsiteY11" fmla="*/ 287618 h 441923"/>
                          <a:gd name="connsiteX12" fmla="*/ 608648 w 1289613"/>
                          <a:gd name="connsiteY12" fmla="*/ 223324 h 441923"/>
                          <a:gd name="connsiteX13" fmla="*/ 398622 w 1289613"/>
                          <a:gd name="connsiteY13" fmla="*/ 369057 h 441923"/>
                          <a:gd name="connsiteX14" fmla="*/ 647224 w 1289613"/>
                          <a:gd name="connsiteY14" fmla="*/ 210466 h 441923"/>
                          <a:gd name="connsiteX15" fmla="*/ 861537 w 1289613"/>
                          <a:gd name="connsiteY15" fmla="*/ 167603 h 441923"/>
                          <a:gd name="connsiteX16" fmla="*/ 462916 w 1289613"/>
                          <a:gd name="connsiteY16" fmla="*/ 411919 h 441923"/>
                          <a:gd name="connsiteX17" fmla="*/ 891541 w 1289613"/>
                          <a:gd name="connsiteY17" fmla="*/ 163317 h 441923"/>
                          <a:gd name="connsiteX18" fmla="*/ 964406 w 1289613"/>
                          <a:gd name="connsiteY18" fmla="*/ 167603 h 441923"/>
                          <a:gd name="connsiteX19" fmla="*/ 964406 w 1289613"/>
                          <a:gd name="connsiteY19" fmla="*/ 167603 h 441923"/>
                          <a:gd name="connsiteX20" fmla="*/ 715804 w 1289613"/>
                          <a:gd name="connsiteY20" fmla="*/ 441923 h 441923"/>
                          <a:gd name="connsiteX21" fmla="*/ 994411 w 1289613"/>
                          <a:gd name="connsiteY21" fmla="*/ 171889 h 441923"/>
                          <a:gd name="connsiteX22" fmla="*/ 1251586 w 1289613"/>
                          <a:gd name="connsiteY22" fmla="*/ 343339 h 44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9613" h="441923">
                            <a:moveTo>
                              <a:pt x="1251586" y="343339"/>
                            </a:moveTo>
                            <a:cubicBezTo>
                              <a:pt x="1255872" y="347626"/>
                              <a:pt x="1303020" y="377630"/>
                              <a:pt x="1285875" y="330481"/>
                            </a:cubicBezTo>
                            <a:cubicBezTo>
                              <a:pt x="1200150" y="189034"/>
                              <a:pt x="1050131" y="107596"/>
                              <a:pt x="874395" y="137599"/>
                            </a:cubicBezTo>
                            <a:cubicBezTo>
                              <a:pt x="792956" y="21871"/>
                              <a:pt x="668655" y="-3847"/>
                              <a:pt x="535781" y="439"/>
                            </a:cubicBezTo>
                            <a:cubicBezTo>
                              <a:pt x="651511" y="13298"/>
                              <a:pt x="775812" y="43302"/>
                              <a:pt x="844392" y="141886"/>
                            </a:cubicBezTo>
                            <a:cubicBezTo>
                              <a:pt x="788670" y="146172"/>
                              <a:pt x="732949" y="159031"/>
                              <a:pt x="668655" y="176176"/>
                            </a:cubicBezTo>
                            <a:cubicBezTo>
                              <a:pt x="557213" y="86164"/>
                              <a:pt x="437198" y="103309"/>
                              <a:pt x="300038" y="129027"/>
                            </a:cubicBezTo>
                            <a:cubicBezTo>
                              <a:pt x="407194" y="120454"/>
                              <a:pt x="552926" y="107596"/>
                              <a:pt x="647224" y="184748"/>
                            </a:cubicBezTo>
                            <a:cubicBezTo>
                              <a:pt x="578644" y="201893"/>
                              <a:pt x="501492" y="227611"/>
                              <a:pt x="424339" y="244756"/>
                            </a:cubicBezTo>
                            <a:cubicBezTo>
                              <a:pt x="355760" y="197607"/>
                              <a:pt x="287179" y="197607"/>
                              <a:pt x="214313" y="210466"/>
                            </a:cubicBezTo>
                            <a:cubicBezTo>
                              <a:pt x="291466" y="210466"/>
                              <a:pt x="330042" y="210466"/>
                              <a:pt x="398622" y="249042"/>
                            </a:cubicBezTo>
                            <a:cubicBezTo>
                              <a:pt x="274320" y="279046"/>
                              <a:pt x="141447" y="300477"/>
                              <a:pt x="0" y="287618"/>
                            </a:cubicBezTo>
                            <a:cubicBezTo>
                              <a:pt x="248603" y="326194"/>
                              <a:pt x="437198" y="270473"/>
                              <a:pt x="608648" y="223324"/>
                            </a:cubicBezTo>
                            <a:cubicBezTo>
                              <a:pt x="565786" y="261901"/>
                              <a:pt x="501492" y="313336"/>
                              <a:pt x="398622" y="369057"/>
                            </a:cubicBezTo>
                            <a:cubicBezTo>
                              <a:pt x="522923" y="321908"/>
                              <a:pt x="587217" y="270473"/>
                              <a:pt x="647224" y="210466"/>
                            </a:cubicBezTo>
                            <a:cubicBezTo>
                              <a:pt x="720091" y="189034"/>
                              <a:pt x="792956" y="171889"/>
                              <a:pt x="861537" y="167603"/>
                            </a:cubicBezTo>
                            <a:cubicBezTo>
                              <a:pt x="771525" y="279046"/>
                              <a:pt x="642938" y="369057"/>
                              <a:pt x="462916" y="411919"/>
                            </a:cubicBezTo>
                            <a:cubicBezTo>
                              <a:pt x="634366" y="390488"/>
                              <a:pt x="784385" y="317622"/>
                              <a:pt x="891541" y="163317"/>
                            </a:cubicBezTo>
                            <a:cubicBezTo>
                              <a:pt x="917257" y="163317"/>
                              <a:pt x="938689" y="163317"/>
                              <a:pt x="964406" y="167603"/>
                            </a:cubicBezTo>
                            <a:lnTo>
                              <a:pt x="964406" y="167603"/>
                            </a:lnTo>
                            <a:cubicBezTo>
                              <a:pt x="977266" y="240469"/>
                              <a:pt x="865823" y="373343"/>
                              <a:pt x="715804" y="441923"/>
                            </a:cubicBezTo>
                            <a:cubicBezTo>
                              <a:pt x="861537" y="399061"/>
                              <a:pt x="994411" y="287618"/>
                              <a:pt x="994411" y="171889"/>
                            </a:cubicBezTo>
                            <a:cubicBezTo>
                              <a:pt x="1105853" y="184748"/>
                              <a:pt x="1187292" y="236183"/>
                              <a:pt x="1251586" y="343339"/>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88" name="Graphic 4">
                      <a:extLst>
                        <a:ext uri="{FF2B5EF4-FFF2-40B4-BE49-F238E27FC236}">
                          <a16:creationId xmlns:a16="http://schemas.microsoft.com/office/drawing/2014/main" id="{9A3742E9-776B-76D0-0AED-12A25C88ADF2}"/>
                        </a:ext>
                      </a:extLst>
                    </p:cNvPr>
                    <p:cNvGrpSpPr/>
                    <p:nvPr/>
                  </p:nvGrpSpPr>
                  <p:grpSpPr>
                    <a:xfrm>
                      <a:off x="17740788" y="2221651"/>
                      <a:ext cx="1568767" cy="711463"/>
                      <a:chOff x="17740788" y="2221651"/>
                      <a:chExt cx="1568767" cy="711463"/>
                    </a:xfrm>
                    <a:solidFill>
                      <a:srgbClr val="000000"/>
                    </a:solidFill>
                  </p:grpSpPr>
                  <p:sp>
                    <p:nvSpPr>
                      <p:cNvPr id="1389" name="Freeform: Shape 1388">
                        <a:extLst>
                          <a:ext uri="{FF2B5EF4-FFF2-40B4-BE49-F238E27FC236}">
                            <a16:creationId xmlns:a16="http://schemas.microsoft.com/office/drawing/2014/main" id="{18759704-1A1F-E33D-B823-5BDD93838CBC}"/>
                          </a:ext>
                        </a:extLst>
                      </p:cNvPr>
                      <p:cNvSpPr/>
                      <p:nvPr/>
                    </p:nvSpPr>
                    <p:spPr>
                      <a:xfrm>
                        <a:off x="17740788" y="2221651"/>
                        <a:ext cx="1343343" cy="711463"/>
                      </a:xfrm>
                      <a:custGeom>
                        <a:avLst/>
                        <a:gdLst>
                          <a:gd name="connsiteX0" fmla="*/ 1238726 w 1343343"/>
                          <a:gd name="connsiteY0" fmla="*/ 367243 h 711463"/>
                          <a:gd name="connsiteX1" fmla="*/ 1140143 w 1343343"/>
                          <a:gd name="connsiteY1" fmla="*/ 15771 h 711463"/>
                          <a:gd name="connsiteX2" fmla="*/ 694373 w 1343343"/>
                          <a:gd name="connsiteY2" fmla="*/ 62919 h 711463"/>
                          <a:gd name="connsiteX3" fmla="*/ 0 w 1343343"/>
                          <a:gd name="connsiteY3" fmla="*/ 474399 h 711463"/>
                          <a:gd name="connsiteX4" fmla="*/ 222886 w 1343343"/>
                          <a:gd name="connsiteY4" fmla="*/ 555838 h 711463"/>
                          <a:gd name="connsiteX5" fmla="*/ 1131570 w 1343343"/>
                          <a:gd name="connsiteY5" fmla="*/ 675853 h 711463"/>
                          <a:gd name="connsiteX6" fmla="*/ 1238726 w 1343343"/>
                          <a:gd name="connsiteY6" fmla="*/ 367243 h 7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43" h="711463">
                            <a:moveTo>
                              <a:pt x="1238726" y="367243"/>
                            </a:moveTo>
                            <a:cubicBezTo>
                              <a:pt x="1371600" y="238656"/>
                              <a:pt x="1290162" y="45774"/>
                              <a:pt x="1140143" y="15771"/>
                            </a:cubicBezTo>
                            <a:cubicBezTo>
                              <a:pt x="947262" y="-22806"/>
                              <a:pt x="814388" y="15771"/>
                              <a:pt x="694373" y="62919"/>
                            </a:cubicBezTo>
                            <a:cubicBezTo>
                              <a:pt x="415767" y="178648"/>
                              <a:pt x="265748" y="405819"/>
                              <a:pt x="0" y="474399"/>
                            </a:cubicBezTo>
                            <a:lnTo>
                              <a:pt x="222886" y="555838"/>
                            </a:lnTo>
                            <a:cubicBezTo>
                              <a:pt x="428625" y="658708"/>
                              <a:pt x="857250" y="770151"/>
                              <a:pt x="1131570" y="675853"/>
                            </a:cubicBezTo>
                            <a:cubicBezTo>
                              <a:pt x="1273017" y="624418"/>
                              <a:pt x="1465898" y="457254"/>
                              <a:pt x="1238726" y="367243"/>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90" name="Freeform: Shape 1389">
                        <a:extLst>
                          <a:ext uri="{FF2B5EF4-FFF2-40B4-BE49-F238E27FC236}">
                            <a16:creationId xmlns:a16="http://schemas.microsoft.com/office/drawing/2014/main" id="{286947E6-0AD5-FC25-26E7-95900F57889E}"/>
                          </a:ext>
                        </a:extLst>
                      </p:cNvPr>
                      <p:cNvSpPr/>
                      <p:nvPr/>
                    </p:nvSpPr>
                    <p:spPr>
                      <a:xfrm>
                        <a:off x="17749361" y="2361723"/>
                        <a:ext cx="1560194" cy="548640"/>
                      </a:xfrm>
                      <a:custGeom>
                        <a:avLst/>
                        <a:gdLst>
                          <a:gd name="connsiteX0" fmla="*/ 1230153 w 1560194"/>
                          <a:gd name="connsiteY0" fmla="*/ 227171 h 548640"/>
                          <a:gd name="connsiteX1" fmla="*/ 1230153 w 1560194"/>
                          <a:gd name="connsiteY1" fmla="*/ 227171 h 548640"/>
                          <a:gd name="connsiteX2" fmla="*/ 1560195 w 1560194"/>
                          <a:gd name="connsiteY2" fmla="*/ 548640 h 548640"/>
                          <a:gd name="connsiteX3" fmla="*/ 1543050 w 1560194"/>
                          <a:gd name="connsiteY3" fmla="*/ 415766 h 548640"/>
                          <a:gd name="connsiteX4" fmla="*/ 1165859 w 1560194"/>
                          <a:gd name="connsiteY4" fmla="*/ 192881 h 548640"/>
                          <a:gd name="connsiteX5" fmla="*/ 1054418 w 1560194"/>
                          <a:gd name="connsiteY5" fmla="*/ 175736 h 548640"/>
                          <a:gd name="connsiteX6" fmla="*/ 651509 w 1560194"/>
                          <a:gd name="connsiteY6" fmla="*/ 0 h 548640"/>
                          <a:gd name="connsiteX7" fmla="*/ 1020127 w 1560194"/>
                          <a:gd name="connsiteY7" fmla="*/ 175736 h 548640"/>
                          <a:gd name="connsiteX8" fmla="*/ 810101 w 1560194"/>
                          <a:gd name="connsiteY8" fmla="*/ 210026 h 548640"/>
                          <a:gd name="connsiteX9" fmla="*/ 368618 w 1560194"/>
                          <a:gd name="connsiteY9" fmla="*/ 145733 h 548640"/>
                          <a:gd name="connsiteX10" fmla="*/ 784383 w 1560194"/>
                          <a:gd name="connsiteY10" fmla="*/ 218599 h 548640"/>
                          <a:gd name="connsiteX11" fmla="*/ 514350 w 1560194"/>
                          <a:gd name="connsiteY11" fmla="*/ 287179 h 548640"/>
                          <a:gd name="connsiteX12" fmla="*/ 261462 w 1560194"/>
                          <a:gd name="connsiteY12" fmla="*/ 244316 h 548640"/>
                          <a:gd name="connsiteX13" fmla="*/ 480059 w 1560194"/>
                          <a:gd name="connsiteY13" fmla="*/ 295751 h 548640"/>
                          <a:gd name="connsiteX14" fmla="*/ 0 w 1560194"/>
                          <a:gd name="connsiteY14" fmla="*/ 334328 h 548640"/>
                          <a:gd name="connsiteX15" fmla="*/ 732949 w 1560194"/>
                          <a:gd name="connsiteY15" fmla="*/ 270034 h 548640"/>
                          <a:gd name="connsiteX16" fmla="*/ 480059 w 1560194"/>
                          <a:gd name="connsiteY16" fmla="*/ 441484 h 548640"/>
                          <a:gd name="connsiteX17" fmla="*/ 784383 w 1560194"/>
                          <a:gd name="connsiteY17" fmla="*/ 257175 h 548640"/>
                          <a:gd name="connsiteX18" fmla="*/ 1045845 w 1560194"/>
                          <a:gd name="connsiteY18" fmla="*/ 210026 h 548640"/>
                          <a:gd name="connsiteX19" fmla="*/ 557213 w 1560194"/>
                          <a:gd name="connsiteY19" fmla="*/ 497205 h 548640"/>
                          <a:gd name="connsiteX20" fmla="*/ 1080134 w 1560194"/>
                          <a:gd name="connsiteY20" fmla="*/ 210026 h 548640"/>
                          <a:gd name="connsiteX21" fmla="*/ 1148715 w 1560194"/>
                          <a:gd name="connsiteY21" fmla="*/ 214313 h 548640"/>
                          <a:gd name="connsiteX22" fmla="*/ 1148715 w 1560194"/>
                          <a:gd name="connsiteY22" fmla="*/ 214313 h 548640"/>
                          <a:gd name="connsiteX23" fmla="*/ 1165859 w 1560194"/>
                          <a:gd name="connsiteY23" fmla="*/ 214313 h 548640"/>
                          <a:gd name="connsiteX24" fmla="*/ 1165859 w 1560194"/>
                          <a:gd name="connsiteY24" fmla="*/ 214313 h 548640"/>
                          <a:gd name="connsiteX25" fmla="*/ 861537 w 1560194"/>
                          <a:gd name="connsiteY25" fmla="*/ 535781 h 548640"/>
                          <a:gd name="connsiteX26" fmla="*/ 1200150 w 1560194"/>
                          <a:gd name="connsiteY26" fmla="*/ 218599 h 548640"/>
                          <a:gd name="connsiteX27" fmla="*/ 1230153 w 1560194"/>
                          <a:gd name="connsiteY27" fmla="*/ 227171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0194" h="548640">
                            <a:moveTo>
                              <a:pt x="1230153" y="227171"/>
                            </a:moveTo>
                            <a:cubicBezTo>
                              <a:pt x="1225868" y="227171"/>
                              <a:pt x="1225868" y="222885"/>
                              <a:pt x="1230153" y="227171"/>
                            </a:cubicBezTo>
                            <a:cubicBezTo>
                              <a:pt x="1324451" y="248603"/>
                              <a:pt x="1487328" y="321469"/>
                              <a:pt x="1560195" y="548640"/>
                            </a:cubicBezTo>
                            <a:lnTo>
                              <a:pt x="1543050" y="415766"/>
                            </a:lnTo>
                            <a:cubicBezTo>
                              <a:pt x="1423034" y="214313"/>
                              <a:pt x="1221581" y="192881"/>
                              <a:pt x="1165859" y="192881"/>
                            </a:cubicBezTo>
                            <a:cubicBezTo>
                              <a:pt x="1131570" y="180023"/>
                              <a:pt x="1092994" y="175736"/>
                              <a:pt x="1054418" y="175736"/>
                            </a:cubicBezTo>
                            <a:cubicBezTo>
                              <a:pt x="955833" y="34290"/>
                              <a:pt x="810101" y="4286"/>
                              <a:pt x="651509" y="0"/>
                            </a:cubicBezTo>
                            <a:cubicBezTo>
                              <a:pt x="792956" y="17145"/>
                              <a:pt x="938689" y="55721"/>
                              <a:pt x="1020127" y="175736"/>
                            </a:cubicBezTo>
                            <a:cubicBezTo>
                              <a:pt x="955833" y="180023"/>
                              <a:pt x="887253" y="192881"/>
                              <a:pt x="810101" y="210026"/>
                            </a:cubicBezTo>
                            <a:cubicBezTo>
                              <a:pt x="677227" y="98584"/>
                              <a:pt x="531495" y="120015"/>
                              <a:pt x="368618" y="145733"/>
                            </a:cubicBezTo>
                            <a:cubicBezTo>
                              <a:pt x="501490" y="137160"/>
                              <a:pt x="672941" y="124301"/>
                              <a:pt x="784383" y="218599"/>
                            </a:cubicBezTo>
                            <a:cubicBezTo>
                              <a:pt x="698658" y="240030"/>
                              <a:pt x="608647" y="265748"/>
                              <a:pt x="514350" y="287179"/>
                            </a:cubicBezTo>
                            <a:cubicBezTo>
                              <a:pt x="432912" y="231458"/>
                              <a:pt x="347187" y="227171"/>
                              <a:pt x="261462" y="244316"/>
                            </a:cubicBezTo>
                            <a:cubicBezTo>
                              <a:pt x="351472" y="244316"/>
                              <a:pt x="398621" y="244316"/>
                              <a:pt x="480059" y="295751"/>
                            </a:cubicBezTo>
                            <a:cubicBezTo>
                              <a:pt x="330040" y="330041"/>
                              <a:pt x="171450" y="351473"/>
                              <a:pt x="0" y="334328"/>
                            </a:cubicBezTo>
                            <a:cubicBezTo>
                              <a:pt x="300038" y="385763"/>
                              <a:pt x="527208" y="321469"/>
                              <a:pt x="732949" y="270034"/>
                            </a:cubicBezTo>
                            <a:cubicBezTo>
                              <a:pt x="681514" y="312896"/>
                              <a:pt x="600075" y="377190"/>
                              <a:pt x="480059" y="441484"/>
                            </a:cubicBezTo>
                            <a:cubicBezTo>
                              <a:pt x="630078" y="390049"/>
                              <a:pt x="711518" y="325755"/>
                              <a:pt x="784383" y="257175"/>
                            </a:cubicBezTo>
                            <a:cubicBezTo>
                              <a:pt x="874395" y="235744"/>
                              <a:pt x="960120" y="214313"/>
                              <a:pt x="1045845" y="210026"/>
                            </a:cubicBezTo>
                            <a:cubicBezTo>
                              <a:pt x="938689" y="342900"/>
                              <a:pt x="775812" y="450056"/>
                              <a:pt x="557213" y="497205"/>
                            </a:cubicBezTo>
                            <a:cubicBezTo>
                              <a:pt x="762952" y="471488"/>
                              <a:pt x="947262" y="390049"/>
                              <a:pt x="1080134" y="210026"/>
                            </a:cubicBezTo>
                            <a:cubicBezTo>
                              <a:pt x="1101566" y="210026"/>
                              <a:pt x="1127283" y="210026"/>
                              <a:pt x="1148715" y="214313"/>
                            </a:cubicBezTo>
                            <a:lnTo>
                              <a:pt x="1148715" y="214313"/>
                            </a:lnTo>
                            <a:cubicBezTo>
                              <a:pt x="1148715" y="214313"/>
                              <a:pt x="1157288" y="214313"/>
                              <a:pt x="1165859" y="214313"/>
                            </a:cubicBezTo>
                            <a:lnTo>
                              <a:pt x="1165859" y="214313"/>
                            </a:lnTo>
                            <a:cubicBezTo>
                              <a:pt x="1178719" y="304324"/>
                              <a:pt x="1045845" y="458629"/>
                              <a:pt x="861537" y="535781"/>
                            </a:cubicBezTo>
                            <a:cubicBezTo>
                              <a:pt x="1037272" y="484346"/>
                              <a:pt x="1200150" y="355759"/>
                              <a:pt x="1200150" y="218599"/>
                            </a:cubicBezTo>
                            <a:cubicBezTo>
                              <a:pt x="1204437" y="218599"/>
                              <a:pt x="1217295" y="222885"/>
                              <a:pt x="1230153" y="227171"/>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375" name="Graphic 4">
                    <a:extLst>
                      <a:ext uri="{FF2B5EF4-FFF2-40B4-BE49-F238E27FC236}">
                        <a16:creationId xmlns:a16="http://schemas.microsoft.com/office/drawing/2014/main" id="{8007447E-4F96-5D8C-CA62-3E3330308894}"/>
                      </a:ext>
                    </a:extLst>
                  </p:cNvPr>
                  <p:cNvGrpSpPr/>
                  <p:nvPr/>
                </p:nvGrpSpPr>
                <p:grpSpPr>
                  <a:xfrm>
                    <a:off x="18629998" y="2594917"/>
                    <a:ext cx="261668" cy="261668"/>
                    <a:chOff x="18629998" y="2594917"/>
                    <a:chExt cx="261668" cy="261668"/>
                  </a:xfrm>
                  <a:solidFill>
                    <a:srgbClr val="000000"/>
                  </a:solidFill>
                </p:grpSpPr>
                <p:sp>
                  <p:nvSpPr>
                    <p:cNvPr id="1382" name="Freeform: Shape 1381">
                      <a:extLst>
                        <a:ext uri="{FF2B5EF4-FFF2-40B4-BE49-F238E27FC236}">
                          <a16:creationId xmlns:a16="http://schemas.microsoft.com/office/drawing/2014/main" id="{C87B8736-76E7-3215-5E8A-1BDBCE00598D}"/>
                        </a:ext>
                      </a:extLst>
                    </p:cNvPr>
                    <p:cNvSpPr/>
                    <p:nvPr/>
                  </p:nvSpPr>
                  <p:spPr>
                    <a:xfrm rot="-5214068">
                      <a:off x="18636536" y="2601455"/>
                      <a:ext cx="248593" cy="248593"/>
                    </a:xfrm>
                    <a:custGeom>
                      <a:avLst/>
                      <a:gdLst>
                        <a:gd name="connsiteX0" fmla="*/ 248593 w 248593"/>
                        <a:gd name="connsiteY0" fmla="*/ 124296 h 248593"/>
                        <a:gd name="connsiteX1" fmla="*/ 124297 w 248593"/>
                        <a:gd name="connsiteY1" fmla="*/ 248593 h 248593"/>
                        <a:gd name="connsiteX2" fmla="*/ 1 w 248593"/>
                        <a:gd name="connsiteY2" fmla="*/ 124296 h 248593"/>
                        <a:gd name="connsiteX3" fmla="*/ 124297 w 248593"/>
                        <a:gd name="connsiteY3" fmla="*/ 0 h 248593"/>
                        <a:gd name="connsiteX4" fmla="*/ 248593 w 248593"/>
                        <a:gd name="connsiteY4" fmla="*/ 124296 h 248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93" h="248593">
                          <a:moveTo>
                            <a:pt x="248593" y="124296"/>
                          </a:moveTo>
                          <a:cubicBezTo>
                            <a:pt x="248593" y="192944"/>
                            <a:pt x="192944" y="248593"/>
                            <a:pt x="124297" y="248593"/>
                          </a:cubicBezTo>
                          <a:cubicBezTo>
                            <a:pt x="55650" y="248593"/>
                            <a:pt x="1" y="192944"/>
                            <a:pt x="1" y="124296"/>
                          </a:cubicBezTo>
                          <a:cubicBezTo>
                            <a:pt x="1" y="55649"/>
                            <a:pt x="55650" y="0"/>
                            <a:pt x="124297" y="0"/>
                          </a:cubicBezTo>
                          <a:cubicBezTo>
                            <a:pt x="192944" y="0"/>
                            <a:pt x="248593" y="55649"/>
                            <a:pt x="248593" y="124296"/>
                          </a:cubicBezTo>
                          <a:close/>
                        </a:path>
                      </a:pathLst>
                    </a:custGeom>
                    <a:solidFill>
                      <a:srgbClr val="DA8D00"/>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83" name="Freeform: Shape 1382">
                      <a:extLst>
                        <a:ext uri="{FF2B5EF4-FFF2-40B4-BE49-F238E27FC236}">
                          <a16:creationId xmlns:a16="http://schemas.microsoft.com/office/drawing/2014/main" id="{81A6B8EE-D2B3-1D12-4C31-629369A22CAD}"/>
                        </a:ext>
                      </a:extLst>
                    </p:cNvPr>
                    <p:cNvSpPr/>
                    <p:nvPr/>
                  </p:nvSpPr>
                  <p:spPr>
                    <a:xfrm rot="-5214013">
                      <a:off x="18666561" y="2631447"/>
                      <a:ext cx="188588" cy="188588"/>
                    </a:xfrm>
                    <a:custGeom>
                      <a:avLst/>
                      <a:gdLst>
                        <a:gd name="connsiteX0" fmla="*/ 188588 w 188588"/>
                        <a:gd name="connsiteY0" fmla="*/ 94294 h 188588"/>
                        <a:gd name="connsiteX1" fmla="*/ 94293 w 188588"/>
                        <a:gd name="connsiteY1" fmla="*/ 188588 h 188588"/>
                        <a:gd name="connsiteX2" fmla="*/ -1 w 188588"/>
                        <a:gd name="connsiteY2" fmla="*/ 94294 h 188588"/>
                        <a:gd name="connsiteX3" fmla="*/ 94293 w 188588"/>
                        <a:gd name="connsiteY3" fmla="*/ 0 h 188588"/>
                        <a:gd name="connsiteX4" fmla="*/ 188588 w 188588"/>
                        <a:gd name="connsiteY4" fmla="*/ 94294 h 18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88" h="188588">
                          <a:moveTo>
                            <a:pt x="188588" y="94294"/>
                          </a:moveTo>
                          <a:cubicBezTo>
                            <a:pt x="188588" y="146371"/>
                            <a:pt x="146370" y="188588"/>
                            <a:pt x="94293" y="188588"/>
                          </a:cubicBezTo>
                          <a:cubicBezTo>
                            <a:pt x="42216" y="188588"/>
                            <a:pt x="-1" y="146371"/>
                            <a:pt x="-1" y="94294"/>
                          </a:cubicBezTo>
                          <a:cubicBezTo>
                            <a:pt x="-1" y="42217"/>
                            <a:pt x="42216" y="0"/>
                            <a:pt x="94293" y="0"/>
                          </a:cubicBezTo>
                          <a:cubicBezTo>
                            <a:pt x="146370" y="0"/>
                            <a:pt x="188588" y="42217"/>
                            <a:pt x="188588" y="94294"/>
                          </a:cubicBezTo>
                          <a:close/>
                        </a:path>
                      </a:pathLst>
                    </a:custGeom>
                    <a:solidFill>
                      <a:srgbClr val="F8C527"/>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76" name="Graphic 4">
                    <a:extLst>
                      <a:ext uri="{FF2B5EF4-FFF2-40B4-BE49-F238E27FC236}">
                        <a16:creationId xmlns:a16="http://schemas.microsoft.com/office/drawing/2014/main" id="{C36FA9AA-0976-8006-AC47-D4A1CBC4D8F5}"/>
                      </a:ext>
                    </a:extLst>
                  </p:cNvPr>
                  <p:cNvGrpSpPr/>
                  <p:nvPr/>
                </p:nvGrpSpPr>
                <p:grpSpPr>
                  <a:xfrm>
                    <a:off x="17824287" y="1708306"/>
                    <a:ext cx="360889" cy="360889"/>
                    <a:chOff x="17824287" y="1708306"/>
                    <a:chExt cx="360889" cy="360889"/>
                  </a:xfrm>
                  <a:solidFill>
                    <a:srgbClr val="000000"/>
                  </a:solidFill>
                </p:grpSpPr>
                <p:sp>
                  <p:nvSpPr>
                    <p:cNvPr id="1380" name="Freeform: Shape 1379">
                      <a:extLst>
                        <a:ext uri="{FF2B5EF4-FFF2-40B4-BE49-F238E27FC236}">
                          <a16:creationId xmlns:a16="http://schemas.microsoft.com/office/drawing/2014/main" id="{1ABB8640-DD3C-269D-8970-362AA596AC5D}"/>
                        </a:ext>
                      </a:extLst>
                    </p:cNvPr>
                    <p:cNvSpPr/>
                    <p:nvPr/>
                  </p:nvSpPr>
                  <p:spPr>
                    <a:xfrm rot="-5214388">
                      <a:off x="17833289" y="1717308"/>
                      <a:ext cx="342885" cy="342885"/>
                    </a:xfrm>
                    <a:custGeom>
                      <a:avLst/>
                      <a:gdLst>
                        <a:gd name="connsiteX0" fmla="*/ 342886 w 342885"/>
                        <a:gd name="connsiteY0" fmla="*/ 171443 h 342885"/>
                        <a:gd name="connsiteX1" fmla="*/ 171443 w 342885"/>
                        <a:gd name="connsiteY1" fmla="*/ 342885 h 342885"/>
                        <a:gd name="connsiteX2" fmla="*/ 0 w 342885"/>
                        <a:gd name="connsiteY2" fmla="*/ 171443 h 342885"/>
                        <a:gd name="connsiteX3" fmla="*/ 171443 w 342885"/>
                        <a:gd name="connsiteY3" fmla="*/ 0 h 342885"/>
                        <a:gd name="connsiteX4" fmla="*/ 342886 w 342885"/>
                        <a:gd name="connsiteY4" fmla="*/ 171443 h 3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85" h="342885">
                          <a:moveTo>
                            <a:pt x="342886" y="171443"/>
                          </a:moveTo>
                          <a:cubicBezTo>
                            <a:pt x="342886" y="266128"/>
                            <a:pt x="266128" y="342885"/>
                            <a:pt x="171443" y="342885"/>
                          </a:cubicBezTo>
                          <a:cubicBezTo>
                            <a:pt x="76758" y="342885"/>
                            <a:pt x="0" y="266128"/>
                            <a:pt x="0" y="171443"/>
                          </a:cubicBezTo>
                          <a:cubicBezTo>
                            <a:pt x="0" y="76758"/>
                            <a:pt x="76758" y="0"/>
                            <a:pt x="171443" y="0"/>
                          </a:cubicBezTo>
                          <a:cubicBezTo>
                            <a:pt x="266128" y="0"/>
                            <a:pt x="342886" y="76758"/>
                            <a:pt x="342886" y="171443"/>
                          </a:cubicBezTo>
                          <a:close/>
                        </a:path>
                      </a:pathLst>
                    </a:custGeom>
                    <a:solidFill>
                      <a:srgbClr val="DA8D00"/>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81" name="Freeform: Shape 1380">
                      <a:extLst>
                        <a:ext uri="{FF2B5EF4-FFF2-40B4-BE49-F238E27FC236}">
                          <a16:creationId xmlns:a16="http://schemas.microsoft.com/office/drawing/2014/main" id="{BE660C77-8B85-C7FA-6571-EBB6939FF14E}"/>
                        </a:ext>
                      </a:extLst>
                    </p:cNvPr>
                    <p:cNvSpPr/>
                    <p:nvPr/>
                  </p:nvSpPr>
                  <p:spPr>
                    <a:xfrm rot="-5214132">
                      <a:off x="17871866" y="1755844"/>
                      <a:ext cx="265737" cy="265737"/>
                    </a:xfrm>
                    <a:custGeom>
                      <a:avLst/>
                      <a:gdLst>
                        <a:gd name="connsiteX0" fmla="*/ 265738 w 265737"/>
                        <a:gd name="connsiteY0" fmla="*/ 132869 h 265737"/>
                        <a:gd name="connsiteX1" fmla="*/ 132869 w 265737"/>
                        <a:gd name="connsiteY1" fmla="*/ 265737 h 265737"/>
                        <a:gd name="connsiteX2" fmla="*/ 0 w 265737"/>
                        <a:gd name="connsiteY2" fmla="*/ 132869 h 265737"/>
                        <a:gd name="connsiteX3" fmla="*/ 132869 w 265737"/>
                        <a:gd name="connsiteY3" fmla="*/ 0 h 265737"/>
                        <a:gd name="connsiteX4" fmla="*/ 265738 w 265737"/>
                        <a:gd name="connsiteY4" fmla="*/ 132869 h 26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37" h="265737">
                          <a:moveTo>
                            <a:pt x="265738" y="132869"/>
                          </a:moveTo>
                          <a:cubicBezTo>
                            <a:pt x="265738" y="206250"/>
                            <a:pt x="206251" y="265737"/>
                            <a:pt x="132869" y="265737"/>
                          </a:cubicBezTo>
                          <a:cubicBezTo>
                            <a:pt x="59487" y="265737"/>
                            <a:pt x="0" y="206250"/>
                            <a:pt x="0" y="132869"/>
                          </a:cubicBezTo>
                          <a:cubicBezTo>
                            <a:pt x="0" y="59487"/>
                            <a:pt x="59487" y="0"/>
                            <a:pt x="132869" y="0"/>
                          </a:cubicBezTo>
                          <a:cubicBezTo>
                            <a:pt x="206251" y="0"/>
                            <a:pt x="265738" y="59487"/>
                            <a:pt x="265738" y="132869"/>
                          </a:cubicBezTo>
                          <a:close/>
                        </a:path>
                      </a:pathLst>
                    </a:custGeom>
                    <a:solidFill>
                      <a:srgbClr val="F8C527"/>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77" name="Graphic 4">
                    <a:extLst>
                      <a:ext uri="{FF2B5EF4-FFF2-40B4-BE49-F238E27FC236}">
                        <a16:creationId xmlns:a16="http://schemas.microsoft.com/office/drawing/2014/main" id="{0D536D59-109C-0017-762B-418DF2E1B648}"/>
                      </a:ext>
                    </a:extLst>
                  </p:cNvPr>
                  <p:cNvGrpSpPr/>
                  <p:nvPr/>
                </p:nvGrpSpPr>
                <p:grpSpPr>
                  <a:xfrm>
                    <a:off x="17664070" y="835851"/>
                    <a:ext cx="342847" cy="342847"/>
                    <a:chOff x="17664070" y="835851"/>
                    <a:chExt cx="342847" cy="342847"/>
                  </a:xfrm>
                  <a:solidFill>
                    <a:srgbClr val="000000"/>
                  </a:solidFill>
                </p:grpSpPr>
                <p:sp>
                  <p:nvSpPr>
                    <p:cNvPr id="1378" name="Freeform: Shape 1377">
                      <a:extLst>
                        <a:ext uri="{FF2B5EF4-FFF2-40B4-BE49-F238E27FC236}">
                          <a16:creationId xmlns:a16="http://schemas.microsoft.com/office/drawing/2014/main" id="{81CB79D8-33C0-D130-A8D2-8F43F06FAB59}"/>
                        </a:ext>
                      </a:extLst>
                    </p:cNvPr>
                    <p:cNvSpPr/>
                    <p:nvPr/>
                  </p:nvSpPr>
                  <p:spPr>
                    <a:xfrm rot="-5214366">
                      <a:off x="17672623" y="844404"/>
                      <a:ext cx="325741" cy="325741"/>
                    </a:xfrm>
                    <a:custGeom>
                      <a:avLst/>
                      <a:gdLst>
                        <a:gd name="connsiteX0" fmla="*/ 325741 w 325741"/>
                        <a:gd name="connsiteY0" fmla="*/ 162871 h 325741"/>
                        <a:gd name="connsiteX1" fmla="*/ 162871 w 325741"/>
                        <a:gd name="connsiteY1" fmla="*/ 325741 h 325741"/>
                        <a:gd name="connsiteX2" fmla="*/ 1 w 325741"/>
                        <a:gd name="connsiteY2" fmla="*/ 162871 h 325741"/>
                        <a:gd name="connsiteX3" fmla="*/ 162871 w 325741"/>
                        <a:gd name="connsiteY3" fmla="*/ 0 h 325741"/>
                        <a:gd name="connsiteX4" fmla="*/ 325741 w 325741"/>
                        <a:gd name="connsiteY4" fmla="*/ 162871 h 32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41" h="325741">
                          <a:moveTo>
                            <a:pt x="325741" y="162871"/>
                          </a:moveTo>
                          <a:cubicBezTo>
                            <a:pt x="325741" y="252822"/>
                            <a:pt x="252821" y="325741"/>
                            <a:pt x="162871" y="325741"/>
                          </a:cubicBezTo>
                          <a:cubicBezTo>
                            <a:pt x="72919" y="325741"/>
                            <a:pt x="1" y="252822"/>
                            <a:pt x="1" y="162871"/>
                          </a:cubicBezTo>
                          <a:cubicBezTo>
                            <a:pt x="1" y="72920"/>
                            <a:pt x="72921" y="0"/>
                            <a:pt x="162871" y="0"/>
                          </a:cubicBezTo>
                          <a:cubicBezTo>
                            <a:pt x="252822" y="0"/>
                            <a:pt x="325741" y="72920"/>
                            <a:pt x="325741" y="162871"/>
                          </a:cubicBezTo>
                          <a:close/>
                        </a:path>
                      </a:pathLst>
                    </a:custGeom>
                    <a:solidFill>
                      <a:srgbClr val="DA8D00"/>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79" name="Freeform: Shape 1378">
                      <a:extLst>
                        <a:ext uri="{FF2B5EF4-FFF2-40B4-BE49-F238E27FC236}">
                          <a16:creationId xmlns:a16="http://schemas.microsoft.com/office/drawing/2014/main" id="{46A52F3D-B4F5-CE2A-A588-6DF192FB5BD8}"/>
                        </a:ext>
                      </a:extLst>
                    </p:cNvPr>
                    <p:cNvSpPr/>
                    <p:nvPr/>
                  </p:nvSpPr>
                  <p:spPr>
                    <a:xfrm rot="-5214460">
                      <a:off x="17706899" y="878726"/>
                      <a:ext cx="257163" cy="257163"/>
                    </a:xfrm>
                    <a:custGeom>
                      <a:avLst/>
                      <a:gdLst>
                        <a:gd name="connsiteX0" fmla="*/ 257164 w 257163"/>
                        <a:gd name="connsiteY0" fmla="*/ 128582 h 257163"/>
                        <a:gd name="connsiteX1" fmla="*/ 128582 w 257163"/>
                        <a:gd name="connsiteY1" fmla="*/ 257164 h 257163"/>
                        <a:gd name="connsiteX2" fmla="*/ 0 w 257163"/>
                        <a:gd name="connsiteY2" fmla="*/ 128582 h 257163"/>
                        <a:gd name="connsiteX3" fmla="*/ 128582 w 257163"/>
                        <a:gd name="connsiteY3" fmla="*/ 0 h 257163"/>
                        <a:gd name="connsiteX4" fmla="*/ 257164 w 257163"/>
                        <a:gd name="connsiteY4" fmla="*/ 128582 h 25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63" h="257163">
                          <a:moveTo>
                            <a:pt x="257164" y="128582"/>
                          </a:moveTo>
                          <a:cubicBezTo>
                            <a:pt x="257164" y="199596"/>
                            <a:pt x="199596" y="257164"/>
                            <a:pt x="128582" y="257164"/>
                          </a:cubicBezTo>
                          <a:cubicBezTo>
                            <a:pt x="57568" y="257164"/>
                            <a:pt x="0" y="199596"/>
                            <a:pt x="0" y="128582"/>
                          </a:cubicBezTo>
                          <a:cubicBezTo>
                            <a:pt x="0" y="57568"/>
                            <a:pt x="57568" y="0"/>
                            <a:pt x="128582" y="0"/>
                          </a:cubicBezTo>
                          <a:cubicBezTo>
                            <a:pt x="199596" y="0"/>
                            <a:pt x="257164" y="57568"/>
                            <a:pt x="257164" y="128582"/>
                          </a:cubicBezTo>
                          <a:close/>
                        </a:path>
                      </a:pathLst>
                    </a:custGeom>
                    <a:solidFill>
                      <a:srgbClr val="F8C527"/>
                    </a:solidFill>
                    <a:ln w="42848"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1365" name="Graphic 4">
                <a:extLst>
                  <a:ext uri="{FF2B5EF4-FFF2-40B4-BE49-F238E27FC236}">
                    <a16:creationId xmlns:a16="http://schemas.microsoft.com/office/drawing/2014/main" id="{FA80926D-8E7D-1374-8B5B-71F4D5AC3D0E}"/>
                  </a:ext>
                </a:extLst>
              </p:cNvPr>
              <p:cNvGrpSpPr/>
              <p:nvPr/>
            </p:nvGrpSpPr>
            <p:grpSpPr>
              <a:xfrm>
                <a:off x="19193827" y="758665"/>
                <a:ext cx="828313" cy="1375886"/>
                <a:chOff x="19193827" y="758665"/>
                <a:chExt cx="828313" cy="1375886"/>
              </a:xfrm>
              <a:solidFill>
                <a:srgbClr val="000000"/>
              </a:solidFill>
            </p:grpSpPr>
            <p:grpSp>
              <p:nvGrpSpPr>
                <p:cNvPr id="1366" name="Graphic 4">
                  <a:extLst>
                    <a:ext uri="{FF2B5EF4-FFF2-40B4-BE49-F238E27FC236}">
                      <a16:creationId xmlns:a16="http://schemas.microsoft.com/office/drawing/2014/main" id="{94959A46-5B82-7251-5ACA-57F09D77EDBA}"/>
                    </a:ext>
                  </a:extLst>
                </p:cNvPr>
                <p:cNvGrpSpPr/>
                <p:nvPr/>
              </p:nvGrpSpPr>
              <p:grpSpPr>
                <a:xfrm>
                  <a:off x="19193827" y="758665"/>
                  <a:ext cx="813221" cy="1375886"/>
                  <a:chOff x="19193827" y="758665"/>
                  <a:chExt cx="813221" cy="1375886"/>
                </a:xfrm>
                <a:solidFill>
                  <a:srgbClr val="000000"/>
                </a:solidFill>
              </p:grpSpPr>
              <p:sp>
                <p:nvSpPr>
                  <p:cNvPr id="1370" name="Freeform: Shape 1369">
                    <a:extLst>
                      <a:ext uri="{FF2B5EF4-FFF2-40B4-BE49-F238E27FC236}">
                        <a16:creationId xmlns:a16="http://schemas.microsoft.com/office/drawing/2014/main" id="{3E61AC5F-6B5E-A881-A169-2A9D71E13D87}"/>
                      </a:ext>
                    </a:extLst>
                  </p:cNvPr>
                  <p:cNvSpPr/>
                  <p:nvPr/>
                </p:nvSpPr>
                <p:spPr>
                  <a:xfrm>
                    <a:off x="19193827" y="762951"/>
                    <a:ext cx="813221" cy="1178907"/>
                  </a:xfrm>
                  <a:custGeom>
                    <a:avLst/>
                    <a:gdLst>
                      <a:gd name="connsiteX0" fmla="*/ 540068 w 813221"/>
                      <a:gd name="connsiteY0" fmla="*/ 1041559 h 1178907"/>
                      <a:gd name="connsiteX1" fmla="*/ 810102 w 813221"/>
                      <a:gd name="connsiteY1" fmla="*/ 827246 h 1178907"/>
                      <a:gd name="connsiteX2" fmla="*/ 608648 w 813221"/>
                      <a:gd name="connsiteY2" fmla="*/ 458629 h 1178907"/>
                      <a:gd name="connsiteX3" fmla="*/ 0 w 813221"/>
                      <a:gd name="connsiteY3" fmla="*/ 0 h 1178907"/>
                      <a:gd name="connsiteX4" fmla="*/ 8573 w 813221"/>
                      <a:gd name="connsiteY4" fmla="*/ 222885 h 1178907"/>
                      <a:gd name="connsiteX5" fmla="*/ 231459 w 813221"/>
                      <a:gd name="connsiteY5" fmla="*/ 1054418 h 1178907"/>
                      <a:gd name="connsiteX6" fmla="*/ 540068 w 813221"/>
                      <a:gd name="connsiteY6" fmla="*/ 1041559 h 11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221" h="1178907">
                        <a:moveTo>
                          <a:pt x="540068" y="1041559"/>
                        </a:moveTo>
                        <a:cubicBezTo>
                          <a:pt x="698660" y="1110139"/>
                          <a:pt x="835819" y="972979"/>
                          <a:pt x="810102" y="827246"/>
                        </a:cubicBezTo>
                        <a:cubicBezTo>
                          <a:pt x="771525" y="647224"/>
                          <a:pt x="694373" y="540068"/>
                          <a:pt x="608648" y="458629"/>
                        </a:cubicBezTo>
                        <a:cubicBezTo>
                          <a:pt x="407194" y="257175"/>
                          <a:pt x="158592" y="205740"/>
                          <a:pt x="0" y="0"/>
                        </a:cubicBezTo>
                        <a:lnTo>
                          <a:pt x="8573" y="222885"/>
                        </a:lnTo>
                        <a:cubicBezTo>
                          <a:pt x="-4285" y="437198"/>
                          <a:pt x="47149" y="852964"/>
                          <a:pt x="231459" y="1054418"/>
                        </a:cubicBezTo>
                        <a:cubicBezTo>
                          <a:pt x="330042" y="1165860"/>
                          <a:pt x="544354" y="1273016"/>
                          <a:pt x="540068" y="1041559"/>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71" name="Freeform: Shape 1370">
                    <a:extLst>
                      <a:ext uri="{FF2B5EF4-FFF2-40B4-BE49-F238E27FC236}">
                        <a16:creationId xmlns:a16="http://schemas.microsoft.com/office/drawing/2014/main" id="{4911FD49-4AC0-5153-3263-F0AECC0B64C6}"/>
                      </a:ext>
                    </a:extLst>
                  </p:cNvPr>
                  <p:cNvSpPr/>
                  <p:nvPr/>
                </p:nvSpPr>
                <p:spPr>
                  <a:xfrm>
                    <a:off x="19198113" y="758665"/>
                    <a:ext cx="577759" cy="1375886"/>
                  </a:xfrm>
                  <a:custGeom>
                    <a:avLst/>
                    <a:gdLst>
                      <a:gd name="connsiteX0" fmla="*/ 445770 w 577759"/>
                      <a:gd name="connsiteY0" fmla="*/ 1375886 h 1375886"/>
                      <a:gd name="connsiteX1" fmla="*/ 531495 w 577759"/>
                      <a:gd name="connsiteY1" fmla="*/ 1007269 h 1375886"/>
                      <a:gd name="connsiteX2" fmla="*/ 132874 w 577759"/>
                      <a:gd name="connsiteY2" fmla="*/ 822960 h 1375886"/>
                      <a:gd name="connsiteX3" fmla="*/ 522923 w 577759"/>
                      <a:gd name="connsiteY3" fmla="*/ 972979 h 1375886"/>
                      <a:gd name="connsiteX4" fmla="*/ 518637 w 577759"/>
                      <a:gd name="connsiteY4" fmla="*/ 955834 h 1375886"/>
                      <a:gd name="connsiteX5" fmla="*/ 518637 w 577759"/>
                      <a:gd name="connsiteY5" fmla="*/ 955834 h 1375886"/>
                      <a:gd name="connsiteX6" fmla="*/ 497205 w 577759"/>
                      <a:gd name="connsiteY6" fmla="*/ 895826 h 1375886"/>
                      <a:gd name="connsiteX7" fmla="*/ 60007 w 577759"/>
                      <a:gd name="connsiteY7" fmla="*/ 544354 h 1375886"/>
                      <a:gd name="connsiteX8" fmla="*/ 484347 w 577759"/>
                      <a:gd name="connsiteY8" fmla="*/ 865823 h 1375886"/>
                      <a:gd name="connsiteX9" fmla="*/ 347187 w 577759"/>
                      <a:gd name="connsiteY9" fmla="*/ 655796 h 1375886"/>
                      <a:gd name="connsiteX10" fmla="*/ 77153 w 577759"/>
                      <a:gd name="connsiteY10" fmla="*/ 458629 h 1375886"/>
                      <a:gd name="connsiteX11" fmla="*/ 317182 w 577759"/>
                      <a:gd name="connsiteY11" fmla="*/ 617220 h 1375886"/>
                      <a:gd name="connsiteX12" fmla="*/ 0 w 577759"/>
                      <a:gd name="connsiteY12" fmla="*/ 0 h 1375886"/>
                      <a:gd name="connsiteX13" fmla="*/ 205741 w 577759"/>
                      <a:gd name="connsiteY13" fmla="*/ 402908 h 1375886"/>
                      <a:gd name="connsiteX14" fmla="*/ 171450 w 577759"/>
                      <a:gd name="connsiteY14" fmla="*/ 192881 h 1375886"/>
                      <a:gd name="connsiteX15" fmla="*/ 222886 w 577759"/>
                      <a:gd name="connsiteY15" fmla="*/ 428625 h 1375886"/>
                      <a:gd name="connsiteX16" fmla="*/ 381476 w 577759"/>
                      <a:gd name="connsiteY16" fmla="*/ 638651 h 1375886"/>
                      <a:gd name="connsiteX17" fmla="*/ 295751 w 577759"/>
                      <a:gd name="connsiteY17" fmla="*/ 252889 h 1375886"/>
                      <a:gd name="connsiteX18" fmla="*/ 398622 w 577759"/>
                      <a:gd name="connsiteY18" fmla="*/ 660083 h 1375886"/>
                      <a:gd name="connsiteX19" fmla="*/ 505778 w 577759"/>
                      <a:gd name="connsiteY19" fmla="*/ 831533 h 1375886"/>
                      <a:gd name="connsiteX20" fmla="*/ 527210 w 577759"/>
                      <a:gd name="connsiteY20" fmla="*/ 450056 h 1375886"/>
                      <a:gd name="connsiteX21" fmla="*/ 518637 w 577759"/>
                      <a:gd name="connsiteY21" fmla="*/ 865823 h 1375886"/>
                      <a:gd name="connsiteX22" fmla="*/ 540068 w 577759"/>
                      <a:gd name="connsiteY22" fmla="*/ 1298734 h 1375886"/>
                      <a:gd name="connsiteX23" fmla="*/ 445770 w 577759"/>
                      <a:gd name="connsiteY23" fmla="*/ 1375886 h 137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7759" h="1375886">
                        <a:moveTo>
                          <a:pt x="445770" y="1375886"/>
                        </a:moveTo>
                        <a:cubicBezTo>
                          <a:pt x="501492" y="1277303"/>
                          <a:pt x="552926" y="1127284"/>
                          <a:pt x="531495" y="1007269"/>
                        </a:cubicBezTo>
                        <a:cubicBezTo>
                          <a:pt x="411480" y="1054418"/>
                          <a:pt x="240030" y="960120"/>
                          <a:pt x="132874" y="822960"/>
                        </a:cubicBezTo>
                        <a:cubicBezTo>
                          <a:pt x="270035" y="955834"/>
                          <a:pt x="450056" y="1020128"/>
                          <a:pt x="522923" y="972979"/>
                        </a:cubicBezTo>
                        <a:cubicBezTo>
                          <a:pt x="518637" y="960120"/>
                          <a:pt x="518637" y="955834"/>
                          <a:pt x="518637" y="955834"/>
                        </a:cubicBezTo>
                        <a:lnTo>
                          <a:pt x="518637" y="955834"/>
                        </a:lnTo>
                        <a:cubicBezTo>
                          <a:pt x="510064" y="934403"/>
                          <a:pt x="505778" y="912971"/>
                          <a:pt x="497205" y="895826"/>
                        </a:cubicBezTo>
                        <a:cubicBezTo>
                          <a:pt x="295751" y="844391"/>
                          <a:pt x="154305" y="715804"/>
                          <a:pt x="60007" y="544354"/>
                        </a:cubicBezTo>
                        <a:cubicBezTo>
                          <a:pt x="180023" y="715804"/>
                          <a:pt x="325755" y="818674"/>
                          <a:pt x="484347" y="865823"/>
                        </a:cubicBezTo>
                        <a:cubicBezTo>
                          <a:pt x="450056" y="792956"/>
                          <a:pt x="402907" y="724376"/>
                          <a:pt x="347187" y="655796"/>
                        </a:cubicBezTo>
                        <a:cubicBezTo>
                          <a:pt x="261462" y="617220"/>
                          <a:pt x="175737" y="570071"/>
                          <a:pt x="77153" y="458629"/>
                        </a:cubicBezTo>
                        <a:cubicBezTo>
                          <a:pt x="180023" y="540068"/>
                          <a:pt x="261462" y="587216"/>
                          <a:pt x="317182" y="617220"/>
                        </a:cubicBezTo>
                        <a:cubicBezTo>
                          <a:pt x="197168" y="458629"/>
                          <a:pt x="60007" y="278606"/>
                          <a:pt x="0" y="0"/>
                        </a:cubicBezTo>
                        <a:cubicBezTo>
                          <a:pt x="47149" y="154305"/>
                          <a:pt x="124301" y="287179"/>
                          <a:pt x="205741" y="402908"/>
                        </a:cubicBezTo>
                        <a:cubicBezTo>
                          <a:pt x="222886" y="312896"/>
                          <a:pt x="205741" y="270034"/>
                          <a:pt x="171450" y="192881"/>
                        </a:cubicBezTo>
                        <a:cubicBezTo>
                          <a:pt x="214313" y="261461"/>
                          <a:pt x="244317" y="334328"/>
                          <a:pt x="222886" y="428625"/>
                        </a:cubicBezTo>
                        <a:cubicBezTo>
                          <a:pt x="278606" y="505778"/>
                          <a:pt x="330042" y="574358"/>
                          <a:pt x="381476" y="638651"/>
                        </a:cubicBezTo>
                        <a:cubicBezTo>
                          <a:pt x="420053" y="510064"/>
                          <a:pt x="347187" y="364331"/>
                          <a:pt x="295751" y="252889"/>
                        </a:cubicBezTo>
                        <a:cubicBezTo>
                          <a:pt x="377191" y="385763"/>
                          <a:pt x="445770" y="505778"/>
                          <a:pt x="398622" y="660083"/>
                        </a:cubicBezTo>
                        <a:cubicBezTo>
                          <a:pt x="441485" y="720090"/>
                          <a:pt x="480061" y="775811"/>
                          <a:pt x="505778" y="831533"/>
                        </a:cubicBezTo>
                        <a:cubicBezTo>
                          <a:pt x="578644" y="720090"/>
                          <a:pt x="561499" y="574358"/>
                          <a:pt x="527210" y="450056"/>
                        </a:cubicBezTo>
                        <a:cubicBezTo>
                          <a:pt x="582930" y="587216"/>
                          <a:pt x="608648" y="728663"/>
                          <a:pt x="518637" y="865823"/>
                        </a:cubicBezTo>
                        <a:cubicBezTo>
                          <a:pt x="574357" y="1002983"/>
                          <a:pt x="595789" y="1101566"/>
                          <a:pt x="540068" y="1298734"/>
                        </a:cubicBezTo>
                        <a:lnTo>
                          <a:pt x="445770" y="1375886"/>
                        </a:ln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367" name="Graphic 4">
                  <a:extLst>
                    <a:ext uri="{FF2B5EF4-FFF2-40B4-BE49-F238E27FC236}">
                      <a16:creationId xmlns:a16="http://schemas.microsoft.com/office/drawing/2014/main" id="{B1BB0776-52BE-3788-27CF-A68EA96D91CC}"/>
                    </a:ext>
                  </a:extLst>
                </p:cNvPr>
                <p:cNvGrpSpPr/>
                <p:nvPr/>
              </p:nvGrpSpPr>
              <p:grpSpPr>
                <a:xfrm>
                  <a:off x="19550344" y="1136093"/>
                  <a:ext cx="471796" cy="471796"/>
                  <a:chOff x="19550344" y="1136093"/>
                  <a:chExt cx="471796" cy="471796"/>
                </a:xfrm>
                <a:solidFill>
                  <a:srgbClr val="000000"/>
                </a:solidFill>
              </p:grpSpPr>
              <p:sp>
                <p:nvSpPr>
                  <p:cNvPr id="1368" name="Freeform: Shape 1367">
                    <a:extLst>
                      <a:ext uri="{FF2B5EF4-FFF2-40B4-BE49-F238E27FC236}">
                        <a16:creationId xmlns:a16="http://schemas.microsoft.com/office/drawing/2014/main" id="{68F53C12-BBE7-810F-3272-6654A01DB68E}"/>
                      </a:ext>
                    </a:extLst>
                  </p:cNvPr>
                  <p:cNvSpPr/>
                  <p:nvPr/>
                </p:nvSpPr>
                <p:spPr>
                  <a:xfrm rot="-1898094">
                    <a:off x="19614794" y="1200542"/>
                    <a:ext cx="342896" cy="342896"/>
                  </a:xfrm>
                  <a:custGeom>
                    <a:avLst/>
                    <a:gdLst>
                      <a:gd name="connsiteX0" fmla="*/ 342897 w 342896"/>
                      <a:gd name="connsiteY0" fmla="*/ 171448 h 342896"/>
                      <a:gd name="connsiteX1" fmla="*/ 171449 w 342896"/>
                      <a:gd name="connsiteY1" fmla="*/ 342897 h 342896"/>
                      <a:gd name="connsiteX2" fmla="*/ 0 w 342896"/>
                      <a:gd name="connsiteY2" fmla="*/ 171448 h 342896"/>
                      <a:gd name="connsiteX3" fmla="*/ 171449 w 342896"/>
                      <a:gd name="connsiteY3" fmla="*/ 0 h 342896"/>
                      <a:gd name="connsiteX4" fmla="*/ 342897 w 342896"/>
                      <a:gd name="connsiteY4" fmla="*/ 171448 h 34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96" h="342896">
                        <a:moveTo>
                          <a:pt x="342897" y="171448"/>
                        </a:moveTo>
                        <a:cubicBezTo>
                          <a:pt x="342897" y="266137"/>
                          <a:pt x="266137" y="342897"/>
                          <a:pt x="171449" y="342897"/>
                        </a:cubicBezTo>
                        <a:cubicBezTo>
                          <a:pt x="76760" y="342897"/>
                          <a:pt x="0" y="266137"/>
                          <a:pt x="0" y="171448"/>
                        </a:cubicBezTo>
                        <a:cubicBezTo>
                          <a:pt x="0" y="76760"/>
                          <a:pt x="76760" y="0"/>
                          <a:pt x="171449" y="0"/>
                        </a:cubicBezTo>
                        <a:cubicBezTo>
                          <a:pt x="266137" y="0"/>
                          <a:pt x="342897" y="76760"/>
                          <a:pt x="342897" y="17144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69" name="Freeform: Shape 1368">
                    <a:extLst>
                      <a:ext uri="{FF2B5EF4-FFF2-40B4-BE49-F238E27FC236}">
                        <a16:creationId xmlns:a16="http://schemas.microsoft.com/office/drawing/2014/main" id="{837CA758-1660-1A91-4A39-C47B63A40B7D}"/>
                      </a:ext>
                    </a:extLst>
                  </p:cNvPr>
                  <p:cNvSpPr/>
                  <p:nvPr/>
                </p:nvSpPr>
                <p:spPr>
                  <a:xfrm rot="-1898094">
                    <a:off x="19653220" y="1238861"/>
                    <a:ext cx="265745" cy="265745"/>
                  </a:xfrm>
                  <a:custGeom>
                    <a:avLst/>
                    <a:gdLst>
                      <a:gd name="connsiteX0" fmla="*/ 265746 w 265745"/>
                      <a:gd name="connsiteY0" fmla="*/ 132873 h 265745"/>
                      <a:gd name="connsiteX1" fmla="*/ 132873 w 265745"/>
                      <a:gd name="connsiteY1" fmla="*/ 265745 h 265745"/>
                      <a:gd name="connsiteX2" fmla="*/ 0 w 265745"/>
                      <a:gd name="connsiteY2" fmla="*/ 132873 h 265745"/>
                      <a:gd name="connsiteX3" fmla="*/ 132873 w 265745"/>
                      <a:gd name="connsiteY3" fmla="*/ 0 h 265745"/>
                      <a:gd name="connsiteX4" fmla="*/ 265746 w 265745"/>
                      <a:gd name="connsiteY4" fmla="*/ 132873 h 265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5" h="265745">
                        <a:moveTo>
                          <a:pt x="265746" y="132873"/>
                        </a:moveTo>
                        <a:cubicBezTo>
                          <a:pt x="265746" y="206256"/>
                          <a:pt x="206257" y="265745"/>
                          <a:pt x="132873" y="265745"/>
                        </a:cubicBezTo>
                        <a:cubicBezTo>
                          <a:pt x="59489" y="265745"/>
                          <a:pt x="0" y="206256"/>
                          <a:pt x="0" y="132873"/>
                        </a:cubicBezTo>
                        <a:cubicBezTo>
                          <a:pt x="0" y="59489"/>
                          <a:pt x="59489" y="0"/>
                          <a:pt x="132873" y="0"/>
                        </a:cubicBezTo>
                        <a:cubicBezTo>
                          <a:pt x="206257" y="0"/>
                          <a:pt x="265746" y="59489"/>
                          <a:pt x="265746" y="132873"/>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64" name="Graphic 4">
              <a:extLst>
                <a:ext uri="{FF2B5EF4-FFF2-40B4-BE49-F238E27FC236}">
                  <a16:creationId xmlns:a16="http://schemas.microsoft.com/office/drawing/2014/main" id="{AA9FB2BD-B62A-76D0-49FD-8F81623E50DE}"/>
                </a:ext>
              </a:extLst>
            </p:cNvPr>
            <p:cNvGrpSpPr/>
            <p:nvPr/>
          </p:nvGrpSpPr>
          <p:grpSpPr>
            <a:xfrm>
              <a:off x="11383732" y="2210855"/>
              <a:ext cx="7882437" cy="9003046"/>
              <a:chOff x="11383732" y="2210855"/>
              <a:chExt cx="7882437" cy="9003046"/>
            </a:xfrm>
            <a:solidFill>
              <a:srgbClr val="000000"/>
            </a:solidFill>
          </p:grpSpPr>
          <p:grpSp>
            <p:nvGrpSpPr>
              <p:cNvPr id="803" name="Graphic 4">
                <a:extLst>
                  <a:ext uri="{FF2B5EF4-FFF2-40B4-BE49-F238E27FC236}">
                    <a16:creationId xmlns:a16="http://schemas.microsoft.com/office/drawing/2014/main" id="{5672666D-005D-AD53-84B6-E09ACF302939}"/>
                  </a:ext>
                </a:extLst>
              </p:cNvPr>
              <p:cNvGrpSpPr/>
              <p:nvPr/>
            </p:nvGrpSpPr>
            <p:grpSpPr>
              <a:xfrm>
                <a:off x="15956100" y="4605575"/>
                <a:ext cx="3310069" cy="5249584"/>
                <a:chOff x="15956100" y="4605575"/>
                <a:chExt cx="3310069" cy="5249584"/>
              </a:xfrm>
              <a:solidFill>
                <a:srgbClr val="000000"/>
              </a:solidFill>
            </p:grpSpPr>
            <p:sp>
              <p:nvSpPr>
                <p:cNvPr id="1214" name="Freeform: Shape 1213">
                  <a:extLst>
                    <a:ext uri="{FF2B5EF4-FFF2-40B4-BE49-F238E27FC236}">
                      <a16:creationId xmlns:a16="http://schemas.microsoft.com/office/drawing/2014/main" id="{395E1873-38EA-BBD4-F61C-030C2955FB46}"/>
                    </a:ext>
                  </a:extLst>
                </p:cNvPr>
                <p:cNvSpPr/>
                <p:nvPr/>
              </p:nvSpPr>
              <p:spPr>
                <a:xfrm>
                  <a:off x="15956100" y="7937062"/>
                  <a:ext cx="3310069" cy="1918097"/>
                </a:xfrm>
                <a:custGeom>
                  <a:avLst/>
                  <a:gdLst>
                    <a:gd name="connsiteX0" fmla="*/ 2821962 w 3310069"/>
                    <a:gd name="connsiteY0" fmla="*/ 279678 h 1918097"/>
                    <a:gd name="connsiteX1" fmla="*/ 2830533 w 3310069"/>
                    <a:gd name="connsiteY1" fmla="*/ 1638419 h 1918097"/>
                    <a:gd name="connsiteX2" fmla="*/ 485955 w 3310069"/>
                    <a:gd name="connsiteY2" fmla="*/ 1638419 h 1918097"/>
                    <a:gd name="connsiteX3" fmla="*/ 481669 w 3310069"/>
                    <a:gd name="connsiteY3" fmla="*/ 279678 h 1918097"/>
                    <a:gd name="connsiteX4" fmla="*/ 2821962 w 3310069"/>
                    <a:gd name="connsiteY4" fmla="*/ 279678 h 191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069" h="1918097">
                      <a:moveTo>
                        <a:pt x="2821962" y="279678"/>
                      </a:moveTo>
                      <a:cubicBezTo>
                        <a:pt x="3469186" y="652581"/>
                        <a:pt x="3473471" y="1261229"/>
                        <a:pt x="2830533" y="1638419"/>
                      </a:cubicBezTo>
                      <a:cubicBezTo>
                        <a:pt x="2187596" y="2011323"/>
                        <a:pt x="1133179" y="2011323"/>
                        <a:pt x="485955" y="1638419"/>
                      </a:cubicBezTo>
                      <a:cubicBezTo>
                        <a:pt x="-161269" y="1265515"/>
                        <a:pt x="-161269" y="656868"/>
                        <a:pt x="481669" y="279678"/>
                      </a:cubicBezTo>
                      <a:cubicBezTo>
                        <a:pt x="1124606" y="-93226"/>
                        <a:pt x="2174738" y="-93226"/>
                        <a:pt x="2821962" y="279678"/>
                      </a:cubicBezTo>
                      <a:close/>
                    </a:path>
                  </a:pathLst>
                </a:custGeom>
                <a:solidFill>
                  <a:srgbClr val="EAF4F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215" name="Graphic 4">
                  <a:extLst>
                    <a:ext uri="{FF2B5EF4-FFF2-40B4-BE49-F238E27FC236}">
                      <a16:creationId xmlns:a16="http://schemas.microsoft.com/office/drawing/2014/main" id="{23FA35B7-EA74-BFA8-E9D3-4FD4A55D0CEB}"/>
                    </a:ext>
                  </a:extLst>
                </p:cNvPr>
                <p:cNvGrpSpPr/>
                <p:nvPr/>
              </p:nvGrpSpPr>
              <p:grpSpPr>
                <a:xfrm>
                  <a:off x="16025735" y="4605575"/>
                  <a:ext cx="3104869" cy="5007978"/>
                  <a:chOff x="16025735" y="4605575"/>
                  <a:chExt cx="3104869" cy="5007978"/>
                </a:xfrm>
                <a:solidFill>
                  <a:srgbClr val="000000"/>
                </a:solidFill>
              </p:grpSpPr>
              <p:grpSp>
                <p:nvGrpSpPr>
                  <p:cNvPr id="1216" name="Graphic 4">
                    <a:extLst>
                      <a:ext uri="{FF2B5EF4-FFF2-40B4-BE49-F238E27FC236}">
                        <a16:creationId xmlns:a16="http://schemas.microsoft.com/office/drawing/2014/main" id="{84A15DC9-B097-2F77-DC86-2E3EE29D6E2F}"/>
                      </a:ext>
                    </a:extLst>
                  </p:cNvPr>
                  <p:cNvGrpSpPr/>
                  <p:nvPr/>
                </p:nvGrpSpPr>
                <p:grpSpPr>
                  <a:xfrm>
                    <a:off x="16025735" y="7554515"/>
                    <a:ext cx="3104869" cy="2059038"/>
                    <a:chOff x="16025735" y="7554515"/>
                    <a:chExt cx="3104869" cy="2059038"/>
                  </a:xfrm>
                  <a:solidFill>
                    <a:srgbClr val="000000"/>
                  </a:solidFill>
                </p:grpSpPr>
                <p:sp>
                  <p:nvSpPr>
                    <p:cNvPr id="1347" name="Freeform: Shape 1346">
                      <a:extLst>
                        <a:ext uri="{FF2B5EF4-FFF2-40B4-BE49-F238E27FC236}">
                          <a16:creationId xmlns:a16="http://schemas.microsoft.com/office/drawing/2014/main" id="{3886DC38-27DC-CFC8-57E0-102CF861DAA2}"/>
                        </a:ext>
                      </a:extLst>
                    </p:cNvPr>
                    <p:cNvSpPr/>
                    <p:nvPr/>
                  </p:nvSpPr>
                  <p:spPr>
                    <a:xfrm>
                      <a:off x="16394906" y="7741181"/>
                      <a:ext cx="2366010" cy="977050"/>
                    </a:xfrm>
                    <a:custGeom>
                      <a:avLst/>
                      <a:gdLst>
                        <a:gd name="connsiteX0" fmla="*/ 0 w 2366010"/>
                        <a:gd name="connsiteY0" fmla="*/ 702730 h 977050"/>
                        <a:gd name="connsiteX1" fmla="*/ 0 w 2366010"/>
                        <a:gd name="connsiteY1" fmla="*/ 968478 h 977050"/>
                        <a:gd name="connsiteX2" fmla="*/ 60007 w 2366010"/>
                        <a:gd name="connsiteY2" fmla="*/ 749879 h 977050"/>
                        <a:gd name="connsiteX3" fmla="*/ 591503 w 2366010"/>
                        <a:gd name="connsiteY3" fmla="*/ 376975 h 977050"/>
                        <a:gd name="connsiteX4" fmla="*/ 1114425 w 2366010"/>
                        <a:gd name="connsiteY4" fmla="*/ 286964 h 977050"/>
                        <a:gd name="connsiteX5" fmla="*/ 1877377 w 2366010"/>
                        <a:gd name="connsiteY5" fmla="*/ 419838 h 977050"/>
                        <a:gd name="connsiteX6" fmla="*/ 2014538 w 2366010"/>
                        <a:gd name="connsiteY6" fmla="*/ 488418 h 977050"/>
                        <a:gd name="connsiteX7" fmla="*/ 2366011 w 2366010"/>
                        <a:gd name="connsiteY7" fmla="*/ 977050 h 977050"/>
                        <a:gd name="connsiteX8" fmla="*/ 2366011 w 2366010"/>
                        <a:gd name="connsiteY8" fmla="*/ 711303 h 977050"/>
                        <a:gd name="connsiteX9" fmla="*/ 1281589 w 2366010"/>
                        <a:gd name="connsiteY9" fmla="*/ 4072 h 977050"/>
                        <a:gd name="connsiteX10" fmla="*/ 0 w 2366010"/>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050">
                          <a:moveTo>
                            <a:pt x="0" y="702730"/>
                          </a:moveTo>
                          <a:lnTo>
                            <a:pt x="0" y="968478"/>
                          </a:lnTo>
                          <a:cubicBezTo>
                            <a:pt x="0" y="891325"/>
                            <a:pt x="21431" y="814173"/>
                            <a:pt x="60007" y="749879"/>
                          </a:cubicBezTo>
                          <a:cubicBezTo>
                            <a:pt x="180022" y="556998"/>
                            <a:pt x="381476" y="445555"/>
                            <a:pt x="591503" y="376975"/>
                          </a:cubicBezTo>
                          <a:cubicBezTo>
                            <a:pt x="771525" y="321254"/>
                            <a:pt x="925830" y="295537"/>
                            <a:pt x="1114425" y="286964"/>
                          </a:cubicBezTo>
                          <a:cubicBezTo>
                            <a:pt x="1375887" y="282678"/>
                            <a:pt x="1637348" y="316968"/>
                            <a:pt x="1877377" y="419838"/>
                          </a:cubicBezTo>
                          <a:cubicBezTo>
                            <a:pt x="1924526" y="441269"/>
                            <a:pt x="1971675" y="462700"/>
                            <a:pt x="2014538" y="488418"/>
                          </a:cubicBezTo>
                          <a:cubicBezTo>
                            <a:pt x="2245995" y="621292"/>
                            <a:pt x="2366011" y="801314"/>
                            <a:pt x="2366011" y="977050"/>
                          </a:cubicBezTo>
                          <a:lnTo>
                            <a:pt x="2366011" y="711303"/>
                          </a:lnTo>
                          <a:cubicBezTo>
                            <a:pt x="2366011" y="299823"/>
                            <a:pt x="1843088" y="38362"/>
                            <a:pt x="1281589" y="4072"/>
                          </a:cubicBezTo>
                          <a:cubicBezTo>
                            <a:pt x="664369" y="-34504"/>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8" name="Freeform: Shape 1347">
                      <a:extLst>
                        <a:ext uri="{FF2B5EF4-FFF2-40B4-BE49-F238E27FC236}">
                          <a16:creationId xmlns:a16="http://schemas.microsoft.com/office/drawing/2014/main" id="{7AA58256-BBE9-8E85-1AA9-06CBE7F94552}"/>
                        </a:ext>
                      </a:extLst>
                    </p:cNvPr>
                    <p:cNvSpPr/>
                    <p:nvPr/>
                  </p:nvSpPr>
                  <p:spPr>
                    <a:xfrm>
                      <a:off x="16392755" y="7897415"/>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9"/>
                            <a:pt x="2483889" y="902256"/>
                            <a:pt x="2025261" y="1168003"/>
                          </a:cubicBezTo>
                          <a:cubicBezTo>
                            <a:pt x="1566632" y="1433751"/>
                            <a:pt x="812252" y="1433751"/>
                            <a:pt x="349337" y="1168003"/>
                          </a:cubicBezTo>
                          <a:cubicBezTo>
                            <a:pt x="-113578" y="902256"/>
                            <a:pt x="-117865" y="465059"/>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9" name="Freeform: Shape 1348">
                      <a:extLst>
                        <a:ext uri="{FF2B5EF4-FFF2-40B4-BE49-F238E27FC236}">
                          <a16:creationId xmlns:a16="http://schemas.microsoft.com/office/drawing/2014/main" id="{4EDB7127-76E3-2D8D-AD62-C357CB3D5A05}"/>
                        </a:ext>
                      </a:extLst>
                    </p:cNvPr>
                    <p:cNvSpPr/>
                    <p:nvPr/>
                  </p:nvSpPr>
                  <p:spPr>
                    <a:xfrm>
                      <a:off x="17916525" y="8645365"/>
                      <a:ext cx="1015841" cy="844391"/>
                    </a:xfrm>
                    <a:custGeom>
                      <a:avLst/>
                      <a:gdLst>
                        <a:gd name="connsiteX0" fmla="*/ 0 w 1015841"/>
                        <a:gd name="connsiteY0" fmla="*/ 578644 h 844391"/>
                        <a:gd name="connsiteX1" fmla="*/ 0 w 1015841"/>
                        <a:gd name="connsiteY1" fmla="*/ 844391 h 844391"/>
                        <a:gd name="connsiteX2" fmla="*/ 377190 w 1015841"/>
                        <a:gd name="connsiteY2" fmla="*/ 754380 h 844391"/>
                        <a:gd name="connsiteX3" fmla="*/ 377190 w 1015841"/>
                        <a:gd name="connsiteY3" fmla="*/ 488633 h 844391"/>
                        <a:gd name="connsiteX4" fmla="*/ 0 w 1015841"/>
                        <a:gd name="connsiteY4" fmla="*/ 578644 h 844391"/>
                        <a:gd name="connsiteX5" fmla="*/ 0 w 1015841"/>
                        <a:gd name="connsiteY5" fmla="*/ 578644 h 844391"/>
                        <a:gd name="connsiteX6" fmla="*/ 1002982 w 1015841"/>
                        <a:gd name="connsiteY6" fmla="*/ 261462 h 844391"/>
                        <a:gd name="connsiteX7" fmla="*/ 1015842 w 1015841"/>
                        <a:gd name="connsiteY7" fmla="*/ 132874 h 844391"/>
                        <a:gd name="connsiteX8" fmla="*/ 1007269 w 1015841"/>
                        <a:gd name="connsiteY8" fmla="*/ 0 h 844391"/>
                        <a:gd name="connsiteX9" fmla="*/ 852964 w 1015841"/>
                        <a:gd name="connsiteY9" fmla="*/ 218599 h 844391"/>
                        <a:gd name="connsiteX10" fmla="*/ 852964 w 1015841"/>
                        <a:gd name="connsiteY10" fmla="*/ 484346 h 844391"/>
                        <a:gd name="connsiteX11" fmla="*/ 887254 w 1015841"/>
                        <a:gd name="connsiteY11" fmla="*/ 450056 h 844391"/>
                        <a:gd name="connsiteX12" fmla="*/ 1002982 w 1015841"/>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1"/>
                          </a:lnTo>
                          <a:cubicBezTo>
                            <a:pt x="128588" y="827246"/>
                            <a:pt x="257175" y="797243"/>
                            <a:pt x="377190" y="754380"/>
                          </a:cubicBezTo>
                          <a:lnTo>
                            <a:pt x="377190" y="488633"/>
                          </a:lnTo>
                          <a:cubicBezTo>
                            <a:pt x="257175" y="531495"/>
                            <a:pt x="124301" y="561499"/>
                            <a:pt x="0" y="578644"/>
                          </a:cubicBezTo>
                          <a:lnTo>
                            <a:pt x="0" y="578644"/>
                          </a:lnTo>
                          <a:close/>
                          <a:moveTo>
                            <a:pt x="1002982" y="261462"/>
                          </a:moveTo>
                          <a:lnTo>
                            <a:pt x="1015842" y="132874"/>
                          </a:lnTo>
                          <a:lnTo>
                            <a:pt x="1007269" y="0"/>
                          </a:lnTo>
                          <a:cubicBezTo>
                            <a:pt x="972979" y="81439"/>
                            <a:pt x="912971" y="162878"/>
                            <a:pt x="852964" y="218599"/>
                          </a:cubicBezTo>
                          <a:lnTo>
                            <a:pt x="852964" y="484346"/>
                          </a:lnTo>
                          <a:cubicBezTo>
                            <a:pt x="865823" y="471488"/>
                            <a:pt x="874395" y="462915"/>
                            <a:pt x="887254" y="450056"/>
                          </a:cubicBezTo>
                          <a:cubicBezTo>
                            <a:pt x="930117" y="390049"/>
                            <a:pt x="972979" y="330041"/>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0" name="Freeform: Shape 1349">
                      <a:extLst>
                        <a:ext uri="{FF2B5EF4-FFF2-40B4-BE49-F238E27FC236}">
                          <a16:creationId xmlns:a16="http://schemas.microsoft.com/office/drawing/2014/main" id="{4258F6D7-C17C-1BA6-873F-4C1BAAA29EE6}"/>
                        </a:ext>
                      </a:extLst>
                    </p:cNvPr>
                    <p:cNvSpPr/>
                    <p:nvPr/>
                  </p:nvSpPr>
                  <p:spPr>
                    <a:xfrm>
                      <a:off x="18756630" y="7963852"/>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1" name="Freeform: Shape 1350">
                      <a:extLst>
                        <a:ext uri="{FF2B5EF4-FFF2-40B4-BE49-F238E27FC236}">
                          <a16:creationId xmlns:a16="http://schemas.microsoft.com/office/drawing/2014/main" id="{7A3AD464-C481-E2E1-8BDD-12F0C0D5A1E0}"/>
                        </a:ext>
                      </a:extLst>
                    </p:cNvPr>
                    <p:cNvSpPr/>
                    <p:nvPr/>
                  </p:nvSpPr>
                  <p:spPr>
                    <a:xfrm>
                      <a:off x="16240601" y="7963852"/>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77228 h 1525904"/>
                        <a:gd name="connsiteX15" fmla="*/ 0 w 1011555"/>
                        <a:gd name="connsiteY15" fmla="*/ 942975 h 1525904"/>
                        <a:gd name="connsiteX16" fmla="*/ 158592 w 1011555"/>
                        <a:gd name="connsiteY16" fmla="*/ 1161573 h 1525904"/>
                        <a:gd name="connsiteX17" fmla="*/ 158592 w 1011555"/>
                        <a:gd name="connsiteY17" fmla="*/ 895826 h 1525904"/>
                        <a:gd name="connsiteX18" fmla="*/ 0 w 1011555"/>
                        <a:gd name="connsiteY18" fmla="*/ 677228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2" y="1161573"/>
                          </a:cubicBezTo>
                          <a:lnTo>
                            <a:pt x="158592"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2" name="Freeform: Shape 1351">
                      <a:extLst>
                        <a:ext uri="{FF2B5EF4-FFF2-40B4-BE49-F238E27FC236}">
                          <a16:creationId xmlns:a16="http://schemas.microsoft.com/office/drawing/2014/main" id="{78EEE64D-D7D9-B983-F9AD-3B7B5AA19FD2}"/>
                        </a:ext>
                      </a:extLst>
                    </p:cNvPr>
                    <p:cNvSpPr/>
                    <p:nvPr/>
                  </p:nvSpPr>
                  <p:spPr>
                    <a:xfrm>
                      <a:off x="18919507" y="8641079"/>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3" name="Freeform: Shape 1352">
                      <a:extLst>
                        <a:ext uri="{FF2B5EF4-FFF2-40B4-BE49-F238E27FC236}">
                          <a16:creationId xmlns:a16="http://schemas.microsoft.com/office/drawing/2014/main" id="{472E58C1-7615-E7D7-A665-03AFA0FA2842}"/>
                        </a:ext>
                      </a:extLst>
                    </p:cNvPr>
                    <p:cNvSpPr/>
                    <p:nvPr/>
                  </p:nvSpPr>
                  <p:spPr>
                    <a:xfrm>
                      <a:off x="16060578" y="864107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4" name="Freeform: Shape 1353">
                      <a:extLst>
                        <a:ext uri="{FF2B5EF4-FFF2-40B4-BE49-F238E27FC236}">
                          <a16:creationId xmlns:a16="http://schemas.microsoft.com/office/drawing/2014/main" id="{36773B3E-E19A-715E-2BBA-40C5777769C5}"/>
                        </a:ext>
                      </a:extLst>
                    </p:cNvPr>
                    <p:cNvSpPr/>
                    <p:nvPr/>
                  </p:nvSpPr>
                  <p:spPr>
                    <a:xfrm>
                      <a:off x="18293714" y="9133998"/>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5" name="Freeform: Shape 1354">
                      <a:extLst>
                        <a:ext uri="{FF2B5EF4-FFF2-40B4-BE49-F238E27FC236}">
                          <a16:creationId xmlns:a16="http://schemas.microsoft.com/office/drawing/2014/main" id="{E45A1641-DF23-64C8-68F2-E428D86FFF49}"/>
                        </a:ext>
                      </a:extLst>
                    </p:cNvPr>
                    <p:cNvSpPr/>
                    <p:nvPr/>
                  </p:nvSpPr>
                  <p:spPr>
                    <a:xfrm>
                      <a:off x="16746378" y="9133998"/>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6" name="Freeform: Shape 1355">
                      <a:extLst>
                        <a:ext uri="{FF2B5EF4-FFF2-40B4-BE49-F238E27FC236}">
                          <a16:creationId xmlns:a16="http://schemas.microsoft.com/office/drawing/2014/main" id="{5901E3FE-2988-C8FC-27CC-D62A578D5522}"/>
                        </a:ext>
                      </a:extLst>
                    </p:cNvPr>
                    <p:cNvSpPr/>
                    <p:nvPr/>
                  </p:nvSpPr>
                  <p:spPr>
                    <a:xfrm>
                      <a:off x="16026288" y="8443912"/>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7" name="Freeform: Shape 1356">
                      <a:extLst>
                        <a:ext uri="{FF2B5EF4-FFF2-40B4-BE49-F238E27FC236}">
                          <a16:creationId xmlns:a16="http://schemas.microsoft.com/office/drawing/2014/main" id="{9DFE7450-6F1A-BCCC-18CA-BD84851F5434}"/>
                        </a:ext>
                      </a:extLst>
                    </p:cNvPr>
                    <p:cNvSpPr/>
                    <p:nvPr/>
                  </p:nvSpPr>
                  <p:spPr>
                    <a:xfrm>
                      <a:off x="16025735" y="7554515"/>
                      <a:ext cx="3104869" cy="1790580"/>
                    </a:xfrm>
                    <a:custGeom>
                      <a:avLst/>
                      <a:gdLst>
                        <a:gd name="connsiteX0" fmla="*/ 2392281 w 3104869"/>
                        <a:gd name="connsiteY0" fmla="*/ 1378029 h 1790580"/>
                        <a:gd name="connsiteX1" fmla="*/ 716357 w 3104869"/>
                        <a:gd name="connsiteY1" fmla="*/ 1378029 h 1790580"/>
                        <a:gd name="connsiteX2" fmla="*/ 712071 w 3104869"/>
                        <a:gd name="connsiteY2" fmla="*/ 409337 h 1790580"/>
                        <a:gd name="connsiteX3" fmla="*/ 2387995 w 3104869"/>
                        <a:gd name="connsiteY3" fmla="*/ 409337 h 1790580"/>
                        <a:gd name="connsiteX4" fmla="*/ 2392281 w 3104869"/>
                        <a:gd name="connsiteY4" fmla="*/ 1378029 h 1790580"/>
                        <a:gd name="connsiteX5" fmla="*/ 2392281 w 3104869"/>
                        <a:gd name="connsiteY5" fmla="*/ 1378029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29 h 1790580"/>
                        <a:gd name="connsiteX39" fmla="*/ 2735181 w 3104869"/>
                        <a:gd name="connsiteY39" fmla="*/ 1305163 h 1790580"/>
                        <a:gd name="connsiteX40" fmla="*/ 2889485 w 3104869"/>
                        <a:gd name="connsiteY40" fmla="*/ 1086565 h 1790580"/>
                        <a:gd name="connsiteX41" fmla="*/ 3069508 w 3104869"/>
                        <a:gd name="connsiteY41" fmla="*/ 1086565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29"/>
                          </a:moveTo>
                          <a:cubicBezTo>
                            <a:pt x="1929365" y="1648063"/>
                            <a:pt x="1183558" y="1648063"/>
                            <a:pt x="716357" y="1378029"/>
                          </a:cubicBezTo>
                          <a:cubicBezTo>
                            <a:pt x="253442" y="1107996"/>
                            <a:pt x="249155" y="675084"/>
                            <a:pt x="712071" y="409337"/>
                          </a:cubicBezTo>
                          <a:cubicBezTo>
                            <a:pt x="1174986" y="139303"/>
                            <a:pt x="1925079" y="139303"/>
                            <a:pt x="2387995" y="409337"/>
                          </a:cubicBezTo>
                          <a:cubicBezTo>
                            <a:pt x="2850909" y="679371"/>
                            <a:pt x="2855196" y="1112282"/>
                            <a:pt x="2392281" y="1378029"/>
                          </a:cubicBezTo>
                          <a:lnTo>
                            <a:pt x="2392281" y="1378029"/>
                          </a:lnTo>
                          <a:close/>
                          <a:moveTo>
                            <a:pt x="3069508" y="700802"/>
                          </a:moveTo>
                          <a:lnTo>
                            <a:pt x="2889485" y="700802"/>
                          </a:lnTo>
                          <a:cubicBezTo>
                            <a:pt x="2855196" y="623649"/>
                            <a:pt x="2803760" y="550783"/>
                            <a:pt x="2730895" y="482203"/>
                          </a:cubicBezTo>
                          <a:lnTo>
                            <a:pt x="2855196" y="409337"/>
                          </a:lnTo>
                          <a:cubicBezTo>
                            <a:pt x="2795189" y="353615"/>
                            <a:pt x="2726608" y="306466"/>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6"/>
                            <a:pt x="300590" y="357902"/>
                            <a:pt x="240583" y="409337"/>
                          </a:cubicBezTo>
                          <a:lnTo>
                            <a:pt x="369171" y="482203"/>
                          </a:lnTo>
                          <a:cubicBezTo>
                            <a:pt x="296304" y="550783"/>
                            <a:pt x="244870" y="623649"/>
                            <a:pt x="214865" y="700802"/>
                          </a:cubicBezTo>
                          <a:lnTo>
                            <a:pt x="34843" y="700802"/>
                          </a:lnTo>
                          <a:cubicBezTo>
                            <a:pt x="-12305" y="829390"/>
                            <a:pt x="-12305" y="957977"/>
                            <a:pt x="39129" y="1086565"/>
                          </a:cubicBezTo>
                          <a:lnTo>
                            <a:pt x="219152" y="1086565"/>
                          </a:lnTo>
                          <a:cubicBezTo>
                            <a:pt x="253442" y="1163717"/>
                            <a:pt x="304877" y="1236583"/>
                            <a:pt x="377743" y="1305163"/>
                          </a:cubicBezTo>
                          <a:lnTo>
                            <a:pt x="253442" y="1378029"/>
                          </a:lnTo>
                          <a:cubicBezTo>
                            <a:pt x="313449" y="1429465"/>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5"/>
                            <a:pt x="2863769" y="1378029"/>
                          </a:cubicBezTo>
                          <a:lnTo>
                            <a:pt x="2735181" y="1305163"/>
                          </a:lnTo>
                          <a:cubicBezTo>
                            <a:pt x="2808047" y="1236583"/>
                            <a:pt x="2859482" y="1163717"/>
                            <a:pt x="2889485" y="1086565"/>
                          </a:cubicBezTo>
                          <a:lnTo>
                            <a:pt x="3069508" y="1086565"/>
                          </a:lnTo>
                          <a:cubicBezTo>
                            <a:pt x="3116657" y="962263"/>
                            <a:pt x="3116657" y="829390"/>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8" name="Freeform: Shape 1357">
                      <a:extLst>
                        <a:ext uri="{FF2B5EF4-FFF2-40B4-BE49-F238E27FC236}">
                          <a16:creationId xmlns:a16="http://schemas.microsoft.com/office/drawing/2014/main" id="{D99A78B0-3DD8-5F24-5393-5F7577215497}"/>
                        </a:ext>
                      </a:extLst>
                    </p:cNvPr>
                    <p:cNvSpPr/>
                    <p:nvPr/>
                  </p:nvSpPr>
                  <p:spPr>
                    <a:xfrm>
                      <a:off x="17252156" y="8448198"/>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50019"/>
                            <a:pt x="1843088" y="192881"/>
                          </a:cubicBezTo>
                          <a:lnTo>
                            <a:pt x="1843088" y="192881"/>
                          </a:lnTo>
                          <a:close/>
                          <a:moveTo>
                            <a:pt x="0" y="878681"/>
                          </a:moveTo>
                          <a:lnTo>
                            <a:pt x="0" y="1144429"/>
                          </a:lnTo>
                          <a:cubicBezTo>
                            <a:pt x="218599" y="1174432"/>
                            <a:pt x="450056" y="1170146"/>
                            <a:pt x="664369" y="1144429"/>
                          </a:cubicBezTo>
                          <a:lnTo>
                            <a:pt x="664369" y="878681"/>
                          </a:lnTo>
                          <a:cubicBezTo>
                            <a:pt x="450056" y="908685"/>
                            <a:pt x="214313" y="908685"/>
                            <a:pt x="0" y="878681"/>
                          </a:cubicBezTo>
                          <a:lnTo>
                            <a:pt x="0" y="878681"/>
                          </a:lnTo>
                          <a:close/>
                          <a:moveTo>
                            <a:pt x="1637348" y="750094"/>
                          </a:moveTo>
                          <a:lnTo>
                            <a:pt x="1637348" y="484346"/>
                          </a:lnTo>
                          <a:cubicBezTo>
                            <a:pt x="1504474" y="604361"/>
                            <a:pt x="1333024" y="694372"/>
                            <a:pt x="1165861" y="758666"/>
                          </a:cubicBezTo>
                          <a:lnTo>
                            <a:pt x="1165861" y="1024414"/>
                          </a:lnTo>
                          <a:cubicBezTo>
                            <a:pt x="1333024" y="960120"/>
                            <a:pt x="1504474" y="870108"/>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17" name="Graphic 4">
                    <a:extLst>
                      <a:ext uri="{FF2B5EF4-FFF2-40B4-BE49-F238E27FC236}">
                        <a16:creationId xmlns:a16="http://schemas.microsoft.com/office/drawing/2014/main" id="{16F5C578-5159-735D-3EDA-26B14E7C3C25}"/>
                      </a:ext>
                    </a:extLst>
                  </p:cNvPr>
                  <p:cNvGrpSpPr/>
                  <p:nvPr/>
                </p:nvGrpSpPr>
                <p:grpSpPr>
                  <a:xfrm>
                    <a:off x="16025735" y="7263050"/>
                    <a:ext cx="3104869" cy="2059038"/>
                    <a:chOff x="16025735" y="7263050"/>
                    <a:chExt cx="3104869" cy="2059038"/>
                  </a:xfrm>
                  <a:solidFill>
                    <a:srgbClr val="000000"/>
                  </a:solidFill>
                </p:grpSpPr>
                <p:sp>
                  <p:nvSpPr>
                    <p:cNvPr id="1335" name="Freeform: Shape 1334">
                      <a:extLst>
                        <a:ext uri="{FF2B5EF4-FFF2-40B4-BE49-F238E27FC236}">
                          <a16:creationId xmlns:a16="http://schemas.microsoft.com/office/drawing/2014/main" id="{0C1ECDCA-3AAE-49A8-D02E-F7A9C7706A2B}"/>
                        </a:ext>
                      </a:extLst>
                    </p:cNvPr>
                    <p:cNvSpPr/>
                    <p:nvPr/>
                  </p:nvSpPr>
                  <p:spPr>
                    <a:xfrm>
                      <a:off x="16394906" y="7448907"/>
                      <a:ext cx="2366010" cy="977859"/>
                    </a:xfrm>
                    <a:custGeom>
                      <a:avLst/>
                      <a:gdLst>
                        <a:gd name="connsiteX0" fmla="*/ 0 w 2366010"/>
                        <a:gd name="connsiteY0" fmla="*/ 703539 h 977859"/>
                        <a:gd name="connsiteX1" fmla="*/ 0 w 2366010"/>
                        <a:gd name="connsiteY1" fmla="*/ 969286 h 977859"/>
                        <a:gd name="connsiteX2" fmla="*/ 60007 w 2366010"/>
                        <a:gd name="connsiteY2" fmla="*/ 750688 h 977859"/>
                        <a:gd name="connsiteX3" fmla="*/ 591503 w 2366010"/>
                        <a:gd name="connsiteY3" fmla="*/ 377784 h 977859"/>
                        <a:gd name="connsiteX4" fmla="*/ 1114425 w 2366010"/>
                        <a:gd name="connsiteY4" fmla="*/ 287773 h 977859"/>
                        <a:gd name="connsiteX5" fmla="*/ 1877377 w 2366010"/>
                        <a:gd name="connsiteY5" fmla="*/ 420647 h 977859"/>
                        <a:gd name="connsiteX6" fmla="*/ 2014538 w 2366010"/>
                        <a:gd name="connsiteY6" fmla="*/ 489227 h 977859"/>
                        <a:gd name="connsiteX7" fmla="*/ 2366011 w 2366010"/>
                        <a:gd name="connsiteY7" fmla="*/ 977859 h 977859"/>
                        <a:gd name="connsiteX8" fmla="*/ 2366011 w 2366010"/>
                        <a:gd name="connsiteY8" fmla="*/ 712111 h 977859"/>
                        <a:gd name="connsiteX9" fmla="*/ 1281589 w 2366010"/>
                        <a:gd name="connsiteY9" fmla="*/ 4880 h 977859"/>
                        <a:gd name="connsiteX10" fmla="*/ 0 w 2366010"/>
                        <a:gd name="connsiteY10" fmla="*/ 703539 h 9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859">
                          <a:moveTo>
                            <a:pt x="0" y="703539"/>
                          </a:moveTo>
                          <a:lnTo>
                            <a:pt x="0" y="969286"/>
                          </a:lnTo>
                          <a:cubicBezTo>
                            <a:pt x="0" y="892134"/>
                            <a:pt x="21431" y="814982"/>
                            <a:pt x="60007" y="750688"/>
                          </a:cubicBezTo>
                          <a:cubicBezTo>
                            <a:pt x="180022" y="557807"/>
                            <a:pt x="381476" y="446364"/>
                            <a:pt x="591503" y="377784"/>
                          </a:cubicBezTo>
                          <a:cubicBezTo>
                            <a:pt x="771525" y="322063"/>
                            <a:pt x="925830" y="296345"/>
                            <a:pt x="1114425" y="287773"/>
                          </a:cubicBezTo>
                          <a:cubicBezTo>
                            <a:pt x="1375887" y="283486"/>
                            <a:pt x="1637348" y="317777"/>
                            <a:pt x="1877377" y="420647"/>
                          </a:cubicBezTo>
                          <a:cubicBezTo>
                            <a:pt x="1924526" y="442078"/>
                            <a:pt x="1971675" y="463509"/>
                            <a:pt x="2014538" y="489227"/>
                          </a:cubicBezTo>
                          <a:cubicBezTo>
                            <a:pt x="2245995" y="622101"/>
                            <a:pt x="2366011" y="802123"/>
                            <a:pt x="2366011" y="977859"/>
                          </a:cubicBezTo>
                          <a:lnTo>
                            <a:pt x="2366011" y="712111"/>
                          </a:lnTo>
                          <a:cubicBezTo>
                            <a:pt x="2366011" y="300632"/>
                            <a:pt x="1843088" y="39170"/>
                            <a:pt x="1281589" y="4880"/>
                          </a:cubicBezTo>
                          <a:cubicBezTo>
                            <a:pt x="664369"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6" name="Freeform: Shape 1335">
                      <a:extLst>
                        <a:ext uri="{FF2B5EF4-FFF2-40B4-BE49-F238E27FC236}">
                          <a16:creationId xmlns:a16="http://schemas.microsoft.com/office/drawing/2014/main" id="{63BF6E52-38C6-01F8-C071-42D9F4F0B460}"/>
                        </a:ext>
                      </a:extLst>
                    </p:cNvPr>
                    <p:cNvSpPr/>
                    <p:nvPr/>
                  </p:nvSpPr>
                  <p:spPr>
                    <a:xfrm>
                      <a:off x="16392755" y="7602735"/>
                      <a:ext cx="2368698" cy="1370528"/>
                    </a:xfrm>
                    <a:custGeom>
                      <a:avLst/>
                      <a:gdLst>
                        <a:gd name="connsiteX0" fmla="*/ 2020975 w 2368698"/>
                        <a:gd name="connsiteY0" fmla="*/ 202525 h 1370528"/>
                        <a:gd name="connsiteX1" fmla="*/ 2025261 w 2368698"/>
                        <a:gd name="connsiteY1" fmla="*/ 1171218 h 1370528"/>
                        <a:gd name="connsiteX2" fmla="*/ 349337 w 2368698"/>
                        <a:gd name="connsiteY2" fmla="*/ 1171218 h 1370528"/>
                        <a:gd name="connsiteX3" fmla="*/ 345051 w 2368698"/>
                        <a:gd name="connsiteY3" fmla="*/ 202525 h 1370528"/>
                        <a:gd name="connsiteX4" fmla="*/ 2020975 w 2368698"/>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70528">
                          <a:moveTo>
                            <a:pt x="2020975" y="202525"/>
                          </a:moveTo>
                          <a:cubicBezTo>
                            <a:pt x="2483889" y="468273"/>
                            <a:pt x="2483889" y="905470"/>
                            <a:pt x="2025261" y="1171218"/>
                          </a:cubicBezTo>
                          <a:cubicBezTo>
                            <a:pt x="1566632" y="1436965"/>
                            <a:pt x="812252" y="1436965"/>
                            <a:pt x="349337" y="1171218"/>
                          </a:cubicBezTo>
                          <a:cubicBezTo>
                            <a:pt x="-113578" y="905470"/>
                            <a:pt x="-117865" y="468273"/>
                            <a:pt x="345051" y="202525"/>
                          </a:cubicBezTo>
                          <a:cubicBezTo>
                            <a:pt x="803679" y="-67508"/>
                            <a:pt x="1558059" y="-67508"/>
                            <a:pt x="2020975"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7" name="Freeform: Shape 1336">
                      <a:extLst>
                        <a:ext uri="{FF2B5EF4-FFF2-40B4-BE49-F238E27FC236}">
                          <a16:creationId xmlns:a16="http://schemas.microsoft.com/office/drawing/2014/main" id="{E1ACDA92-D5BD-B0EC-E3BA-8D8F4F5660F3}"/>
                        </a:ext>
                      </a:extLst>
                    </p:cNvPr>
                    <p:cNvSpPr/>
                    <p:nvPr/>
                  </p:nvSpPr>
                  <p:spPr>
                    <a:xfrm>
                      <a:off x="17916525" y="8349614"/>
                      <a:ext cx="1015841" cy="848677"/>
                    </a:xfrm>
                    <a:custGeom>
                      <a:avLst/>
                      <a:gdLst>
                        <a:gd name="connsiteX0" fmla="*/ 0 w 1015841"/>
                        <a:gd name="connsiteY0" fmla="*/ 582930 h 848677"/>
                        <a:gd name="connsiteX1" fmla="*/ 0 w 1015841"/>
                        <a:gd name="connsiteY1" fmla="*/ 848678 h 848677"/>
                        <a:gd name="connsiteX2" fmla="*/ 377190 w 1015841"/>
                        <a:gd name="connsiteY2" fmla="*/ 758666 h 848677"/>
                        <a:gd name="connsiteX3" fmla="*/ 377190 w 1015841"/>
                        <a:gd name="connsiteY3" fmla="*/ 492919 h 848677"/>
                        <a:gd name="connsiteX4" fmla="*/ 0 w 1015841"/>
                        <a:gd name="connsiteY4" fmla="*/ 582930 h 848677"/>
                        <a:gd name="connsiteX5" fmla="*/ 0 w 1015841"/>
                        <a:gd name="connsiteY5" fmla="*/ 582930 h 848677"/>
                        <a:gd name="connsiteX6" fmla="*/ 1002982 w 1015841"/>
                        <a:gd name="connsiteY6" fmla="*/ 261461 h 848677"/>
                        <a:gd name="connsiteX7" fmla="*/ 1015842 w 1015841"/>
                        <a:gd name="connsiteY7" fmla="*/ 132873 h 848677"/>
                        <a:gd name="connsiteX8" fmla="*/ 1007269 w 1015841"/>
                        <a:gd name="connsiteY8" fmla="*/ 0 h 848677"/>
                        <a:gd name="connsiteX9" fmla="*/ 852964 w 1015841"/>
                        <a:gd name="connsiteY9" fmla="*/ 218598 h 848677"/>
                        <a:gd name="connsiteX10" fmla="*/ 852964 w 1015841"/>
                        <a:gd name="connsiteY10" fmla="*/ 484346 h 848677"/>
                        <a:gd name="connsiteX11" fmla="*/ 887254 w 1015841"/>
                        <a:gd name="connsiteY11" fmla="*/ 450056 h 848677"/>
                        <a:gd name="connsiteX12" fmla="*/ 1002982 w 1015841"/>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8677">
                          <a:moveTo>
                            <a:pt x="0" y="582930"/>
                          </a:moveTo>
                          <a:lnTo>
                            <a:pt x="0" y="848678"/>
                          </a:lnTo>
                          <a:cubicBezTo>
                            <a:pt x="128588" y="831532"/>
                            <a:pt x="257175" y="801529"/>
                            <a:pt x="377190" y="758666"/>
                          </a:cubicBezTo>
                          <a:lnTo>
                            <a:pt x="377190" y="492919"/>
                          </a:lnTo>
                          <a:cubicBezTo>
                            <a:pt x="257175" y="531495"/>
                            <a:pt x="124301" y="565785"/>
                            <a:pt x="0" y="582930"/>
                          </a:cubicBezTo>
                          <a:lnTo>
                            <a:pt x="0" y="582930"/>
                          </a:lnTo>
                          <a:close/>
                          <a:moveTo>
                            <a:pt x="1002982" y="261461"/>
                          </a:moveTo>
                          <a:lnTo>
                            <a:pt x="1015842" y="132873"/>
                          </a:lnTo>
                          <a:lnTo>
                            <a:pt x="1007269" y="0"/>
                          </a:lnTo>
                          <a:cubicBezTo>
                            <a:pt x="972979" y="81438"/>
                            <a:pt x="912971" y="162878"/>
                            <a:pt x="852964" y="218598"/>
                          </a:cubicBezTo>
                          <a:lnTo>
                            <a:pt x="852964" y="484346"/>
                          </a:lnTo>
                          <a:cubicBezTo>
                            <a:pt x="865823" y="471488"/>
                            <a:pt x="874395" y="462915"/>
                            <a:pt x="887254" y="450056"/>
                          </a:cubicBezTo>
                          <a:cubicBezTo>
                            <a:pt x="930117" y="394335"/>
                            <a:pt x="972979" y="330041"/>
                            <a:pt x="1002982"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8" name="Freeform: Shape 1337">
                      <a:extLst>
                        <a:ext uri="{FF2B5EF4-FFF2-40B4-BE49-F238E27FC236}">
                          <a16:creationId xmlns:a16="http://schemas.microsoft.com/office/drawing/2014/main" id="{24C9CC8D-E575-ECD7-93C8-EF697D637CC1}"/>
                        </a:ext>
                      </a:extLst>
                    </p:cNvPr>
                    <p:cNvSpPr/>
                    <p:nvPr/>
                  </p:nvSpPr>
                  <p:spPr>
                    <a:xfrm>
                      <a:off x="18756630" y="7672387"/>
                      <a:ext cx="128587" cy="338613"/>
                    </a:xfrm>
                    <a:custGeom>
                      <a:avLst/>
                      <a:gdLst>
                        <a:gd name="connsiteX0" fmla="*/ 128588 w 128587"/>
                        <a:gd name="connsiteY0" fmla="*/ 0 h 338613"/>
                        <a:gd name="connsiteX1" fmla="*/ 128588 w 128587"/>
                        <a:gd name="connsiteY1" fmla="*/ 261462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1462"/>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9" name="Freeform: Shape 1338">
                      <a:extLst>
                        <a:ext uri="{FF2B5EF4-FFF2-40B4-BE49-F238E27FC236}">
                          <a16:creationId xmlns:a16="http://schemas.microsoft.com/office/drawing/2014/main" id="{0C4492AE-6FDC-BF6E-9042-9C179C190F6D}"/>
                        </a:ext>
                      </a:extLst>
                    </p:cNvPr>
                    <p:cNvSpPr/>
                    <p:nvPr/>
                  </p:nvSpPr>
                  <p:spPr>
                    <a:xfrm>
                      <a:off x="16240601" y="7672387"/>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2 w 1011555"/>
                        <a:gd name="connsiteY16" fmla="*/ 1161574 h 1525905"/>
                        <a:gd name="connsiteX17" fmla="*/ 158592 w 1011555"/>
                        <a:gd name="connsiteY17" fmla="*/ 895826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4470"/>
                            <a:pt x="882968" y="1504474"/>
                            <a:pt x="1011555" y="1525905"/>
                          </a:cubicBezTo>
                          <a:lnTo>
                            <a:pt x="1011555" y="1525905"/>
                          </a:lnTo>
                          <a:close/>
                          <a:moveTo>
                            <a:pt x="0" y="677228"/>
                          </a:moveTo>
                          <a:lnTo>
                            <a:pt x="0" y="942975"/>
                          </a:lnTo>
                          <a:cubicBezTo>
                            <a:pt x="34290" y="1020128"/>
                            <a:pt x="85725" y="1092994"/>
                            <a:pt x="158592" y="1161574"/>
                          </a:cubicBezTo>
                          <a:lnTo>
                            <a:pt x="158592"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0" name="Freeform: Shape 1339">
                      <a:extLst>
                        <a:ext uri="{FF2B5EF4-FFF2-40B4-BE49-F238E27FC236}">
                          <a16:creationId xmlns:a16="http://schemas.microsoft.com/office/drawing/2014/main" id="{FE343AE5-9583-5372-1909-10097095F430}"/>
                        </a:ext>
                      </a:extLst>
                    </p:cNvPr>
                    <p:cNvSpPr/>
                    <p:nvPr/>
                  </p:nvSpPr>
                  <p:spPr>
                    <a:xfrm>
                      <a:off x="18919507" y="8349614"/>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1" name="Freeform: Shape 1340">
                      <a:extLst>
                        <a:ext uri="{FF2B5EF4-FFF2-40B4-BE49-F238E27FC236}">
                          <a16:creationId xmlns:a16="http://schemas.microsoft.com/office/drawing/2014/main" id="{C473396A-99FB-F8B2-4040-C884D1A628E8}"/>
                        </a:ext>
                      </a:extLst>
                    </p:cNvPr>
                    <p:cNvSpPr/>
                    <p:nvPr/>
                  </p:nvSpPr>
                  <p:spPr>
                    <a:xfrm>
                      <a:off x="16060578" y="834961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2" name="Freeform: Shape 1341">
                      <a:extLst>
                        <a:ext uri="{FF2B5EF4-FFF2-40B4-BE49-F238E27FC236}">
                          <a16:creationId xmlns:a16="http://schemas.microsoft.com/office/drawing/2014/main" id="{23D6E555-8405-FC96-A52A-FB78EAFA4538}"/>
                        </a:ext>
                      </a:extLst>
                    </p:cNvPr>
                    <p:cNvSpPr/>
                    <p:nvPr/>
                  </p:nvSpPr>
                  <p:spPr>
                    <a:xfrm>
                      <a:off x="18293714" y="8842533"/>
                      <a:ext cx="128587" cy="334327"/>
                    </a:xfrm>
                    <a:custGeom>
                      <a:avLst/>
                      <a:gdLst>
                        <a:gd name="connsiteX0" fmla="*/ 128588 w 128587"/>
                        <a:gd name="connsiteY0" fmla="*/ 72866 h 334327"/>
                        <a:gd name="connsiteX1" fmla="*/ 124302 w 128587"/>
                        <a:gd name="connsiteY1" fmla="*/ 334328 h 334327"/>
                        <a:gd name="connsiteX2" fmla="*/ 0 w 128587"/>
                        <a:gd name="connsiteY2" fmla="*/ 261461 h 334327"/>
                        <a:gd name="connsiteX3" fmla="*/ 0 w 128587"/>
                        <a:gd name="connsiteY3" fmla="*/ 0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72866"/>
                          </a:moveTo>
                          <a:lnTo>
                            <a:pt x="124302" y="334328"/>
                          </a:lnTo>
                          <a:lnTo>
                            <a:pt x="0" y="261461"/>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3" name="Freeform: Shape 1342">
                      <a:extLst>
                        <a:ext uri="{FF2B5EF4-FFF2-40B4-BE49-F238E27FC236}">
                          <a16:creationId xmlns:a16="http://schemas.microsoft.com/office/drawing/2014/main" id="{0E111BF5-96D1-D391-D180-1080698EF50E}"/>
                        </a:ext>
                      </a:extLst>
                    </p:cNvPr>
                    <p:cNvSpPr/>
                    <p:nvPr/>
                  </p:nvSpPr>
                  <p:spPr>
                    <a:xfrm>
                      <a:off x="16746378" y="8842533"/>
                      <a:ext cx="124301" cy="334327"/>
                    </a:xfrm>
                    <a:custGeom>
                      <a:avLst/>
                      <a:gdLst>
                        <a:gd name="connsiteX0" fmla="*/ 124302 w 124301"/>
                        <a:gd name="connsiteY0" fmla="*/ 0 h 334327"/>
                        <a:gd name="connsiteX1" fmla="*/ 124302 w 124301"/>
                        <a:gd name="connsiteY1" fmla="*/ 261461 h 334327"/>
                        <a:gd name="connsiteX2" fmla="*/ 0 w 124301"/>
                        <a:gd name="connsiteY2" fmla="*/ 334328 h 334327"/>
                        <a:gd name="connsiteX3" fmla="*/ 0 w 124301"/>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4301" h="334327">
                          <a:moveTo>
                            <a:pt x="124302" y="0"/>
                          </a:moveTo>
                          <a:lnTo>
                            <a:pt x="124302" y="261461"/>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4" name="Freeform: Shape 1343">
                      <a:extLst>
                        <a:ext uri="{FF2B5EF4-FFF2-40B4-BE49-F238E27FC236}">
                          <a16:creationId xmlns:a16="http://schemas.microsoft.com/office/drawing/2014/main" id="{4BEC9F49-4D99-07A8-F525-8A59289EA27E}"/>
                        </a:ext>
                      </a:extLst>
                    </p:cNvPr>
                    <p:cNvSpPr/>
                    <p:nvPr/>
                  </p:nvSpPr>
                  <p:spPr>
                    <a:xfrm>
                      <a:off x="16026288" y="8152446"/>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12859"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5" name="Freeform: Shape 1344">
                      <a:extLst>
                        <a:ext uri="{FF2B5EF4-FFF2-40B4-BE49-F238E27FC236}">
                          <a16:creationId xmlns:a16="http://schemas.microsoft.com/office/drawing/2014/main" id="{B1DFF027-6D59-9823-6EAC-C63DFD3EE35F}"/>
                        </a:ext>
                      </a:extLst>
                    </p:cNvPr>
                    <p:cNvSpPr/>
                    <p:nvPr/>
                  </p:nvSpPr>
                  <p:spPr>
                    <a:xfrm>
                      <a:off x="16025735" y="7263050"/>
                      <a:ext cx="3104869" cy="1790580"/>
                    </a:xfrm>
                    <a:custGeom>
                      <a:avLst/>
                      <a:gdLst>
                        <a:gd name="connsiteX0" fmla="*/ 2392281 w 3104869"/>
                        <a:gd name="connsiteY0" fmla="*/ 1378030 h 1790580"/>
                        <a:gd name="connsiteX1" fmla="*/ 716357 w 3104869"/>
                        <a:gd name="connsiteY1" fmla="*/ 1378030 h 1790580"/>
                        <a:gd name="connsiteX2" fmla="*/ 712071 w 3104869"/>
                        <a:gd name="connsiteY2" fmla="*/ 409337 h 1790580"/>
                        <a:gd name="connsiteX3" fmla="*/ 2387995 w 3104869"/>
                        <a:gd name="connsiteY3" fmla="*/ 409337 h 1790580"/>
                        <a:gd name="connsiteX4" fmla="*/ 2392281 w 3104869"/>
                        <a:gd name="connsiteY4" fmla="*/ 1378030 h 1790580"/>
                        <a:gd name="connsiteX5" fmla="*/ 2392281 w 3104869"/>
                        <a:gd name="connsiteY5" fmla="*/ 1378030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30 h 1790580"/>
                        <a:gd name="connsiteX39" fmla="*/ 2735181 w 3104869"/>
                        <a:gd name="connsiteY39" fmla="*/ 1305163 h 1790580"/>
                        <a:gd name="connsiteX40" fmla="*/ 2889485 w 3104869"/>
                        <a:gd name="connsiteY40" fmla="*/ 1086565 h 1790580"/>
                        <a:gd name="connsiteX41" fmla="*/ 3069508 w 3104869"/>
                        <a:gd name="connsiteY41" fmla="*/ 1086565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30"/>
                          </a:moveTo>
                          <a:cubicBezTo>
                            <a:pt x="1929365" y="1648063"/>
                            <a:pt x="1183558" y="1648063"/>
                            <a:pt x="716357" y="1378030"/>
                          </a:cubicBezTo>
                          <a:cubicBezTo>
                            <a:pt x="253442" y="1107996"/>
                            <a:pt x="249155" y="675084"/>
                            <a:pt x="712071" y="409337"/>
                          </a:cubicBezTo>
                          <a:cubicBezTo>
                            <a:pt x="1174986" y="139303"/>
                            <a:pt x="1925079" y="139303"/>
                            <a:pt x="2387995" y="409337"/>
                          </a:cubicBezTo>
                          <a:cubicBezTo>
                            <a:pt x="2850909" y="675084"/>
                            <a:pt x="2855196" y="1112282"/>
                            <a:pt x="2392281" y="1378030"/>
                          </a:cubicBezTo>
                          <a:lnTo>
                            <a:pt x="2392281" y="1378030"/>
                          </a:lnTo>
                          <a:close/>
                          <a:moveTo>
                            <a:pt x="3069508" y="700802"/>
                          </a:moveTo>
                          <a:lnTo>
                            <a:pt x="2889485" y="700802"/>
                          </a:lnTo>
                          <a:cubicBezTo>
                            <a:pt x="2855196" y="623649"/>
                            <a:pt x="2803760" y="550783"/>
                            <a:pt x="2730895" y="482203"/>
                          </a:cubicBezTo>
                          <a:lnTo>
                            <a:pt x="2855196" y="409337"/>
                          </a:lnTo>
                          <a:cubicBezTo>
                            <a:pt x="2795189" y="353615"/>
                            <a:pt x="2726608" y="306467"/>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90"/>
                            <a:pt x="-12305" y="957977"/>
                            <a:pt x="39129" y="1086565"/>
                          </a:cubicBezTo>
                          <a:lnTo>
                            <a:pt x="219152" y="1086565"/>
                          </a:lnTo>
                          <a:cubicBezTo>
                            <a:pt x="253442" y="1163717"/>
                            <a:pt x="304877" y="1236583"/>
                            <a:pt x="377743" y="1305163"/>
                          </a:cubicBezTo>
                          <a:lnTo>
                            <a:pt x="253442" y="1378030"/>
                          </a:lnTo>
                          <a:cubicBezTo>
                            <a:pt x="313449" y="1429465"/>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5"/>
                            <a:pt x="2863769" y="1378030"/>
                          </a:cubicBezTo>
                          <a:lnTo>
                            <a:pt x="2735181" y="1305163"/>
                          </a:lnTo>
                          <a:cubicBezTo>
                            <a:pt x="2808047" y="1236583"/>
                            <a:pt x="2859482" y="1163717"/>
                            <a:pt x="2889485" y="1086565"/>
                          </a:cubicBezTo>
                          <a:lnTo>
                            <a:pt x="3069508" y="1086565"/>
                          </a:lnTo>
                          <a:cubicBezTo>
                            <a:pt x="3116657" y="957977"/>
                            <a:pt x="3116657" y="825103"/>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46" name="Freeform: Shape 1345">
                      <a:extLst>
                        <a:ext uri="{FF2B5EF4-FFF2-40B4-BE49-F238E27FC236}">
                          <a16:creationId xmlns:a16="http://schemas.microsoft.com/office/drawing/2014/main" id="{EB6909FC-0CE3-23B8-A23C-3F3D10567305}"/>
                        </a:ext>
                      </a:extLst>
                    </p:cNvPr>
                    <p:cNvSpPr/>
                    <p:nvPr/>
                  </p:nvSpPr>
                  <p:spPr>
                    <a:xfrm>
                      <a:off x="17252156" y="8156733"/>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45732"/>
                            <a:pt x="1843088" y="192881"/>
                          </a:cubicBezTo>
                          <a:lnTo>
                            <a:pt x="1843088" y="192881"/>
                          </a:lnTo>
                          <a:close/>
                          <a:moveTo>
                            <a:pt x="0" y="878681"/>
                          </a:moveTo>
                          <a:lnTo>
                            <a:pt x="0" y="1144429"/>
                          </a:lnTo>
                          <a:cubicBezTo>
                            <a:pt x="218599" y="1174432"/>
                            <a:pt x="450056" y="1170146"/>
                            <a:pt x="664369" y="1144429"/>
                          </a:cubicBezTo>
                          <a:lnTo>
                            <a:pt x="664369" y="878681"/>
                          </a:lnTo>
                          <a:cubicBezTo>
                            <a:pt x="450056" y="904398"/>
                            <a:pt x="214313" y="904398"/>
                            <a:pt x="0" y="878681"/>
                          </a:cubicBezTo>
                          <a:lnTo>
                            <a:pt x="0" y="878681"/>
                          </a:lnTo>
                          <a:close/>
                          <a:moveTo>
                            <a:pt x="1637348" y="750094"/>
                          </a:moveTo>
                          <a:lnTo>
                            <a:pt x="1637348" y="484346"/>
                          </a:lnTo>
                          <a:cubicBezTo>
                            <a:pt x="1504474" y="604361"/>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18" name="Graphic 4">
                    <a:extLst>
                      <a:ext uri="{FF2B5EF4-FFF2-40B4-BE49-F238E27FC236}">
                        <a16:creationId xmlns:a16="http://schemas.microsoft.com/office/drawing/2014/main" id="{5D84D65A-4C0A-BDC8-0CF4-2AF4DA200023}"/>
                      </a:ext>
                    </a:extLst>
                  </p:cNvPr>
                  <p:cNvGrpSpPr/>
                  <p:nvPr/>
                </p:nvGrpSpPr>
                <p:grpSpPr>
                  <a:xfrm>
                    <a:off x="16025735" y="6971585"/>
                    <a:ext cx="3104869" cy="2054752"/>
                    <a:chOff x="16025735" y="6971585"/>
                    <a:chExt cx="3104869" cy="2054752"/>
                  </a:xfrm>
                  <a:solidFill>
                    <a:srgbClr val="000000"/>
                  </a:solidFill>
                </p:grpSpPr>
                <p:sp>
                  <p:nvSpPr>
                    <p:cNvPr id="1323" name="Freeform: Shape 1322">
                      <a:extLst>
                        <a:ext uri="{FF2B5EF4-FFF2-40B4-BE49-F238E27FC236}">
                          <a16:creationId xmlns:a16="http://schemas.microsoft.com/office/drawing/2014/main" id="{E912C2FD-1948-09C7-3871-454CCFF773BC}"/>
                        </a:ext>
                      </a:extLst>
                    </p:cNvPr>
                    <p:cNvSpPr/>
                    <p:nvPr/>
                  </p:nvSpPr>
                  <p:spPr>
                    <a:xfrm>
                      <a:off x="16394906" y="7157373"/>
                      <a:ext cx="2366010" cy="977928"/>
                    </a:xfrm>
                    <a:custGeom>
                      <a:avLst/>
                      <a:gdLst>
                        <a:gd name="connsiteX0" fmla="*/ 0 w 2366010"/>
                        <a:gd name="connsiteY0" fmla="*/ 703608 h 977928"/>
                        <a:gd name="connsiteX1" fmla="*/ 0 w 2366010"/>
                        <a:gd name="connsiteY1" fmla="*/ 969356 h 977928"/>
                        <a:gd name="connsiteX2" fmla="*/ 60007 w 2366010"/>
                        <a:gd name="connsiteY2" fmla="*/ 750757 h 977928"/>
                        <a:gd name="connsiteX3" fmla="*/ 591503 w 2366010"/>
                        <a:gd name="connsiteY3" fmla="*/ 377853 h 977928"/>
                        <a:gd name="connsiteX4" fmla="*/ 1114425 w 2366010"/>
                        <a:gd name="connsiteY4" fmla="*/ 287842 h 977928"/>
                        <a:gd name="connsiteX5" fmla="*/ 1877377 w 2366010"/>
                        <a:gd name="connsiteY5" fmla="*/ 420716 h 977928"/>
                        <a:gd name="connsiteX6" fmla="*/ 2014538 w 2366010"/>
                        <a:gd name="connsiteY6" fmla="*/ 489295 h 977928"/>
                        <a:gd name="connsiteX7" fmla="*/ 2366011 w 2366010"/>
                        <a:gd name="connsiteY7" fmla="*/ 977928 h 977928"/>
                        <a:gd name="connsiteX8" fmla="*/ 2366011 w 2366010"/>
                        <a:gd name="connsiteY8" fmla="*/ 712181 h 977928"/>
                        <a:gd name="connsiteX9" fmla="*/ 1281589 w 2366010"/>
                        <a:gd name="connsiteY9" fmla="*/ 4950 h 977928"/>
                        <a:gd name="connsiteX10" fmla="*/ 0 w 2366010"/>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7" y="283556"/>
                            <a:pt x="1637348" y="317845"/>
                            <a:pt x="1877377" y="420716"/>
                          </a:cubicBezTo>
                          <a:cubicBezTo>
                            <a:pt x="1924526" y="442147"/>
                            <a:pt x="1971675" y="463578"/>
                            <a:pt x="2014538" y="489295"/>
                          </a:cubicBezTo>
                          <a:cubicBezTo>
                            <a:pt x="2245995" y="622169"/>
                            <a:pt x="2366011" y="802192"/>
                            <a:pt x="2366011" y="977928"/>
                          </a:cubicBezTo>
                          <a:lnTo>
                            <a:pt x="2366011" y="712181"/>
                          </a:lnTo>
                          <a:cubicBezTo>
                            <a:pt x="2366011" y="300701"/>
                            <a:pt x="1843088" y="39239"/>
                            <a:pt x="1281589" y="4950"/>
                          </a:cubicBezTo>
                          <a:cubicBezTo>
                            <a:pt x="664369"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4" name="Freeform: Shape 1323">
                      <a:extLst>
                        <a:ext uri="{FF2B5EF4-FFF2-40B4-BE49-F238E27FC236}">
                          <a16:creationId xmlns:a16="http://schemas.microsoft.com/office/drawing/2014/main" id="{E6D7332C-86A9-96FE-213D-96575674D917}"/>
                        </a:ext>
                      </a:extLst>
                    </p:cNvPr>
                    <p:cNvSpPr/>
                    <p:nvPr/>
                  </p:nvSpPr>
                  <p:spPr>
                    <a:xfrm>
                      <a:off x="16392755" y="7310198"/>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6"/>
                            <a:pt x="2025261" y="1168003"/>
                          </a:cubicBezTo>
                          <a:cubicBezTo>
                            <a:pt x="1566632" y="1433751"/>
                            <a:pt x="812252" y="1433751"/>
                            <a:pt x="349337" y="1168003"/>
                          </a:cubicBezTo>
                          <a:cubicBezTo>
                            <a:pt x="-113578" y="902256"/>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5" name="Freeform: Shape 1324">
                      <a:extLst>
                        <a:ext uri="{FF2B5EF4-FFF2-40B4-BE49-F238E27FC236}">
                          <a16:creationId xmlns:a16="http://schemas.microsoft.com/office/drawing/2014/main" id="{4F22389C-B22F-7B95-4007-00CD8D99EB17}"/>
                        </a:ext>
                      </a:extLst>
                    </p:cNvPr>
                    <p:cNvSpPr/>
                    <p:nvPr/>
                  </p:nvSpPr>
                  <p:spPr>
                    <a:xfrm>
                      <a:off x="17916525" y="8058149"/>
                      <a:ext cx="1015841" cy="844391"/>
                    </a:xfrm>
                    <a:custGeom>
                      <a:avLst/>
                      <a:gdLst>
                        <a:gd name="connsiteX0" fmla="*/ 0 w 1015841"/>
                        <a:gd name="connsiteY0" fmla="*/ 578644 h 844391"/>
                        <a:gd name="connsiteX1" fmla="*/ 0 w 1015841"/>
                        <a:gd name="connsiteY1" fmla="*/ 844391 h 844391"/>
                        <a:gd name="connsiteX2" fmla="*/ 377190 w 1015841"/>
                        <a:gd name="connsiteY2" fmla="*/ 754380 h 844391"/>
                        <a:gd name="connsiteX3" fmla="*/ 377190 w 1015841"/>
                        <a:gd name="connsiteY3" fmla="*/ 488632 h 844391"/>
                        <a:gd name="connsiteX4" fmla="*/ 0 w 1015841"/>
                        <a:gd name="connsiteY4" fmla="*/ 578644 h 844391"/>
                        <a:gd name="connsiteX5" fmla="*/ 0 w 1015841"/>
                        <a:gd name="connsiteY5" fmla="*/ 578644 h 844391"/>
                        <a:gd name="connsiteX6" fmla="*/ 1002982 w 1015841"/>
                        <a:gd name="connsiteY6" fmla="*/ 261462 h 844391"/>
                        <a:gd name="connsiteX7" fmla="*/ 1015842 w 1015841"/>
                        <a:gd name="connsiteY7" fmla="*/ 132874 h 844391"/>
                        <a:gd name="connsiteX8" fmla="*/ 1007269 w 1015841"/>
                        <a:gd name="connsiteY8" fmla="*/ 0 h 844391"/>
                        <a:gd name="connsiteX9" fmla="*/ 852964 w 1015841"/>
                        <a:gd name="connsiteY9" fmla="*/ 218599 h 844391"/>
                        <a:gd name="connsiteX10" fmla="*/ 852964 w 1015841"/>
                        <a:gd name="connsiteY10" fmla="*/ 484346 h 844391"/>
                        <a:gd name="connsiteX11" fmla="*/ 887254 w 1015841"/>
                        <a:gd name="connsiteY11" fmla="*/ 450056 h 844391"/>
                        <a:gd name="connsiteX12" fmla="*/ 1002982 w 1015841"/>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1"/>
                          </a:lnTo>
                          <a:cubicBezTo>
                            <a:pt x="128588" y="827246"/>
                            <a:pt x="257175" y="797243"/>
                            <a:pt x="377190" y="754380"/>
                          </a:cubicBezTo>
                          <a:lnTo>
                            <a:pt x="377190" y="488632"/>
                          </a:lnTo>
                          <a:cubicBezTo>
                            <a:pt x="257175" y="531495"/>
                            <a:pt x="124301" y="561499"/>
                            <a:pt x="0" y="578644"/>
                          </a:cubicBezTo>
                          <a:lnTo>
                            <a:pt x="0" y="578644"/>
                          </a:lnTo>
                          <a:close/>
                          <a:moveTo>
                            <a:pt x="1002982" y="261462"/>
                          </a:moveTo>
                          <a:lnTo>
                            <a:pt x="1015842" y="132874"/>
                          </a:lnTo>
                          <a:lnTo>
                            <a:pt x="1007269" y="0"/>
                          </a:lnTo>
                          <a:cubicBezTo>
                            <a:pt x="972979" y="81438"/>
                            <a:pt x="912971" y="162878"/>
                            <a:pt x="852964" y="218599"/>
                          </a:cubicBezTo>
                          <a:lnTo>
                            <a:pt x="852964" y="484346"/>
                          </a:lnTo>
                          <a:cubicBezTo>
                            <a:pt x="865823" y="471488"/>
                            <a:pt x="874395" y="462915"/>
                            <a:pt x="887254" y="450056"/>
                          </a:cubicBezTo>
                          <a:cubicBezTo>
                            <a:pt x="930117" y="394335"/>
                            <a:pt x="972979" y="330041"/>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6" name="Freeform: Shape 1325">
                      <a:extLst>
                        <a:ext uri="{FF2B5EF4-FFF2-40B4-BE49-F238E27FC236}">
                          <a16:creationId xmlns:a16="http://schemas.microsoft.com/office/drawing/2014/main" id="{4DA8CD98-FF5B-9BB9-FC57-BC2B421BA822}"/>
                        </a:ext>
                      </a:extLst>
                    </p:cNvPr>
                    <p:cNvSpPr/>
                    <p:nvPr/>
                  </p:nvSpPr>
                  <p:spPr>
                    <a:xfrm>
                      <a:off x="18756630" y="7376636"/>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7" name="Freeform: Shape 1326">
                      <a:extLst>
                        <a:ext uri="{FF2B5EF4-FFF2-40B4-BE49-F238E27FC236}">
                          <a16:creationId xmlns:a16="http://schemas.microsoft.com/office/drawing/2014/main" id="{57235410-5CEB-FE82-5F83-DED0FA70D197}"/>
                        </a:ext>
                      </a:extLst>
                    </p:cNvPr>
                    <p:cNvSpPr/>
                    <p:nvPr/>
                  </p:nvSpPr>
                  <p:spPr>
                    <a:xfrm>
                      <a:off x="16240601" y="7376636"/>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77227 h 1525904"/>
                        <a:gd name="connsiteX15" fmla="*/ 0 w 1011555"/>
                        <a:gd name="connsiteY15" fmla="*/ 942975 h 1525904"/>
                        <a:gd name="connsiteX16" fmla="*/ 158592 w 1011555"/>
                        <a:gd name="connsiteY16" fmla="*/ 1161573 h 1525904"/>
                        <a:gd name="connsiteX17" fmla="*/ 158592 w 1011555"/>
                        <a:gd name="connsiteY17" fmla="*/ 895826 h 1525904"/>
                        <a:gd name="connsiteX18" fmla="*/ 0 w 1011555"/>
                        <a:gd name="connsiteY18" fmla="*/ 677227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8"/>
                            <a:pt x="630079" y="1170146"/>
                          </a:cubicBezTo>
                          <a:lnTo>
                            <a:pt x="630079" y="1170146"/>
                          </a:lnTo>
                          <a:lnTo>
                            <a:pt x="630079" y="1435894"/>
                          </a:lnTo>
                          <a:cubicBezTo>
                            <a:pt x="750094" y="1478756"/>
                            <a:pt x="882968" y="1508760"/>
                            <a:pt x="1011555" y="1525905"/>
                          </a:cubicBezTo>
                          <a:lnTo>
                            <a:pt x="1011555" y="1525905"/>
                          </a:lnTo>
                          <a:close/>
                          <a:moveTo>
                            <a:pt x="0" y="677227"/>
                          </a:moveTo>
                          <a:lnTo>
                            <a:pt x="0" y="942975"/>
                          </a:lnTo>
                          <a:cubicBezTo>
                            <a:pt x="34290" y="1020127"/>
                            <a:pt x="85725" y="1092994"/>
                            <a:pt x="158592" y="1161573"/>
                          </a:cubicBezTo>
                          <a:lnTo>
                            <a:pt x="158592" y="895826"/>
                          </a:lnTo>
                          <a:cubicBezTo>
                            <a:pt x="85725" y="831532"/>
                            <a:pt x="34290" y="754380"/>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8" name="Freeform: Shape 1327">
                      <a:extLst>
                        <a:ext uri="{FF2B5EF4-FFF2-40B4-BE49-F238E27FC236}">
                          <a16:creationId xmlns:a16="http://schemas.microsoft.com/office/drawing/2014/main" id="{4438250F-3954-4277-FAD2-945FFBA0D686}"/>
                        </a:ext>
                      </a:extLst>
                    </p:cNvPr>
                    <p:cNvSpPr/>
                    <p:nvPr/>
                  </p:nvSpPr>
                  <p:spPr>
                    <a:xfrm>
                      <a:off x="18919507" y="8053863"/>
                      <a:ext cx="175736" cy="265748"/>
                    </a:xfrm>
                    <a:custGeom>
                      <a:avLst/>
                      <a:gdLst>
                        <a:gd name="connsiteX0" fmla="*/ 175737 w 175736"/>
                        <a:gd name="connsiteY0" fmla="*/ 0 h 265748"/>
                        <a:gd name="connsiteX1" fmla="*/ 175737 w 175736"/>
                        <a:gd name="connsiteY1" fmla="*/ 265748 h 265748"/>
                        <a:gd name="connsiteX2" fmla="*/ 0 w 175736"/>
                        <a:gd name="connsiteY2" fmla="*/ 265748 h 265748"/>
                        <a:gd name="connsiteX3" fmla="*/ 0 w 175736"/>
                        <a:gd name="connsiteY3" fmla="*/ 0 h 265748"/>
                      </a:gdLst>
                      <a:ahLst/>
                      <a:cxnLst>
                        <a:cxn ang="0">
                          <a:pos x="connsiteX0" y="connsiteY0"/>
                        </a:cxn>
                        <a:cxn ang="0">
                          <a:pos x="connsiteX1" y="connsiteY1"/>
                        </a:cxn>
                        <a:cxn ang="0">
                          <a:pos x="connsiteX2" y="connsiteY2"/>
                        </a:cxn>
                        <a:cxn ang="0">
                          <a:pos x="connsiteX3" y="connsiteY3"/>
                        </a:cxn>
                      </a:cxnLst>
                      <a:rect l="l" t="t" r="r" b="b"/>
                      <a:pathLst>
                        <a:path w="175736" h="265748">
                          <a:moveTo>
                            <a:pt x="175737" y="0"/>
                          </a:moveTo>
                          <a:lnTo>
                            <a:pt x="175737" y="265748"/>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9" name="Freeform: Shape 1328">
                      <a:extLst>
                        <a:ext uri="{FF2B5EF4-FFF2-40B4-BE49-F238E27FC236}">
                          <a16:creationId xmlns:a16="http://schemas.microsoft.com/office/drawing/2014/main" id="{B4384155-E794-E119-1414-C1B3F5604791}"/>
                        </a:ext>
                      </a:extLst>
                    </p:cNvPr>
                    <p:cNvSpPr/>
                    <p:nvPr/>
                  </p:nvSpPr>
                  <p:spPr>
                    <a:xfrm>
                      <a:off x="16060578" y="8053863"/>
                      <a:ext cx="180022" cy="265748"/>
                    </a:xfrm>
                    <a:custGeom>
                      <a:avLst/>
                      <a:gdLst>
                        <a:gd name="connsiteX0" fmla="*/ 180022 w 180022"/>
                        <a:gd name="connsiteY0" fmla="*/ 0 h 265748"/>
                        <a:gd name="connsiteX1" fmla="*/ 180022 w 180022"/>
                        <a:gd name="connsiteY1" fmla="*/ 265748 h 265748"/>
                        <a:gd name="connsiteX2" fmla="*/ 0 w 180022"/>
                        <a:gd name="connsiteY2" fmla="*/ 265748 h 265748"/>
                        <a:gd name="connsiteX3" fmla="*/ 0 w 180022"/>
                        <a:gd name="connsiteY3" fmla="*/ 0 h 265748"/>
                      </a:gdLst>
                      <a:ahLst/>
                      <a:cxnLst>
                        <a:cxn ang="0">
                          <a:pos x="connsiteX0" y="connsiteY0"/>
                        </a:cxn>
                        <a:cxn ang="0">
                          <a:pos x="connsiteX1" y="connsiteY1"/>
                        </a:cxn>
                        <a:cxn ang="0">
                          <a:pos x="connsiteX2" y="connsiteY2"/>
                        </a:cxn>
                        <a:cxn ang="0">
                          <a:pos x="connsiteX3" y="connsiteY3"/>
                        </a:cxn>
                      </a:cxnLst>
                      <a:rect l="l" t="t" r="r" b="b"/>
                      <a:pathLst>
                        <a:path w="180022" h="265748">
                          <a:moveTo>
                            <a:pt x="180022" y="0"/>
                          </a:moveTo>
                          <a:lnTo>
                            <a:pt x="180022" y="265748"/>
                          </a:lnTo>
                          <a:lnTo>
                            <a:pt x="0" y="265748"/>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0" name="Freeform: Shape 1329">
                      <a:extLst>
                        <a:ext uri="{FF2B5EF4-FFF2-40B4-BE49-F238E27FC236}">
                          <a16:creationId xmlns:a16="http://schemas.microsoft.com/office/drawing/2014/main" id="{18D27CF5-0BB3-5507-9FFA-74BD3D298D91}"/>
                        </a:ext>
                      </a:extLst>
                    </p:cNvPr>
                    <p:cNvSpPr/>
                    <p:nvPr/>
                  </p:nvSpPr>
                  <p:spPr>
                    <a:xfrm>
                      <a:off x="18293714" y="8546781"/>
                      <a:ext cx="128587" cy="338614"/>
                    </a:xfrm>
                    <a:custGeom>
                      <a:avLst/>
                      <a:gdLst>
                        <a:gd name="connsiteX0" fmla="*/ 128588 w 128587"/>
                        <a:gd name="connsiteY0" fmla="*/ 72867 h 338614"/>
                        <a:gd name="connsiteX1" fmla="*/ 124302 w 128587"/>
                        <a:gd name="connsiteY1" fmla="*/ 338614 h 338614"/>
                        <a:gd name="connsiteX2" fmla="*/ 0 w 128587"/>
                        <a:gd name="connsiteY2" fmla="*/ 265748 h 338614"/>
                        <a:gd name="connsiteX3" fmla="*/ 0 w 128587"/>
                        <a:gd name="connsiteY3" fmla="*/ 0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72867"/>
                          </a:moveTo>
                          <a:lnTo>
                            <a:pt x="124302" y="338614"/>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1" name="Freeform: Shape 1330">
                      <a:extLst>
                        <a:ext uri="{FF2B5EF4-FFF2-40B4-BE49-F238E27FC236}">
                          <a16:creationId xmlns:a16="http://schemas.microsoft.com/office/drawing/2014/main" id="{F5EE1C85-71CB-222B-EA6A-42CD00E226F2}"/>
                        </a:ext>
                      </a:extLst>
                    </p:cNvPr>
                    <p:cNvSpPr/>
                    <p:nvPr/>
                  </p:nvSpPr>
                  <p:spPr>
                    <a:xfrm>
                      <a:off x="16746378" y="8546781"/>
                      <a:ext cx="124301" cy="338614"/>
                    </a:xfrm>
                    <a:custGeom>
                      <a:avLst/>
                      <a:gdLst>
                        <a:gd name="connsiteX0" fmla="*/ 124302 w 124301"/>
                        <a:gd name="connsiteY0" fmla="*/ 0 h 338614"/>
                        <a:gd name="connsiteX1" fmla="*/ 124302 w 124301"/>
                        <a:gd name="connsiteY1" fmla="*/ 265748 h 338614"/>
                        <a:gd name="connsiteX2" fmla="*/ 0 w 124301"/>
                        <a:gd name="connsiteY2" fmla="*/ 338614 h 338614"/>
                        <a:gd name="connsiteX3" fmla="*/ 0 w 124301"/>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8"/>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2" name="Freeform: Shape 1331">
                      <a:extLst>
                        <a:ext uri="{FF2B5EF4-FFF2-40B4-BE49-F238E27FC236}">
                          <a16:creationId xmlns:a16="http://schemas.microsoft.com/office/drawing/2014/main" id="{8C09FFB3-01ED-8CE8-35A9-34C668EFEDD1}"/>
                        </a:ext>
                      </a:extLst>
                    </p:cNvPr>
                    <p:cNvSpPr/>
                    <p:nvPr/>
                  </p:nvSpPr>
                  <p:spPr>
                    <a:xfrm>
                      <a:off x="16026288" y="7856695"/>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7"/>
                          </a:lnTo>
                          <a:cubicBezTo>
                            <a:pt x="12859" y="132873"/>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3" name="Freeform: Shape 1332">
                      <a:extLst>
                        <a:ext uri="{FF2B5EF4-FFF2-40B4-BE49-F238E27FC236}">
                          <a16:creationId xmlns:a16="http://schemas.microsoft.com/office/drawing/2014/main" id="{A9854489-EA14-B2E8-63FB-26CD5D0C483B}"/>
                        </a:ext>
                      </a:extLst>
                    </p:cNvPr>
                    <p:cNvSpPr/>
                    <p:nvPr/>
                  </p:nvSpPr>
                  <p:spPr>
                    <a:xfrm>
                      <a:off x="16025735" y="6971585"/>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8 w 3104869"/>
                        <a:gd name="connsiteY6" fmla="*/ 700802 h 1790581"/>
                        <a:gd name="connsiteX7" fmla="*/ 2889485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8 w 3104869"/>
                        <a:gd name="connsiteY11" fmla="*/ 139303 h 1790581"/>
                        <a:gd name="connsiteX12" fmla="*/ 2259407 w 3104869"/>
                        <a:gd name="connsiteY12" fmla="*/ 212170 h 1790581"/>
                        <a:gd name="connsiteX13" fmla="*/ 1882216 w 3104869"/>
                        <a:gd name="connsiteY13" fmla="*/ 122158 h 1790581"/>
                        <a:gd name="connsiteX14" fmla="*/ 1882216 w 3104869"/>
                        <a:gd name="connsiteY14" fmla="*/ 19288 h 1790581"/>
                        <a:gd name="connsiteX15" fmla="*/ 1217848 w 3104869"/>
                        <a:gd name="connsiteY15" fmla="*/ 19288 h 1790581"/>
                        <a:gd name="connsiteX16" fmla="*/ 1217848 w 3104869"/>
                        <a:gd name="connsiteY16" fmla="*/ 122158 h 1790581"/>
                        <a:gd name="connsiteX17" fmla="*/ 840658 w 3104869"/>
                        <a:gd name="connsiteY17" fmla="*/ 212170 h 1790581"/>
                        <a:gd name="connsiteX18" fmla="*/ 712071 w 3104869"/>
                        <a:gd name="connsiteY18" fmla="*/ 139303 h 1790581"/>
                        <a:gd name="connsiteX19" fmla="*/ 450609 w 3104869"/>
                        <a:gd name="connsiteY19" fmla="*/ 259318 h 1790581"/>
                        <a:gd name="connsiteX20" fmla="*/ 240583 w 3104869"/>
                        <a:gd name="connsiteY20" fmla="*/ 409337 h 1790581"/>
                        <a:gd name="connsiteX21" fmla="*/ 369171 w 3104869"/>
                        <a:gd name="connsiteY21" fmla="*/ 482203 h 1790581"/>
                        <a:gd name="connsiteX22" fmla="*/ 214865 w 3104869"/>
                        <a:gd name="connsiteY22" fmla="*/ 700802 h 1790581"/>
                        <a:gd name="connsiteX23" fmla="*/ 34843 w 3104869"/>
                        <a:gd name="connsiteY23" fmla="*/ 700802 h 1790581"/>
                        <a:gd name="connsiteX24" fmla="*/ 39129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29 w 3104869"/>
                        <a:gd name="connsiteY29" fmla="*/ 1648063 h 1790581"/>
                        <a:gd name="connsiteX30" fmla="*/ 849230 w 3104869"/>
                        <a:gd name="connsiteY30" fmla="*/ 1575197 h 1790581"/>
                        <a:gd name="connsiteX31" fmla="*/ 1226421 w 3104869"/>
                        <a:gd name="connsiteY31" fmla="*/ 1665208 h 1790581"/>
                        <a:gd name="connsiteX32" fmla="*/ 1226421 w 3104869"/>
                        <a:gd name="connsiteY32" fmla="*/ 1768078 h 1790581"/>
                        <a:gd name="connsiteX33" fmla="*/ 1890789 w 3104869"/>
                        <a:gd name="connsiteY33" fmla="*/ 1768078 h 1790581"/>
                        <a:gd name="connsiteX34" fmla="*/ 1890789 w 3104869"/>
                        <a:gd name="connsiteY34" fmla="*/ 1665208 h 1790581"/>
                        <a:gd name="connsiteX35" fmla="*/ 2267979 w 3104869"/>
                        <a:gd name="connsiteY35" fmla="*/ 1575197 h 1790581"/>
                        <a:gd name="connsiteX36" fmla="*/ 2392281 w 3104869"/>
                        <a:gd name="connsiteY36" fmla="*/ 1648063 h 1790581"/>
                        <a:gd name="connsiteX37" fmla="*/ 2653741 w 3104869"/>
                        <a:gd name="connsiteY37" fmla="*/ 1528048 h 1790581"/>
                        <a:gd name="connsiteX38" fmla="*/ 2863769 w 3104869"/>
                        <a:gd name="connsiteY38" fmla="*/ 1378030 h 1790581"/>
                        <a:gd name="connsiteX39" fmla="*/ 2735181 w 3104869"/>
                        <a:gd name="connsiteY39" fmla="*/ 1305163 h 1790581"/>
                        <a:gd name="connsiteX40" fmla="*/ 2889485 w 3104869"/>
                        <a:gd name="connsiteY40" fmla="*/ 1086564 h 1790581"/>
                        <a:gd name="connsiteX41" fmla="*/ 3069508 w 3104869"/>
                        <a:gd name="connsiteY41" fmla="*/ 1086564 h 1790581"/>
                        <a:gd name="connsiteX42" fmla="*/ 3069508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5" y="1648063"/>
                            <a:pt x="1183558" y="1648063"/>
                            <a:pt x="716357" y="1378030"/>
                          </a:cubicBezTo>
                          <a:cubicBezTo>
                            <a:pt x="253442" y="1107996"/>
                            <a:pt x="249155" y="675084"/>
                            <a:pt x="712071" y="409337"/>
                          </a:cubicBezTo>
                          <a:cubicBezTo>
                            <a:pt x="1174986" y="139303"/>
                            <a:pt x="1925079" y="139303"/>
                            <a:pt x="2387995" y="409337"/>
                          </a:cubicBezTo>
                          <a:cubicBezTo>
                            <a:pt x="2850909" y="675084"/>
                            <a:pt x="2855196" y="1107996"/>
                            <a:pt x="2392281" y="1378030"/>
                          </a:cubicBezTo>
                          <a:lnTo>
                            <a:pt x="2392281" y="1378030"/>
                          </a:lnTo>
                          <a:close/>
                          <a:moveTo>
                            <a:pt x="3069508" y="700802"/>
                          </a:moveTo>
                          <a:lnTo>
                            <a:pt x="2889485" y="700802"/>
                          </a:lnTo>
                          <a:cubicBezTo>
                            <a:pt x="2855196" y="623649"/>
                            <a:pt x="2803760" y="550783"/>
                            <a:pt x="2730895" y="482203"/>
                          </a:cubicBezTo>
                          <a:lnTo>
                            <a:pt x="2855196" y="409337"/>
                          </a:lnTo>
                          <a:cubicBezTo>
                            <a:pt x="2795189" y="357902"/>
                            <a:pt x="2726608" y="306467"/>
                            <a:pt x="2645170" y="259318"/>
                          </a:cubicBezTo>
                          <a:cubicBezTo>
                            <a:pt x="2563731" y="212170"/>
                            <a:pt x="2478006" y="173593"/>
                            <a:pt x="2383708" y="139303"/>
                          </a:cubicBezTo>
                          <a:lnTo>
                            <a:pt x="2259407" y="212170"/>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70"/>
                          </a:cubicBezTo>
                          <a:lnTo>
                            <a:pt x="712071" y="139303"/>
                          </a:lnTo>
                          <a:cubicBezTo>
                            <a:pt x="617773" y="173593"/>
                            <a:pt x="532048" y="212170"/>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3"/>
                          </a:cubicBezTo>
                          <a:lnTo>
                            <a:pt x="253442" y="1378030"/>
                          </a:lnTo>
                          <a:cubicBezTo>
                            <a:pt x="313449" y="1429464"/>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4"/>
                            <a:pt x="2863769" y="1378030"/>
                          </a:cubicBezTo>
                          <a:lnTo>
                            <a:pt x="2735181" y="1305163"/>
                          </a:lnTo>
                          <a:cubicBezTo>
                            <a:pt x="2808047" y="1236583"/>
                            <a:pt x="2859482" y="1163717"/>
                            <a:pt x="2889485" y="1086564"/>
                          </a:cubicBezTo>
                          <a:lnTo>
                            <a:pt x="3069508" y="1086564"/>
                          </a:lnTo>
                          <a:cubicBezTo>
                            <a:pt x="3116657" y="957977"/>
                            <a:pt x="3116657" y="825103"/>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4" name="Freeform: Shape 1333">
                      <a:extLst>
                        <a:ext uri="{FF2B5EF4-FFF2-40B4-BE49-F238E27FC236}">
                          <a16:creationId xmlns:a16="http://schemas.microsoft.com/office/drawing/2014/main" id="{4A81DB0F-244C-471B-285F-D2A8C0A4B335}"/>
                        </a:ext>
                      </a:extLst>
                    </p:cNvPr>
                    <p:cNvSpPr/>
                    <p:nvPr/>
                  </p:nvSpPr>
                  <p:spPr>
                    <a:xfrm>
                      <a:off x="17252156" y="7860981"/>
                      <a:ext cx="1877377" cy="1165355"/>
                    </a:xfrm>
                    <a:custGeom>
                      <a:avLst/>
                      <a:gdLst>
                        <a:gd name="connsiteX0" fmla="*/ 1843088 w 1877377"/>
                        <a:gd name="connsiteY0" fmla="*/ 192881 h 1165355"/>
                        <a:gd name="connsiteX1" fmla="*/ 1843088 w 1877377"/>
                        <a:gd name="connsiteY1" fmla="*/ 458629 h 1165355"/>
                        <a:gd name="connsiteX2" fmla="*/ 1877377 w 1877377"/>
                        <a:gd name="connsiteY2" fmla="*/ 265748 h 1165355"/>
                        <a:gd name="connsiteX3" fmla="*/ 1877377 w 1877377"/>
                        <a:gd name="connsiteY3" fmla="*/ 0 h 1165355"/>
                        <a:gd name="connsiteX4" fmla="*/ 1843088 w 1877377"/>
                        <a:gd name="connsiteY4" fmla="*/ 192881 h 1165355"/>
                        <a:gd name="connsiteX5" fmla="*/ 1843088 w 1877377"/>
                        <a:gd name="connsiteY5" fmla="*/ 192881 h 1165355"/>
                        <a:gd name="connsiteX6" fmla="*/ 0 w 1877377"/>
                        <a:gd name="connsiteY6" fmla="*/ 878681 h 1165355"/>
                        <a:gd name="connsiteX7" fmla="*/ 0 w 1877377"/>
                        <a:gd name="connsiteY7" fmla="*/ 1144429 h 1165355"/>
                        <a:gd name="connsiteX8" fmla="*/ 664369 w 1877377"/>
                        <a:gd name="connsiteY8" fmla="*/ 1144429 h 1165355"/>
                        <a:gd name="connsiteX9" fmla="*/ 664369 w 1877377"/>
                        <a:gd name="connsiteY9" fmla="*/ 878681 h 1165355"/>
                        <a:gd name="connsiteX10" fmla="*/ 0 w 1877377"/>
                        <a:gd name="connsiteY10" fmla="*/ 878681 h 1165355"/>
                        <a:gd name="connsiteX11" fmla="*/ 0 w 1877377"/>
                        <a:gd name="connsiteY11" fmla="*/ 878681 h 1165355"/>
                        <a:gd name="connsiteX12" fmla="*/ 1637348 w 1877377"/>
                        <a:gd name="connsiteY12" fmla="*/ 750094 h 1165355"/>
                        <a:gd name="connsiteX13" fmla="*/ 1637348 w 1877377"/>
                        <a:gd name="connsiteY13" fmla="*/ 484346 h 1165355"/>
                        <a:gd name="connsiteX14" fmla="*/ 1165861 w 1877377"/>
                        <a:gd name="connsiteY14" fmla="*/ 758667 h 1165355"/>
                        <a:gd name="connsiteX15" fmla="*/ 1165861 w 1877377"/>
                        <a:gd name="connsiteY15" fmla="*/ 1024414 h 1165355"/>
                        <a:gd name="connsiteX16" fmla="*/ 1637348 w 1877377"/>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5">
                          <a:moveTo>
                            <a:pt x="1843088" y="192881"/>
                          </a:moveTo>
                          <a:lnTo>
                            <a:pt x="1843088" y="458629"/>
                          </a:lnTo>
                          <a:cubicBezTo>
                            <a:pt x="1864519" y="398621"/>
                            <a:pt x="1877377" y="330042"/>
                            <a:pt x="1877377" y="265748"/>
                          </a:cubicBezTo>
                          <a:lnTo>
                            <a:pt x="1877377" y="0"/>
                          </a:lnTo>
                          <a:cubicBezTo>
                            <a:pt x="1877377" y="21431"/>
                            <a:pt x="1855946" y="150019"/>
                            <a:pt x="1843088" y="192881"/>
                          </a:cubicBezTo>
                          <a:lnTo>
                            <a:pt x="1843088" y="192881"/>
                          </a:lnTo>
                          <a:close/>
                          <a:moveTo>
                            <a:pt x="0" y="878681"/>
                          </a:moveTo>
                          <a:lnTo>
                            <a:pt x="0" y="1144429"/>
                          </a:lnTo>
                          <a:cubicBezTo>
                            <a:pt x="218599" y="1174433"/>
                            <a:pt x="450056" y="1170146"/>
                            <a:pt x="664369" y="1144429"/>
                          </a:cubicBezTo>
                          <a:lnTo>
                            <a:pt x="664369" y="878681"/>
                          </a:lnTo>
                          <a:cubicBezTo>
                            <a:pt x="450056" y="908686"/>
                            <a:pt x="214313" y="908686"/>
                            <a:pt x="0" y="878681"/>
                          </a:cubicBezTo>
                          <a:lnTo>
                            <a:pt x="0" y="878681"/>
                          </a:lnTo>
                          <a:close/>
                          <a:moveTo>
                            <a:pt x="1637348" y="750094"/>
                          </a:moveTo>
                          <a:lnTo>
                            <a:pt x="1637348" y="484346"/>
                          </a:lnTo>
                          <a:cubicBezTo>
                            <a:pt x="1504474" y="604362"/>
                            <a:pt x="1333024" y="694373"/>
                            <a:pt x="1165861" y="758667"/>
                          </a:cubicBezTo>
                          <a:lnTo>
                            <a:pt x="1165861" y="1024414"/>
                          </a:lnTo>
                          <a:cubicBezTo>
                            <a:pt x="1333024" y="964406"/>
                            <a:pt x="1504474" y="874395"/>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19" name="Graphic 4">
                    <a:extLst>
                      <a:ext uri="{FF2B5EF4-FFF2-40B4-BE49-F238E27FC236}">
                        <a16:creationId xmlns:a16="http://schemas.microsoft.com/office/drawing/2014/main" id="{20138924-39BB-76B9-BEDD-7393AD029317}"/>
                      </a:ext>
                    </a:extLst>
                  </p:cNvPr>
                  <p:cNvGrpSpPr/>
                  <p:nvPr/>
                </p:nvGrpSpPr>
                <p:grpSpPr>
                  <a:xfrm>
                    <a:off x="16025735" y="6675834"/>
                    <a:ext cx="3104869" cy="2059038"/>
                    <a:chOff x="16025735" y="6675834"/>
                    <a:chExt cx="3104869" cy="2059038"/>
                  </a:xfrm>
                  <a:solidFill>
                    <a:srgbClr val="000000"/>
                  </a:solidFill>
                </p:grpSpPr>
                <p:sp>
                  <p:nvSpPr>
                    <p:cNvPr id="1311" name="Freeform: Shape 1310">
                      <a:extLst>
                        <a:ext uri="{FF2B5EF4-FFF2-40B4-BE49-F238E27FC236}">
                          <a16:creationId xmlns:a16="http://schemas.microsoft.com/office/drawing/2014/main" id="{ACDC0FF7-A4BE-EBDF-2013-353EE460154C}"/>
                        </a:ext>
                      </a:extLst>
                    </p:cNvPr>
                    <p:cNvSpPr/>
                    <p:nvPr/>
                  </p:nvSpPr>
                  <p:spPr>
                    <a:xfrm>
                      <a:off x="16394906" y="6861691"/>
                      <a:ext cx="2366010" cy="977858"/>
                    </a:xfrm>
                    <a:custGeom>
                      <a:avLst/>
                      <a:gdLst>
                        <a:gd name="connsiteX0" fmla="*/ 0 w 2366010"/>
                        <a:gd name="connsiteY0" fmla="*/ 703539 h 977858"/>
                        <a:gd name="connsiteX1" fmla="*/ 0 w 2366010"/>
                        <a:gd name="connsiteY1" fmla="*/ 969286 h 977858"/>
                        <a:gd name="connsiteX2" fmla="*/ 60007 w 2366010"/>
                        <a:gd name="connsiteY2" fmla="*/ 750688 h 977858"/>
                        <a:gd name="connsiteX3" fmla="*/ 591503 w 2366010"/>
                        <a:gd name="connsiteY3" fmla="*/ 377784 h 977858"/>
                        <a:gd name="connsiteX4" fmla="*/ 1114425 w 2366010"/>
                        <a:gd name="connsiteY4" fmla="*/ 287773 h 977858"/>
                        <a:gd name="connsiteX5" fmla="*/ 1877377 w 2366010"/>
                        <a:gd name="connsiteY5" fmla="*/ 420646 h 977858"/>
                        <a:gd name="connsiteX6" fmla="*/ 2014538 w 2366010"/>
                        <a:gd name="connsiteY6" fmla="*/ 489227 h 977858"/>
                        <a:gd name="connsiteX7" fmla="*/ 2366011 w 2366010"/>
                        <a:gd name="connsiteY7" fmla="*/ 977859 h 977858"/>
                        <a:gd name="connsiteX8" fmla="*/ 2366011 w 2366010"/>
                        <a:gd name="connsiteY8" fmla="*/ 712111 h 977858"/>
                        <a:gd name="connsiteX9" fmla="*/ 1281589 w 2366010"/>
                        <a:gd name="connsiteY9" fmla="*/ 4880 h 977858"/>
                        <a:gd name="connsiteX10" fmla="*/ 0 w 2366010"/>
                        <a:gd name="connsiteY10" fmla="*/ 703539 h 9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858">
                          <a:moveTo>
                            <a:pt x="0" y="703539"/>
                          </a:moveTo>
                          <a:lnTo>
                            <a:pt x="0" y="969286"/>
                          </a:lnTo>
                          <a:cubicBezTo>
                            <a:pt x="0" y="892134"/>
                            <a:pt x="21431" y="814982"/>
                            <a:pt x="60007" y="750688"/>
                          </a:cubicBezTo>
                          <a:cubicBezTo>
                            <a:pt x="180022" y="557807"/>
                            <a:pt x="381476" y="446364"/>
                            <a:pt x="591503" y="377784"/>
                          </a:cubicBezTo>
                          <a:cubicBezTo>
                            <a:pt x="771525" y="322063"/>
                            <a:pt x="925830" y="296345"/>
                            <a:pt x="1114425" y="287773"/>
                          </a:cubicBezTo>
                          <a:cubicBezTo>
                            <a:pt x="1375887" y="283486"/>
                            <a:pt x="1637348" y="317777"/>
                            <a:pt x="1877377" y="420646"/>
                          </a:cubicBezTo>
                          <a:cubicBezTo>
                            <a:pt x="1924526" y="442077"/>
                            <a:pt x="1971675" y="463509"/>
                            <a:pt x="2014538" y="489227"/>
                          </a:cubicBezTo>
                          <a:cubicBezTo>
                            <a:pt x="2245995" y="622101"/>
                            <a:pt x="2366011" y="802123"/>
                            <a:pt x="2366011" y="977859"/>
                          </a:cubicBezTo>
                          <a:lnTo>
                            <a:pt x="2366011" y="712111"/>
                          </a:lnTo>
                          <a:cubicBezTo>
                            <a:pt x="2366011" y="300632"/>
                            <a:pt x="1843088" y="39170"/>
                            <a:pt x="1281589" y="4880"/>
                          </a:cubicBezTo>
                          <a:cubicBezTo>
                            <a:pt x="664369"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2" name="Freeform: Shape 1311">
                      <a:extLst>
                        <a:ext uri="{FF2B5EF4-FFF2-40B4-BE49-F238E27FC236}">
                          <a16:creationId xmlns:a16="http://schemas.microsoft.com/office/drawing/2014/main" id="{E2502309-591D-4AA3-BBC8-68A0169B2D7F}"/>
                        </a:ext>
                      </a:extLst>
                    </p:cNvPr>
                    <p:cNvSpPr/>
                    <p:nvPr/>
                  </p:nvSpPr>
                  <p:spPr>
                    <a:xfrm>
                      <a:off x="16392755" y="7015519"/>
                      <a:ext cx="2368698" cy="1370528"/>
                    </a:xfrm>
                    <a:custGeom>
                      <a:avLst/>
                      <a:gdLst>
                        <a:gd name="connsiteX0" fmla="*/ 2020975 w 2368698"/>
                        <a:gd name="connsiteY0" fmla="*/ 202525 h 1370528"/>
                        <a:gd name="connsiteX1" fmla="*/ 2025261 w 2368698"/>
                        <a:gd name="connsiteY1" fmla="*/ 1171218 h 1370528"/>
                        <a:gd name="connsiteX2" fmla="*/ 349337 w 2368698"/>
                        <a:gd name="connsiteY2" fmla="*/ 1171218 h 1370528"/>
                        <a:gd name="connsiteX3" fmla="*/ 345051 w 2368698"/>
                        <a:gd name="connsiteY3" fmla="*/ 202525 h 1370528"/>
                        <a:gd name="connsiteX4" fmla="*/ 2020975 w 2368698"/>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70528">
                          <a:moveTo>
                            <a:pt x="2020975" y="202525"/>
                          </a:moveTo>
                          <a:cubicBezTo>
                            <a:pt x="2483889" y="468273"/>
                            <a:pt x="2483889" y="905470"/>
                            <a:pt x="2025261" y="1171218"/>
                          </a:cubicBezTo>
                          <a:cubicBezTo>
                            <a:pt x="1566632" y="1436965"/>
                            <a:pt x="812252" y="1436965"/>
                            <a:pt x="349337" y="1171218"/>
                          </a:cubicBezTo>
                          <a:cubicBezTo>
                            <a:pt x="-113578" y="905470"/>
                            <a:pt x="-117865" y="468273"/>
                            <a:pt x="345051" y="202525"/>
                          </a:cubicBezTo>
                          <a:cubicBezTo>
                            <a:pt x="803679" y="-67508"/>
                            <a:pt x="1558059" y="-67508"/>
                            <a:pt x="2020975"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3" name="Freeform: Shape 1312">
                      <a:extLst>
                        <a:ext uri="{FF2B5EF4-FFF2-40B4-BE49-F238E27FC236}">
                          <a16:creationId xmlns:a16="http://schemas.microsoft.com/office/drawing/2014/main" id="{046A28E3-D092-428A-D93D-87A5C81466F8}"/>
                        </a:ext>
                      </a:extLst>
                    </p:cNvPr>
                    <p:cNvSpPr/>
                    <p:nvPr/>
                  </p:nvSpPr>
                  <p:spPr>
                    <a:xfrm>
                      <a:off x="17916525" y="7766684"/>
                      <a:ext cx="1015841" cy="844391"/>
                    </a:xfrm>
                    <a:custGeom>
                      <a:avLst/>
                      <a:gdLst>
                        <a:gd name="connsiteX0" fmla="*/ 0 w 1015841"/>
                        <a:gd name="connsiteY0" fmla="*/ 578644 h 844391"/>
                        <a:gd name="connsiteX1" fmla="*/ 0 w 1015841"/>
                        <a:gd name="connsiteY1" fmla="*/ 844391 h 844391"/>
                        <a:gd name="connsiteX2" fmla="*/ 377190 w 1015841"/>
                        <a:gd name="connsiteY2" fmla="*/ 754380 h 844391"/>
                        <a:gd name="connsiteX3" fmla="*/ 377190 w 1015841"/>
                        <a:gd name="connsiteY3" fmla="*/ 488633 h 844391"/>
                        <a:gd name="connsiteX4" fmla="*/ 0 w 1015841"/>
                        <a:gd name="connsiteY4" fmla="*/ 578644 h 844391"/>
                        <a:gd name="connsiteX5" fmla="*/ 0 w 1015841"/>
                        <a:gd name="connsiteY5" fmla="*/ 578644 h 844391"/>
                        <a:gd name="connsiteX6" fmla="*/ 1002982 w 1015841"/>
                        <a:gd name="connsiteY6" fmla="*/ 261462 h 844391"/>
                        <a:gd name="connsiteX7" fmla="*/ 1015842 w 1015841"/>
                        <a:gd name="connsiteY7" fmla="*/ 132874 h 844391"/>
                        <a:gd name="connsiteX8" fmla="*/ 1007269 w 1015841"/>
                        <a:gd name="connsiteY8" fmla="*/ 0 h 844391"/>
                        <a:gd name="connsiteX9" fmla="*/ 852964 w 1015841"/>
                        <a:gd name="connsiteY9" fmla="*/ 218599 h 844391"/>
                        <a:gd name="connsiteX10" fmla="*/ 852964 w 1015841"/>
                        <a:gd name="connsiteY10" fmla="*/ 484346 h 844391"/>
                        <a:gd name="connsiteX11" fmla="*/ 887254 w 1015841"/>
                        <a:gd name="connsiteY11" fmla="*/ 450056 h 844391"/>
                        <a:gd name="connsiteX12" fmla="*/ 1002982 w 1015841"/>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1"/>
                          </a:lnTo>
                          <a:cubicBezTo>
                            <a:pt x="128588" y="827246"/>
                            <a:pt x="257175" y="797243"/>
                            <a:pt x="377190" y="754380"/>
                          </a:cubicBezTo>
                          <a:lnTo>
                            <a:pt x="377190" y="488633"/>
                          </a:lnTo>
                          <a:cubicBezTo>
                            <a:pt x="257175" y="531495"/>
                            <a:pt x="124301" y="561499"/>
                            <a:pt x="0" y="578644"/>
                          </a:cubicBezTo>
                          <a:lnTo>
                            <a:pt x="0" y="578644"/>
                          </a:lnTo>
                          <a:close/>
                          <a:moveTo>
                            <a:pt x="1002982" y="261462"/>
                          </a:moveTo>
                          <a:lnTo>
                            <a:pt x="1015842" y="132874"/>
                          </a:lnTo>
                          <a:lnTo>
                            <a:pt x="1007269" y="0"/>
                          </a:lnTo>
                          <a:cubicBezTo>
                            <a:pt x="972979" y="81439"/>
                            <a:pt x="912971" y="162878"/>
                            <a:pt x="852964" y="218599"/>
                          </a:cubicBezTo>
                          <a:lnTo>
                            <a:pt x="852964" y="484346"/>
                          </a:lnTo>
                          <a:cubicBezTo>
                            <a:pt x="865823" y="471488"/>
                            <a:pt x="874395" y="462915"/>
                            <a:pt x="887254" y="450056"/>
                          </a:cubicBezTo>
                          <a:cubicBezTo>
                            <a:pt x="930117" y="390049"/>
                            <a:pt x="972979" y="330041"/>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4" name="Freeform: Shape 1313">
                      <a:extLst>
                        <a:ext uri="{FF2B5EF4-FFF2-40B4-BE49-F238E27FC236}">
                          <a16:creationId xmlns:a16="http://schemas.microsoft.com/office/drawing/2014/main" id="{B8AD5CD4-7827-D317-1D7F-F9EF1ABF3989}"/>
                        </a:ext>
                      </a:extLst>
                    </p:cNvPr>
                    <p:cNvSpPr/>
                    <p:nvPr/>
                  </p:nvSpPr>
                  <p:spPr>
                    <a:xfrm>
                      <a:off x="18756630" y="7085170"/>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5" name="Freeform: Shape 1314">
                      <a:extLst>
                        <a:ext uri="{FF2B5EF4-FFF2-40B4-BE49-F238E27FC236}">
                          <a16:creationId xmlns:a16="http://schemas.microsoft.com/office/drawing/2014/main" id="{08339E2A-5E21-69FD-2DFD-1E7F90493589}"/>
                        </a:ext>
                      </a:extLst>
                    </p:cNvPr>
                    <p:cNvSpPr/>
                    <p:nvPr/>
                  </p:nvSpPr>
                  <p:spPr>
                    <a:xfrm>
                      <a:off x="16240601" y="7085170"/>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77228 h 1525904"/>
                        <a:gd name="connsiteX15" fmla="*/ 0 w 1011555"/>
                        <a:gd name="connsiteY15" fmla="*/ 942975 h 1525904"/>
                        <a:gd name="connsiteX16" fmla="*/ 158592 w 1011555"/>
                        <a:gd name="connsiteY16" fmla="*/ 1161573 h 1525904"/>
                        <a:gd name="connsiteX17" fmla="*/ 158592 w 1011555"/>
                        <a:gd name="connsiteY17" fmla="*/ 895826 h 1525904"/>
                        <a:gd name="connsiteX18" fmla="*/ 0 w 1011555"/>
                        <a:gd name="connsiteY18" fmla="*/ 677228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4470"/>
                            <a:pt x="882968" y="1508760"/>
                            <a:pt x="1011555" y="1525905"/>
                          </a:cubicBezTo>
                          <a:lnTo>
                            <a:pt x="1011555" y="1525905"/>
                          </a:lnTo>
                          <a:close/>
                          <a:moveTo>
                            <a:pt x="0" y="677228"/>
                          </a:moveTo>
                          <a:lnTo>
                            <a:pt x="0" y="942975"/>
                          </a:lnTo>
                          <a:cubicBezTo>
                            <a:pt x="34290" y="1020128"/>
                            <a:pt x="85725" y="1092994"/>
                            <a:pt x="158592" y="1161573"/>
                          </a:cubicBezTo>
                          <a:lnTo>
                            <a:pt x="158592"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6" name="Freeform: Shape 1315">
                      <a:extLst>
                        <a:ext uri="{FF2B5EF4-FFF2-40B4-BE49-F238E27FC236}">
                          <a16:creationId xmlns:a16="http://schemas.microsoft.com/office/drawing/2014/main" id="{B91DE1F1-216A-7F55-1815-B74602EFB49E}"/>
                        </a:ext>
                      </a:extLst>
                    </p:cNvPr>
                    <p:cNvSpPr/>
                    <p:nvPr/>
                  </p:nvSpPr>
                  <p:spPr>
                    <a:xfrm>
                      <a:off x="18919507" y="7762398"/>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7" name="Freeform: Shape 1316">
                      <a:extLst>
                        <a:ext uri="{FF2B5EF4-FFF2-40B4-BE49-F238E27FC236}">
                          <a16:creationId xmlns:a16="http://schemas.microsoft.com/office/drawing/2014/main" id="{78AE295F-C22A-4BEA-12C6-EBA9A00CC5A1}"/>
                        </a:ext>
                      </a:extLst>
                    </p:cNvPr>
                    <p:cNvSpPr/>
                    <p:nvPr/>
                  </p:nvSpPr>
                  <p:spPr>
                    <a:xfrm>
                      <a:off x="16060578" y="7762398"/>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8" name="Freeform: Shape 1317">
                      <a:extLst>
                        <a:ext uri="{FF2B5EF4-FFF2-40B4-BE49-F238E27FC236}">
                          <a16:creationId xmlns:a16="http://schemas.microsoft.com/office/drawing/2014/main" id="{7AAE19C8-2606-FEB7-EF6C-D1AE4A1070F3}"/>
                        </a:ext>
                      </a:extLst>
                    </p:cNvPr>
                    <p:cNvSpPr/>
                    <p:nvPr/>
                  </p:nvSpPr>
                  <p:spPr>
                    <a:xfrm>
                      <a:off x="18293714" y="8255317"/>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9" name="Freeform: Shape 1318">
                      <a:extLst>
                        <a:ext uri="{FF2B5EF4-FFF2-40B4-BE49-F238E27FC236}">
                          <a16:creationId xmlns:a16="http://schemas.microsoft.com/office/drawing/2014/main" id="{87B11AA1-7656-7E2E-3338-7FDCFF58487F}"/>
                        </a:ext>
                      </a:extLst>
                    </p:cNvPr>
                    <p:cNvSpPr/>
                    <p:nvPr/>
                  </p:nvSpPr>
                  <p:spPr>
                    <a:xfrm>
                      <a:off x="16746378" y="8255317"/>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0" name="Freeform: Shape 1319">
                      <a:extLst>
                        <a:ext uri="{FF2B5EF4-FFF2-40B4-BE49-F238E27FC236}">
                          <a16:creationId xmlns:a16="http://schemas.microsoft.com/office/drawing/2014/main" id="{3F941166-674A-BBE2-32FA-4B260897ADA7}"/>
                        </a:ext>
                      </a:extLst>
                    </p:cNvPr>
                    <p:cNvSpPr/>
                    <p:nvPr/>
                  </p:nvSpPr>
                  <p:spPr>
                    <a:xfrm>
                      <a:off x="16026288" y="7565230"/>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1" name="Freeform: Shape 1320">
                      <a:extLst>
                        <a:ext uri="{FF2B5EF4-FFF2-40B4-BE49-F238E27FC236}">
                          <a16:creationId xmlns:a16="http://schemas.microsoft.com/office/drawing/2014/main" id="{EC167637-48FD-DCA7-273F-9EDC9BE05BC2}"/>
                        </a:ext>
                      </a:extLst>
                    </p:cNvPr>
                    <p:cNvSpPr/>
                    <p:nvPr/>
                  </p:nvSpPr>
                  <p:spPr>
                    <a:xfrm>
                      <a:off x="16025735" y="6675834"/>
                      <a:ext cx="3104869" cy="1790580"/>
                    </a:xfrm>
                    <a:custGeom>
                      <a:avLst/>
                      <a:gdLst>
                        <a:gd name="connsiteX0" fmla="*/ 2392281 w 3104869"/>
                        <a:gd name="connsiteY0" fmla="*/ 1378029 h 1790580"/>
                        <a:gd name="connsiteX1" fmla="*/ 716357 w 3104869"/>
                        <a:gd name="connsiteY1" fmla="*/ 1378029 h 1790580"/>
                        <a:gd name="connsiteX2" fmla="*/ 712071 w 3104869"/>
                        <a:gd name="connsiteY2" fmla="*/ 409337 h 1790580"/>
                        <a:gd name="connsiteX3" fmla="*/ 2387995 w 3104869"/>
                        <a:gd name="connsiteY3" fmla="*/ 409337 h 1790580"/>
                        <a:gd name="connsiteX4" fmla="*/ 2392281 w 3104869"/>
                        <a:gd name="connsiteY4" fmla="*/ 1378029 h 1790580"/>
                        <a:gd name="connsiteX5" fmla="*/ 2392281 w 3104869"/>
                        <a:gd name="connsiteY5" fmla="*/ 1378029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29 h 1790580"/>
                        <a:gd name="connsiteX39" fmla="*/ 2735181 w 3104869"/>
                        <a:gd name="connsiteY39" fmla="*/ 1305163 h 1790580"/>
                        <a:gd name="connsiteX40" fmla="*/ 2889485 w 3104869"/>
                        <a:gd name="connsiteY40" fmla="*/ 1086565 h 1790580"/>
                        <a:gd name="connsiteX41" fmla="*/ 3069508 w 3104869"/>
                        <a:gd name="connsiteY41" fmla="*/ 1086565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29"/>
                          </a:moveTo>
                          <a:cubicBezTo>
                            <a:pt x="1929365" y="1648063"/>
                            <a:pt x="1183558" y="1648063"/>
                            <a:pt x="716357" y="1378029"/>
                          </a:cubicBezTo>
                          <a:cubicBezTo>
                            <a:pt x="253442" y="1107996"/>
                            <a:pt x="249155" y="675084"/>
                            <a:pt x="712071" y="409337"/>
                          </a:cubicBezTo>
                          <a:cubicBezTo>
                            <a:pt x="1174986" y="139303"/>
                            <a:pt x="1925079" y="139303"/>
                            <a:pt x="2387995" y="409337"/>
                          </a:cubicBezTo>
                          <a:cubicBezTo>
                            <a:pt x="2850909" y="675084"/>
                            <a:pt x="2855196" y="1112282"/>
                            <a:pt x="2392281" y="1378029"/>
                          </a:cubicBezTo>
                          <a:lnTo>
                            <a:pt x="2392281" y="1378029"/>
                          </a:lnTo>
                          <a:close/>
                          <a:moveTo>
                            <a:pt x="3069508" y="700802"/>
                          </a:moveTo>
                          <a:lnTo>
                            <a:pt x="2889485" y="700802"/>
                          </a:lnTo>
                          <a:cubicBezTo>
                            <a:pt x="2855196" y="623649"/>
                            <a:pt x="2803760" y="550783"/>
                            <a:pt x="2730895" y="482203"/>
                          </a:cubicBezTo>
                          <a:lnTo>
                            <a:pt x="2855196" y="409337"/>
                          </a:lnTo>
                          <a:cubicBezTo>
                            <a:pt x="2795189" y="357902"/>
                            <a:pt x="2726608" y="306466"/>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6"/>
                            <a:pt x="300590" y="357902"/>
                            <a:pt x="240583" y="409337"/>
                          </a:cubicBezTo>
                          <a:lnTo>
                            <a:pt x="369171" y="482203"/>
                          </a:lnTo>
                          <a:cubicBezTo>
                            <a:pt x="296304" y="550783"/>
                            <a:pt x="244870" y="623649"/>
                            <a:pt x="214865" y="700802"/>
                          </a:cubicBezTo>
                          <a:lnTo>
                            <a:pt x="34843" y="700802"/>
                          </a:lnTo>
                          <a:cubicBezTo>
                            <a:pt x="-12305" y="829390"/>
                            <a:pt x="-12305" y="957977"/>
                            <a:pt x="39129" y="1086565"/>
                          </a:cubicBezTo>
                          <a:lnTo>
                            <a:pt x="219152" y="1086565"/>
                          </a:lnTo>
                          <a:cubicBezTo>
                            <a:pt x="253442" y="1163717"/>
                            <a:pt x="304877" y="1236583"/>
                            <a:pt x="377743" y="1305163"/>
                          </a:cubicBezTo>
                          <a:lnTo>
                            <a:pt x="253442" y="1378029"/>
                          </a:lnTo>
                          <a:cubicBezTo>
                            <a:pt x="313449" y="1429465"/>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5"/>
                            <a:pt x="2863769" y="1378029"/>
                          </a:cubicBezTo>
                          <a:lnTo>
                            <a:pt x="2735181" y="1305163"/>
                          </a:lnTo>
                          <a:cubicBezTo>
                            <a:pt x="2808047" y="1236583"/>
                            <a:pt x="2859482" y="1163717"/>
                            <a:pt x="2889485" y="1086565"/>
                          </a:cubicBezTo>
                          <a:lnTo>
                            <a:pt x="3069508" y="1086565"/>
                          </a:lnTo>
                          <a:cubicBezTo>
                            <a:pt x="3116657" y="957977"/>
                            <a:pt x="3116657" y="829390"/>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2" name="Freeform: Shape 1321">
                      <a:extLst>
                        <a:ext uri="{FF2B5EF4-FFF2-40B4-BE49-F238E27FC236}">
                          <a16:creationId xmlns:a16="http://schemas.microsoft.com/office/drawing/2014/main" id="{56EBD8DE-6ED0-C115-87BB-213A487530C9}"/>
                        </a:ext>
                      </a:extLst>
                    </p:cNvPr>
                    <p:cNvSpPr/>
                    <p:nvPr/>
                  </p:nvSpPr>
                  <p:spPr>
                    <a:xfrm>
                      <a:off x="17252156" y="7569517"/>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50019"/>
                            <a:pt x="1843088" y="192881"/>
                          </a:cubicBezTo>
                          <a:lnTo>
                            <a:pt x="1843088" y="192881"/>
                          </a:lnTo>
                          <a:close/>
                          <a:moveTo>
                            <a:pt x="0" y="878681"/>
                          </a:moveTo>
                          <a:lnTo>
                            <a:pt x="0" y="1144429"/>
                          </a:lnTo>
                          <a:cubicBezTo>
                            <a:pt x="218599" y="1174432"/>
                            <a:pt x="450056" y="1170146"/>
                            <a:pt x="664369" y="1144429"/>
                          </a:cubicBezTo>
                          <a:lnTo>
                            <a:pt x="664369" y="878681"/>
                          </a:lnTo>
                          <a:cubicBezTo>
                            <a:pt x="450056" y="908685"/>
                            <a:pt x="214313" y="908685"/>
                            <a:pt x="0" y="878681"/>
                          </a:cubicBezTo>
                          <a:lnTo>
                            <a:pt x="0" y="878681"/>
                          </a:lnTo>
                          <a:close/>
                          <a:moveTo>
                            <a:pt x="1637348" y="750094"/>
                          </a:moveTo>
                          <a:lnTo>
                            <a:pt x="1637348" y="484346"/>
                          </a:lnTo>
                          <a:cubicBezTo>
                            <a:pt x="1504474" y="604361"/>
                            <a:pt x="1333024" y="694372"/>
                            <a:pt x="1165861" y="758666"/>
                          </a:cubicBezTo>
                          <a:lnTo>
                            <a:pt x="1165861" y="1024414"/>
                          </a:lnTo>
                          <a:cubicBezTo>
                            <a:pt x="1333024" y="960120"/>
                            <a:pt x="1504474" y="870108"/>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0" name="Graphic 4">
                    <a:extLst>
                      <a:ext uri="{FF2B5EF4-FFF2-40B4-BE49-F238E27FC236}">
                        <a16:creationId xmlns:a16="http://schemas.microsoft.com/office/drawing/2014/main" id="{8BFD2795-A123-1341-2619-FCD866C1B167}"/>
                      </a:ext>
                    </a:extLst>
                  </p:cNvPr>
                  <p:cNvGrpSpPr/>
                  <p:nvPr/>
                </p:nvGrpSpPr>
                <p:grpSpPr>
                  <a:xfrm>
                    <a:off x="16025735" y="6384368"/>
                    <a:ext cx="3104869" cy="2059038"/>
                    <a:chOff x="16025735" y="6384368"/>
                    <a:chExt cx="3104869" cy="2059038"/>
                  </a:xfrm>
                  <a:solidFill>
                    <a:srgbClr val="000000"/>
                  </a:solidFill>
                </p:grpSpPr>
                <p:sp>
                  <p:nvSpPr>
                    <p:cNvPr id="1299" name="Freeform: Shape 1298">
                      <a:extLst>
                        <a:ext uri="{FF2B5EF4-FFF2-40B4-BE49-F238E27FC236}">
                          <a16:creationId xmlns:a16="http://schemas.microsoft.com/office/drawing/2014/main" id="{D2107094-DBB8-8924-693D-E0AFA1BD25A7}"/>
                        </a:ext>
                      </a:extLst>
                    </p:cNvPr>
                    <p:cNvSpPr/>
                    <p:nvPr/>
                  </p:nvSpPr>
                  <p:spPr>
                    <a:xfrm>
                      <a:off x="16394906" y="6570157"/>
                      <a:ext cx="2366010" cy="977928"/>
                    </a:xfrm>
                    <a:custGeom>
                      <a:avLst/>
                      <a:gdLst>
                        <a:gd name="connsiteX0" fmla="*/ 0 w 2366010"/>
                        <a:gd name="connsiteY0" fmla="*/ 703609 h 977928"/>
                        <a:gd name="connsiteX1" fmla="*/ 0 w 2366010"/>
                        <a:gd name="connsiteY1" fmla="*/ 969356 h 977928"/>
                        <a:gd name="connsiteX2" fmla="*/ 60007 w 2366010"/>
                        <a:gd name="connsiteY2" fmla="*/ 750758 h 977928"/>
                        <a:gd name="connsiteX3" fmla="*/ 591503 w 2366010"/>
                        <a:gd name="connsiteY3" fmla="*/ 377854 h 977928"/>
                        <a:gd name="connsiteX4" fmla="*/ 1114425 w 2366010"/>
                        <a:gd name="connsiteY4" fmla="*/ 287842 h 977928"/>
                        <a:gd name="connsiteX5" fmla="*/ 1877377 w 2366010"/>
                        <a:gd name="connsiteY5" fmla="*/ 420716 h 977928"/>
                        <a:gd name="connsiteX6" fmla="*/ 2014538 w 2366010"/>
                        <a:gd name="connsiteY6" fmla="*/ 489296 h 977928"/>
                        <a:gd name="connsiteX7" fmla="*/ 2366011 w 2366010"/>
                        <a:gd name="connsiteY7" fmla="*/ 977929 h 977928"/>
                        <a:gd name="connsiteX8" fmla="*/ 2366011 w 2366010"/>
                        <a:gd name="connsiteY8" fmla="*/ 712181 h 977928"/>
                        <a:gd name="connsiteX9" fmla="*/ 1281589 w 2366010"/>
                        <a:gd name="connsiteY9" fmla="*/ 4950 h 977928"/>
                        <a:gd name="connsiteX10" fmla="*/ 0 w 2366010"/>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9"/>
                          </a:moveTo>
                          <a:lnTo>
                            <a:pt x="0" y="969356"/>
                          </a:lnTo>
                          <a:cubicBezTo>
                            <a:pt x="0" y="892204"/>
                            <a:pt x="21431" y="815051"/>
                            <a:pt x="60007" y="750758"/>
                          </a:cubicBezTo>
                          <a:cubicBezTo>
                            <a:pt x="180022" y="557876"/>
                            <a:pt x="381476" y="446433"/>
                            <a:pt x="591503" y="377854"/>
                          </a:cubicBezTo>
                          <a:cubicBezTo>
                            <a:pt x="771525" y="322133"/>
                            <a:pt x="925830" y="296415"/>
                            <a:pt x="1114425" y="287842"/>
                          </a:cubicBezTo>
                          <a:cubicBezTo>
                            <a:pt x="1375887" y="283556"/>
                            <a:pt x="1637348" y="317846"/>
                            <a:pt x="1877377" y="420716"/>
                          </a:cubicBezTo>
                          <a:cubicBezTo>
                            <a:pt x="1924526" y="442148"/>
                            <a:pt x="1971675" y="463579"/>
                            <a:pt x="2014538" y="489296"/>
                          </a:cubicBezTo>
                          <a:cubicBezTo>
                            <a:pt x="2245995" y="622170"/>
                            <a:pt x="2366011" y="802192"/>
                            <a:pt x="2366011" y="977929"/>
                          </a:cubicBezTo>
                          <a:lnTo>
                            <a:pt x="2366011" y="712181"/>
                          </a:lnTo>
                          <a:cubicBezTo>
                            <a:pt x="2366011"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0" name="Freeform: Shape 1299">
                      <a:extLst>
                        <a:ext uri="{FF2B5EF4-FFF2-40B4-BE49-F238E27FC236}">
                          <a16:creationId xmlns:a16="http://schemas.microsoft.com/office/drawing/2014/main" id="{D09BA71F-7784-E656-1C98-48AEFBCFB9D9}"/>
                        </a:ext>
                      </a:extLst>
                    </p:cNvPr>
                    <p:cNvSpPr/>
                    <p:nvPr/>
                  </p:nvSpPr>
                  <p:spPr>
                    <a:xfrm>
                      <a:off x="16392755" y="6722982"/>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5"/>
                            <a:pt x="2025261" y="1168003"/>
                          </a:cubicBezTo>
                          <a:cubicBezTo>
                            <a:pt x="1566632" y="1433751"/>
                            <a:pt x="812252" y="1433751"/>
                            <a:pt x="349337" y="1168003"/>
                          </a:cubicBezTo>
                          <a:cubicBezTo>
                            <a:pt x="-113578" y="902255"/>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1" name="Freeform: Shape 1300">
                      <a:extLst>
                        <a:ext uri="{FF2B5EF4-FFF2-40B4-BE49-F238E27FC236}">
                          <a16:creationId xmlns:a16="http://schemas.microsoft.com/office/drawing/2014/main" id="{A33A78FA-EBFD-D2E2-796E-CB9F02205BDE}"/>
                        </a:ext>
                      </a:extLst>
                    </p:cNvPr>
                    <p:cNvSpPr/>
                    <p:nvPr/>
                  </p:nvSpPr>
                  <p:spPr>
                    <a:xfrm>
                      <a:off x="17916525" y="7470933"/>
                      <a:ext cx="1015841" cy="848677"/>
                    </a:xfrm>
                    <a:custGeom>
                      <a:avLst/>
                      <a:gdLst>
                        <a:gd name="connsiteX0" fmla="*/ 0 w 1015841"/>
                        <a:gd name="connsiteY0" fmla="*/ 582930 h 848677"/>
                        <a:gd name="connsiteX1" fmla="*/ 0 w 1015841"/>
                        <a:gd name="connsiteY1" fmla="*/ 848678 h 848677"/>
                        <a:gd name="connsiteX2" fmla="*/ 377190 w 1015841"/>
                        <a:gd name="connsiteY2" fmla="*/ 758666 h 848677"/>
                        <a:gd name="connsiteX3" fmla="*/ 377190 w 1015841"/>
                        <a:gd name="connsiteY3" fmla="*/ 492919 h 848677"/>
                        <a:gd name="connsiteX4" fmla="*/ 0 w 1015841"/>
                        <a:gd name="connsiteY4" fmla="*/ 582930 h 848677"/>
                        <a:gd name="connsiteX5" fmla="*/ 0 w 1015841"/>
                        <a:gd name="connsiteY5" fmla="*/ 582930 h 848677"/>
                        <a:gd name="connsiteX6" fmla="*/ 1002982 w 1015841"/>
                        <a:gd name="connsiteY6" fmla="*/ 261461 h 848677"/>
                        <a:gd name="connsiteX7" fmla="*/ 1015842 w 1015841"/>
                        <a:gd name="connsiteY7" fmla="*/ 132873 h 848677"/>
                        <a:gd name="connsiteX8" fmla="*/ 1007269 w 1015841"/>
                        <a:gd name="connsiteY8" fmla="*/ 0 h 848677"/>
                        <a:gd name="connsiteX9" fmla="*/ 852964 w 1015841"/>
                        <a:gd name="connsiteY9" fmla="*/ 218598 h 848677"/>
                        <a:gd name="connsiteX10" fmla="*/ 852964 w 1015841"/>
                        <a:gd name="connsiteY10" fmla="*/ 484346 h 848677"/>
                        <a:gd name="connsiteX11" fmla="*/ 887254 w 1015841"/>
                        <a:gd name="connsiteY11" fmla="*/ 450056 h 848677"/>
                        <a:gd name="connsiteX12" fmla="*/ 1002982 w 1015841"/>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8677">
                          <a:moveTo>
                            <a:pt x="0" y="582930"/>
                          </a:moveTo>
                          <a:lnTo>
                            <a:pt x="0" y="848678"/>
                          </a:lnTo>
                          <a:cubicBezTo>
                            <a:pt x="128588" y="831532"/>
                            <a:pt x="257175" y="801529"/>
                            <a:pt x="377190" y="758666"/>
                          </a:cubicBezTo>
                          <a:lnTo>
                            <a:pt x="377190" y="492919"/>
                          </a:lnTo>
                          <a:cubicBezTo>
                            <a:pt x="257175" y="531495"/>
                            <a:pt x="124301" y="561498"/>
                            <a:pt x="0" y="582930"/>
                          </a:cubicBezTo>
                          <a:lnTo>
                            <a:pt x="0" y="582930"/>
                          </a:lnTo>
                          <a:close/>
                          <a:moveTo>
                            <a:pt x="1002982" y="261461"/>
                          </a:moveTo>
                          <a:lnTo>
                            <a:pt x="1015842" y="132873"/>
                          </a:lnTo>
                          <a:lnTo>
                            <a:pt x="1007269" y="0"/>
                          </a:lnTo>
                          <a:cubicBezTo>
                            <a:pt x="972979" y="81438"/>
                            <a:pt x="912971" y="162878"/>
                            <a:pt x="852964" y="218598"/>
                          </a:cubicBezTo>
                          <a:lnTo>
                            <a:pt x="852964" y="484346"/>
                          </a:lnTo>
                          <a:cubicBezTo>
                            <a:pt x="865823" y="471488"/>
                            <a:pt x="874395" y="462915"/>
                            <a:pt x="887254" y="450056"/>
                          </a:cubicBezTo>
                          <a:cubicBezTo>
                            <a:pt x="930117" y="394335"/>
                            <a:pt x="972979" y="330041"/>
                            <a:pt x="1002982"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2" name="Freeform: Shape 1301">
                      <a:extLst>
                        <a:ext uri="{FF2B5EF4-FFF2-40B4-BE49-F238E27FC236}">
                          <a16:creationId xmlns:a16="http://schemas.microsoft.com/office/drawing/2014/main" id="{FE6B6DB3-900C-C95F-11E3-B8179EF01E8E}"/>
                        </a:ext>
                      </a:extLst>
                    </p:cNvPr>
                    <p:cNvSpPr/>
                    <p:nvPr/>
                  </p:nvSpPr>
                  <p:spPr>
                    <a:xfrm>
                      <a:off x="18756630" y="6793705"/>
                      <a:ext cx="128587" cy="334327"/>
                    </a:xfrm>
                    <a:custGeom>
                      <a:avLst/>
                      <a:gdLst>
                        <a:gd name="connsiteX0" fmla="*/ 128588 w 128587"/>
                        <a:gd name="connsiteY0" fmla="*/ 0 h 334327"/>
                        <a:gd name="connsiteX1" fmla="*/ 128588 w 128587"/>
                        <a:gd name="connsiteY1" fmla="*/ 261462 h 334327"/>
                        <a:gd name="connsiteX2" fmla="*/ 0 w 128587"/>
                        <a:gd name="connsiteY2" fmla="*/ 334328 h 334327"/>
                        <a:gd name="connsiteX3" fmla="*/ 0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2"/>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3" name="Freeform: Shape 1302">
                      <a:extLst>
                        <a:ext uri="{FF2B5EF4-FFF2-40B4-BE49-F238E27FC236}">
                          <a16:creationId xmlns:a16="http://schemas.microsoft.com/office/drawing/2014/main" id="{0B6CD8B4-F29E-38D5-A5F1-7A40CCA1B51F}"/>
                        </a:ext>
                      </a:extLst>
                    </p:cNvPr>
                    <p:cNvSpPr/>
                    <p:nvPr/>
                  </p:nvSpPr>
                  <p:spPr>
                    <a:xfrm>
                      <a:off x="16240601" y="6793705"/>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7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7 h 1521618"/>
                        <a:gd name="connsiteX12" fmla="*/ 1011555 w 1011555"/>
                        <a:gd name="connsiteY12" fmla="*/ 1521619 h 1521618"/>
                        <a:gd name="connsiteX13" fmla="*/ 1011555 w 1011555"/>
                        <a:gd name="connsiteY13" fmla="*/ 1521619 h 1521618"/>
                        <a:gd name="connsiteX14" fmla="*/ 0 w 1011555"/>
                        <a:gd name="connsiteY14" fmla="*/ 677228 h 1521618"/>
                        <a:gd name="connsiteX15" fmla="*/ 0 w 1011555"/>
                        <a:gd name="connsiteY15" fmla="*/ 942975 h 1521618"/>
                        <a:gd name="connsiteX16" fmla="*/ 158592 w 1011555"/>
                        <a:gd name="connsiteY16" fmla="*/ 1161574 h 1521618"/>
                        <a:gd name="connsiteX17" fmla="*/ 158592 w 1011555"/>
                        <a:gd name="connsiteY17" fmla="*/ 895826 h 1521618"/>
                        <a:gd name="connsiteX18" fmla="*/ 0 w 1011555"/>
                        <a:gd name="connsiteY18" fmla="*/ 677228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7"/>
                          </a:lnTo>
                          <a:lnTo>
                            <a:pt x="25718" y="0"/>
                          </a:lnTo>
                          <a:lnTo>
                            <a:pt x="154305" y="72866"/>
                          </a:lnTo>
                          <a:lnTo>
                            <a:pt x="154305" y="72866"/>
                          </a:lnTo>
                          <a:close/>
                          <a:moveTo>
                            <a:pt x="1011555" y="1521619"/>
                          </a:moveTo>
                          <a:lnTo>
                            <a:pt x="1011555" y="1521619"/>
                          </a:lnTo>
                          <a:lnTo>
                            <a:pt x="1011555" y="1255871"/>
                          </a:lnTo>
                          <a:cubicBezTo>
                            <a:pt x="882968" y="1238726"/>
                            <a:pt x="750094" y="1208722"/>
                            <a:pt x="630079" y="1165860"/>
                          </a:cubicBezTo>
                          <a:lnTo>
                            <a:pt x="630079" y="1165860"/>
                          </a:lnTo>
                          <a:lnTo>
                            <a:pt x="630079" y="1431607"/>
                          </a:lnTo>
                          <a:cubicBezTo>
                            <a:pt x="750094" y="1474470"/>
                            <a:pt x="882968" y="1504474"/>
                            <a:pt x="1011555" y="1521619"/>
                          </a:cubicBezTo>
                          <a:lnTo>
                            <a:pt x="1011555" y="1521619"/>
                          </a:lnTo>
                          <a:close/>
                          <a:moveTo>
                            <a:pt x="0" y="677228"/>
                          </a:moveTo>
                          <a:lnTo>
                            <a:pt x="0" y="942975"/>
                          </a:lnTo>
                          <a:cubicBezTo>
                            <a:pt x="34290" y="1020128"/>
                            <a:pt x="85725" y="1092994"/>
                            <a:pt x="158592" y="1161574"/>
                          </a:cubicBezTo>
                          <a:lnTo>
                            <a:pt x="158592" y="895826"/>
                          </a:lnTo>
                          <a:cubicBezTo>
                            <a:pt x="85725" y="827246"/>
                            <a:pt x="34290" y="750094"/>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4" name="Freeform: Shape 1303">
                      <a:extLst>
                        <a:ext uri="{FF2B5EF4-FFF2-40B4-BE49-F238E27FC236}">
                          <a16:creationId xmlns:a16="http://schemas.microsoft.com/office/drawing/2014/main" id="{5D4DE8AD-22B7-168E-26B3-06382F5BA8D9}"/>
                        </a:ext>
                      </a:extLst>
                    </p:cNvPr>
                    <p:cNvSpPr/>
                    <p:nvPr/>
                  </p:nvSpPr>
                  <p:spPr>
                    <a:xfrm>
                      <a:off x="18919507" y="7470933"/>
                      <a:ext cx="175736" cy="261460"/>
                    </a:xfrm>
                    <a:custGeom>
                      <a:avLst/>
                      <a:gdLst>
                        <a:gd name="connsiteX0" fmla="*/ 175737 w 175736"/>
                        <a:gd name="connsiteY0" fmla="*/ 0 h 261460"/>
                        <a:gd name="connsiteX1" fmla="*/ 175737 w 175736"/>
                        <a:gd name="connsiteY1" fmla="*/ 261461 h 261460"/>
                        <a:gd name="connsiteX2" fmla="*/ 0 w 175736"/>
                        <a:gd name="connsiteY2" fmla="*/ 261461 h 261460"/>
                        <a:gd name="connsiteX3" fmla="*/ 0 w 175736"/>
                        <a:gd name="connsiteY3" fmla="*/ 0 h 261460"/>
                      </a:gdLst>
                      <a:ahLst/>
                      <a:cxnLst>
                        <a:cxn ang="0">
                          <a:pos x="connsiteX0" y="connsiteY0"/>
                        </a:cxn>
                        <a:cxn ang="0">
                          <a:pos x="connsiteX1" y="connsiteY1"/>
                        </a:cxn>
                        <a:cxn ang="0">
                          <a:pos x="connsiteX2" y="connsiteY2"/>
                        </a:cxn>
                        <a:cxn ang="0">
                          <a:pos x="connsiteX3" y="connsiteY3"/>
                        </a:cxn>
                      </a:cxnLst>
                      <a:rect l="l" t="t" r="r" b="b"/>
                      <a:pathLst>
                        <a:path w="175736" h="261460">
                          <a:moveTo>
                            <a:pt x="175737" y="0"/>
                          </a:moveTo>
                          <a:lnTo>
                            <a:pt x="175737" y="261461"/>
                          </a:lnTo>
                          <a:lnTo>
                            <a:pt x="0" y="261461"/>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5" name="Freeform: Shape 1304">
                      <a:extLst>
                        <a:ext uri="{FF2B5EF4-FFF2-40B4-BE49-F238E27FC236}">
                          <a16:creationId xmlns:a16="http://schemas.microsoft.com/office/drawing/2014/main" id="{3CA25AC6-0E7A-DB15-F3A8-E6D803613802}"/>
                        </a:ext>
                      </a:extLst>
                    </p:cNvPr>
                    <p:cNvSpPr/>
                    <p:nvPr/>
                  </p:nvSpPr>
                  <p:spPr>
                    <a:xfrm>
                      <a:off x="16060578" y="7470933"/>
                      <a:ext cx="180022" cy="265747"/>
                    </a:xfrm>
                    <a:custGeom>
                      <a:avLst/>
                      <a:gdLst>
                        <a:gd name="connsiteX0" fmla="*/ 180022 w 180022"/>
                        <a:gd name="connsiteY0" fmla="*/ 0 h 265747"/>
                        <a:gd name="connsiteX1" fmla="*/ 180022 w 180022"/>
                        <a:gd name="connsiteY1" fmla="*/ 265747 h 265747"/>
                        <a:gd name="connsiteX2" fmla="*/ 0 w 180022"/>
                        <a:gd name="connsiteY2" fmla="*/ 261461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1461"/>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6" name="Freeform: Shape 1305">
                      <a:extLst>
                        <a:ext uri="{FF2B5EF4-FFF2-40B4-BE49-F238E27FC236}">
                          <a16:creationId xmlns:a16="http://schemas.microsoft.com/office/drawing/2014/main" id="{5E2C4D33-EFAE-5116-809E-66B608FD7A98}"/>
                        </a:ext>
                      </a:extLst>
                    </p:cNvPr>
                    <p:cNvSpPr/>
                    <p:nvPr/>
                  </p:nvSpPr>
                  <p:spPr>
                    <a:xfrm>
                      <a:off x="18293714" y="7959565"/>
                      <a:ext cx="128587" cy="338614"/>
                    </a:xfrm>
                    <a:custGeom>
                      <a:avLst/>
                      <a:gdLst>
                        <a:gd name="connsiteX0" fmla="*/ 128588 w 128587"/>
                        <a:gd name="connsiteY0" fmla="*/ 72866 h 338614"/>
                        <a:gd name="connsiteX1" fmla="*/ 124302 w 128587"/>
                        <a:gd name="connsiteY1" fmla="*/ 338614 h 338614"/>
                        <a:gd name="connsiteX2" fmla="*/ 0 w 128587"/>
                        <a:gd name="connsiteY2" fmla="*/ 265747 h 338614"/>
                        <a:gd name="connsiteX3" fmla="*/ 0 w 128587"/>
                        <a:gd name="connsiteY3" fmla="*/ 0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7" name="Freeform: Shape 1306">
                      <a:extLst>
                        <a:ext uri="{FF2B5EF4-FFF2-40B4-BE49-F238E27FC236}">
                          <a16:creationId xmlns:a16="http://schemas.microsoft.com/office/drawing/2014/main" id="{BB4F09FF-28EA-86DE-8859-3649E8B9A15B}"/>
                        </a:ext>
                      </a:extLst>
                    </p:cNvPr>
                    <p:cNvSpPr/>
                    <p:nvPr/>
                  </p:nvSpPr>
                  <p:spPr>
                    <a:xfrm>
                      <a:off x="16746378" y="7959565"/>
                      <a:ext cx="124301" cy="338614"/>
                    </a:xfrm>
                    <a:custGeom>
                      <a:avLst/>
                      <a:gdLst>
                        <a:gd name="connsiteX0" fmla="*/ 124302 w 124301"/>
                        <a:gd name="connsiteY0" fmla="*/ 0 h 338614"/>
                        <a:gd name="connsiteX1" fmla="*/ 124302 w 124301"/>
                        <a:gd name="connsiteY1" fmla="*/ 265747 h 338614"/>
                        <a:gd name="connsiteX2" fmla="*/ 0 w 124301"/>
                        <a:gd name="connsiteY2" fmla="*/ 338614 h 338614"/>
                        <a:gd name="connsiteX3" fmla="*/ 0 w 124301"/>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8" name="Freeform: Shape 1307">
                      <a:extLst>
                        <a:ext uri="{FF2B5EF4-FFF2-40B4-BE49-F238E27FC236}">
                          <a16:creationId xmlns:a16="http://schemas.microsoft.com/office/drawing/2014/main" id="{2A076476-40D5-34E8-BD84-BBB95816EDB2}"/>
                        </a:ext>
                      </a:extLst>
                    </p:cNvPr>
                    <p:cNvSpPr/>
                    <p:nvPr/>
                  </p:nvSpPr>
                  <p:spPr>
                    <a:xfrm>
                      <a:off x="16026288" y="7273765"/>
                      <a:ext cx="720090" cy="1024414"/>
                    </a:xfrm>
                    <a:custGeom>
                      <a:avLst/>
                      <a:gdLst>
                        <a:gd name="connsiteX0" fmla="*/ 720090 w 720090"/>
                        <a:gd name="connsiteY0" fmla="*/ 758666 h 1024414"/>
                        <a:gd name="connsiteX1" fmla="*/ 248603 w 720090"/>
                        <a:gd name="connsiteY1" fmla="*/ 484346 h 1024414"/>
                        <a:gd name="connsiteX2" fmla="*/ 248603 w 720090"/>
                        <a:gd name="connsiteY2" fmla="*/ 750094 h 1024414"/>
                        <a:gd name="connsiteX3" fmla="*/ 720090 w 720090"/>
                        <a:gd name="connsiteY3" fmla="*/ 1024414 h 1024414"/>
                        <a:gd name="connsiteX4" fmla="*/ 720090 w 720090"/>
                        <a:gd name="connsiteY4" fmla="*/ 1024414 h 1024414"/>
                        <a:gd name="connsiteX5" fmla="*/ 720090 w 720090"/>
                        <a:gd name="connsiteY5" fmla="*/ 758666 h 1024414"/>
                        <a:gd name="connsiteX6" fmla="*/ 720090 w 720090"/>
                        <a:gd name="connsiteY6" fmla="*/ 758666 h 1024414"/>
                        <a:gd name="connsiteX7" fmla="*/ 0 w 720090"/>
                        <a:gd name="connsiteY7" fmla="*/ 0 h 1024414"/>
                        <a:gd name="connsiteX8" fmla="*/ 0 w 720090"/>
                        <a:gd name="connsiteY8" fmla="*/ 265747 h 1024414"/>
                        <a:gd name="connsiteX9" fmla="*/ 38577 w 720090"/>
                        <a:gd name="connsiteY9" fmla="*/ 462915 h 1024414"/>
                        <a:gd name="connsiteX10" fmla="*/ 38577 w 720090"/>
                        <a:gd name="connsiteY10" fmla="*/ 197168 h 1024414"/>
                        <a:gd name="connsiteX11" fmla="*/ 0 w 720090"/>
                        <a:gd name="connsiteY11" fmla="*/ 0 h 102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4414">
                          <a:moveTo>
                            <a:pt x="720090" y="758666"/>
                          </a:moveTo>
                          <a:cubicBezTo>
                            <a:pt x="552927" y="694372"/>
                            <a:pt x="381477" y="604362"/>
                            <a:pt x="248603" y="484346"/>
                          </a:cubicBezTo>
                          <a:lnTo>
                            <a:pt x="248603" y="750094"/>
                          </a:lnTo>
                          <a:cubicBezTo>
                            <a:pt x="377190" y="865822"/>
                            <a:pt x="552927" y="960120"/>
                            <a:pt x="720090" y="1024414"/>
                          </a:cubicBezTo>
                          <a:lnTo>
                            <a:pt x="720090" y="1024414"/>
                          </a:lnTo>
                          <a:lnTo>
                            <a:pt x="720090" y="758666"/>
                          </a:lnTo>
                          <a:lnTo>
                            <a:pt x="720090" y="758666"/>
                          </a:lnTo>
                          <a:close/>
                          <a:moveTo>
                            <a:pt x="0" y="0"/>
                          </a:moveTo>
                          <a:lnTo>
                            <a:pt x="0" y="265747"/>
                          </a:lnTo>
                          <a:cubicBezTo>
                            <a:pt x="0" y="330041"/>
                            <a:pt x="12859" y="398621"/>
                            <a:pt x="38577" y="462915"/>
                          </a:cubicBezTo>
                          <a:lnTo>
                            <a:pt x="38577" y="197168"/>
                          </a:lnTo>
                          <a:cubicBezTo>
                            <a:pt x="12859"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9" name="Freeform: Shape 1308">
                      <a:extLst>
                        <a:ext uri="{FF2B5EF4-FFF2-40B4-BE49-F238E27FC236}">
                          <a16:creationId xmlns:a16="http://schemas.microsoft.com/office/drawing/2014/main" id="{13C07206-9C9B-F439-A93B-EEE02BDC1D39}"/>
                        </a:ext>
                      </a:extLst>
                    </p:cNvPr>
                    <p:cNvSpPr/>
                    <p:nvPr/>
                  </p:nvSpPr>
                  <p:spPr>
                    <a:xfrm>
                      <a:off x="16025735" y="6384368"/>
                      <a:ext cx="3104869" cy="1790580"/>
                    </a:xfrm>
                    <a:custGeom>
                      <a:avLst/>
                      <a:gdLst>
                        <a:gd name="connsiteX0" fmla="*/ 2392281 w 3104869"/>
                        <a:gd name="connsiteY0" fmla="*/ 1378030 h 1790580"/>
                        <a:gd name="connsiteX1" fmla="*/ 716357 w 3104869"/>
                        <a:gd name="connsiteY1" fmla="*/ 1378030 h 1790580"/>
                        <a:gd name="connsiteX2" fmla="*/ 712071 w 3104869"/>
                        <a:gd name="connsiteY2" fmla="*/ 409337 h 1790580"/>
                        <a:gd name="connsiteX3" fmla="*/ 2387995 w 3104869"/>
                        <a:gd name="connsiteY3" fmla="*/ 409337 h 1790580"/>
                        <a:gd name="connsiteX4" fmla="*/ 2392281 w 3104869"/>
                        <a:gd name="connsiteY4" fmla="*/ 1378030 h 1790580"/>
                        <a:gd name="connsiteX5" fmla="*/ 2392281 w 3104869"/>
                        <a:gd name="connsiteY5" fmla="*/ 1378030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30 h 1790580"/>
                        <a:gd name="connsiteX39" fmla="*/ 2735181 w 3104869"/>
                        <a:gd name="connsiteY39" fmla="*/ 1305163 h 1790580"/>
                        <a:gd name="connsiteX40" fmla="*/ 2889485 w 3104869"/>
                        <a:gd name="connsiteY40" fmla="*/ 1086565 h 1790580"/>
                        <a:gd name="connsiteX41" fmla="*/ 3069508 w 3104869"/>
                        <a:gd name="connsiteY41" fmla="*/ 1086565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30"/>
                          </a:moveTo>
                          <a:cubicBezTo>
                            <a:pt x="1929365" y="1648063"/>
                            <a:pt x="1183558" y="1648063"/>
                            <a:pt x="716357" y="1378030"/>
                          </a:cubicBezTo>
                          <a:cubicBezTo>
                            <a:pt x="253442" y="1107996"/>
                            <a:pt x="249155" y="675084"/>
                            <a:pt x="712071" y="409337"/>
                          </a:cubicBezTo>
                          <a:cubicBezTo>
                            <a:pt x="1174986" y="139303"/>
                            <a:pt x="1925079" y="139303"/>
                            <a:pt x="2387995" y="409337"/>
                          </a:cubicBezTo>
                          <a:cubicBezTo>
                            <a:pt x="2850909" y="675084"/>
                            <a:pt x="2855196" y="1107996"/>
                            <a:pt x="2392281" y="1378030"/>
                          </a:cubicBezTo>
                          <a:lnTo>
                            <a:pt x="2392281" y="1378030"/>
                          </a:lnTo>
                          <a:close/>
                          <a:moveTo>
                            <a:pt x="3069508" y="700802"/>
                          </a:moveTo>
                          <a:lnTo>
                            <a:pt x="2889485" y="700802"/>
                          </a:lnTo>
                          <a:cubicBezTo>
                            <a:pt x="2855196" y="623649"/>
                            <a:pt x="2803760" y="550783"/>
                            <a:pt x="2730895" y="482203"/>
                          </a:cubicBezTo>
                          <a:lnTo>
                            <a:pt x="2855196" y="409337"/>
                          </a:lnTo>
                          <a:cubicBezTo>
                            <a:pt x="2795189" y="353615"/>
                            <a:pt x="2726608" y="306467"/>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90"/>
                            <a:pt x="-12305" y="957977"/>
                            <a:pt x="39129" y="1086565"/>
                          </a:cubicBezTo>
                          <a:lnTo>
                            <a:pt x="219152" y="1086565"/>
                          </a:lnTo>
                          <a:cubicBezTo>
                            <a:pt x="253442" y="1163717"/>
                            <a:pt x="304877" y="1236583"/>
                            <a:pt x="377743" y="1305163"/>
                          </a:cubicBezTo>
                          <a:lnTo>
                            <a:pt x="253442" y="1378030"/>
                          </a:lnTo>
                          <a:cubicBezTo>
                            <a:pt x="313449" y="1429465"/>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5"/>
                            <a:pt x="2863769" y="1378030"/>
                          </a:cubicBezTo>
                          <a:lnTo>
                            <a:pt x="2735181" y="1305163"/>
                          </a:lnTo>
                          <a:cubicBezTo>
                            <a:pt x="2808047" y="1236583"/>
                            <a:pt x="2859482" y="1163717"/>
                            <a:pt x="2889485" y="1086565"/>
                          </a:cubicBezTo>
                          <a:lnTo>
                            <a:pt x="3069508" y="1086565"/>
                          </a:lnTo>
                          <a:cubicBezTo>
                            <a:pt x="3116657" y="957977"/>
                            <a:pt x="3116657" y="825103"/>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0" name="Freeform: Shape 1309">
                      <a:extLst>
                        <a:ext uri="{FF2B5EF4-FFF2-40B4-BE49-F238E27FC236}">
                          <a16:creationId xmlns:a16="http://schemas.microsoft.com/office/drawing/2014/main" id="{BDBE26CD-7DD7-8170-6B43-9AC678C40D13}"/>
                        </a:ext>
                      </a:extLst>
                    </p:cNvPr>
                    <p:cNvSpPr/>
                    <p:nvPr/>
                  </p:nvSpPr>
                  <p:spPr>
                    <a:xfrm>
                      <a:off x="17252156" y="7278052"/>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45732"/>
                            <a:pt x="1843088" y="192881"/>
                          </a:cubicBezTo>
                          <a:lnTo>
                            <a:pt x="1843088" y="192881"/>
                          </a:lnTo>
                          <a:close/>
                          <a:moveTo>
                            <a:pt x="0" y="878681"/>
                          </a:moveTo>
                          <a:lnTo>
                            <a:pt x="0" y="1144429"/>
                          </a:lnTo>
                          <a:cubicBezTo>
                            <a:pt x="218599" y="1174432"/>
                            <a:pt x="450056" y="1170146"/>
                            <a:pt x="664369" y="1144429"/>
                          </a:cubicBezTo>
                          <a:lnTo>
                            <a:pt x="664369" y="878681"/>
                          </a:lnTo>
                          <a:cubicBezTo>
                            <a:pt x="450056" y="904398"/>
                            <a:pt x="214313" y="904398"/>
                            <a:pt x="0" y="878681"/>
                          </a:cubicBezTo>
                          <a:lnTo>
                            <a:pt x="0" y="878681"/>
                          </a:lnTo>
                          <a:close/>
                          <a:moveTo>
                            <a:pt x="1637348" y="750094"/>
                          </a:moveTo>
                          <a:lnTo>
                            <a:pt x="1637348" y="484346"/>
                          </a:lnTo>
                          <a:cubicBezTo>
                            <a:pt x="1504474" y="604361"/>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1" name="Graphic 4">
                    <a:extLst>
                      <a:ext uri="{FF2B5EF4-FFF2-40B4-BE49-F238E27FC236}">
                        <a16:creationId xmlns:a16="http://schemas.microsoft.com/office/drawing/2014/main" id="{6143652E-3CC0-3BDB-64F2-2E4643362769}"/>
                      </a:ext>
                    </a:extLst>
                  </p:cNvPr>
                  <p:cNvGrpSpPr/>
                  <p:nvPr/>
                </p:nvGrpSpPr>
                <p:grpSpPr>
                  <a:xfrm>
                    <a:off x="16025735" y="6071472"/>
                    <a:ext cx="3104869" cy="2059038"/>
                    <a:chOff x="16025735" y="6071472"/>
                    <a:chExt cx="3104869" cy="2059038"/>
                  </a:xfrm>
                  <a:solidFill>
                    <a:srgbClr val="000000"/>
                  </a:solidFill>
                </p:grpSpPr>
                <p:sp>
                  <p:nvSpPr>
                    <p:cNvPr id="1287" name="Freeform: Shape 1286">
                      <a:extLst>
                        <a:ext uri="{FF2B5EF4-FFF2-40B4-BE49-F238E27FC236}">
                          <a16:creationId xmlns:a16="http://schemas.microsoft.com/office/drawing/2014/main" id="{5ED94279-D1C4-B462-54DA-5C46138C71F2}"/>
                        </a:ext>
                      </a:extLst>
                    </p:cNvPr>
                    <p:cNvSpPr/>
                    <p:nvPr/>
                  </p:nvSpPr>
                  <p:spPr>
                    <a:xfrm>
                      <a:off x="16394906" y="6261547"/>
                      <a:ext cx="2366010" cy="977928"/>
                    </a:xfrm>
                    <a:custGeom>
                      <a:avLst/>
                      <a:gdLst>
                        <a:gd name="connsiteX0" fmla="*/ 0 w 2366010"/>
                        <a:gd name="connsiteY0" fmla="*/ 703609 h 977928"/>
                        <a:gd name="connsiteX1" fmla="*/ 0 w 2366010"/>
                        <a:gd name="connsiteY1" fmla="*/ 969356 h 977928"/>
                        <a:gd name="connsiteX2" fmla="*/ 60007 w 2366010"/>
                        <a:gd name="connsiteY2" fmla="*/ 750758 h 977928"/>
                        <a:gd name="connsiteX3" fmla="*/ 591503 w 2366010"/>
                        <a:gd name="connsiteY3" fmla="*/ 377853 h 977928"/>
                        <a:gd name="connsiteX4" fmla="*/ 1114425 w 2366010"/>
                        <a:gd name="connsiteY4" fmla="*/ 287842 h 977928"/>
                        <a:gd name="connsiteX5" fmla="*/ 1877377 w 2366010"/>
                        <a:gd name="connsiteY5" fmla="*/ 420716 h 977928"/>
                        <a:gd name="connsiteX6" fmla="*/ 2014538 w 2366010"/>
                        <a:gd name="connsiteY6" fmla="*/ 489296 h 977928"/>
                        <a:gd name="connsiteX7" fmla="*/ 2366011 w 2366010"/>
                        <a:gd name="connsiteY7" fmla="*/ 977928 h 977928"/>
                        <a:gd name="connsiteX8" fmla="*/ 2366011 w 2366010"/>
                        <a:gd name="connsiteY8" fmla="*/ 712181 h 977928"/>
                        <a:gd name="connsiteX9" fmla="*/ 1281589 w 2366010"/>
                        <a:gd name="connsiteY9" fmla="*/ 4950 h 977928"/>
                        <a:gd name="connsiteX10" fmla="*/ 0 w 2366010"/>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9"/>
                          </a:moveTo>
                          <a:lnTo>
                            <a:pt x="0" y="969356"/>
                          </a:lnTo>
                          <a:cubicBezTo>
                            <a:pt x="0" y="892203"/>
                            <a:pt x="21431" y="815051"/>
                            <a:pt x="60007" y="750758"/>
                          </a:cubicBezTo>
                          <a:cubicBezTo>
                            <a:pt x="180022" y="557876"/>
                            <a:pt x="381476" y="446433"/>
                            <a:pt x="591503" y="377853"/>
                          </a:cubicBezTo>
                          <a:cubicBezTo>
                            <a:pt x="771525" y="322133"/>
                            <a:pt x="925830" y="296415"/>
                            <a:pt x="1114425" y="287842"/>
                          </a:cubicBezTo>
                          <a:cubicBezTo>
                            <a:pt x="1375887" y="283556"/>
                            <a:pt x="1637348" y="317846"/>
                            <a:pt x="1877377" y="420716"/>
                          </a:cubicBezTo>
                          <a:cubicBezTo>
                            <a:pt x="1924526" y="442147"/>
                            <a:pt x="1971675" y="463578"/>
                            <a:pt x="2014538" y="489296"/>
                          </a:cubicBezTo>
                          <a:cubicBezTo>
                            <a:pt x="2245995" y="622170"/>
                            <a:pt x="2366011" y="802192"/>
                            <a:pt x="2366011" y="977928"/>
                          </a:cubicBezTo>
                          <a:lnTo>
                            <a:pt x="2366011" y="712181"/>
                          </a:lnTo>
                          <a:cubicBezTo>
                            <a:pt x="2366011"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8" name="Freeform: Shape 1287">
                      <a:extLst>
                        <a:ext uri="{FF2B5EF4-FFF2-40B4-BE49-F238E27FC236}">
                          <a16:creationId xmlns:a16="http://schemas.microsoft.com/office/drawing/2014/main" id="{46849444-1DB0-07F9-25E9-5E89E1320C8F}"/>
                        </a:ext>
                      </a:extLst>
                    </p:cNvPr>
                    <p:cNvSpPr/>
                    <p:nvPr/>
                  </p:nvSpPr>
                  <p:spPr>
                    <a:xfrm>
                      <a:off x="16392755" y="6414372"/>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5"/>
                            <a:pt x="2025261" y="1168003"/>
                          </a:cubicBezTo>
                          <a:cubicBezTo>
                            <a:pt x="1566632" y="1433751"/>
                            <a:pt x="812252" y="1433751"/>
                            <a:pt x="349337" y="1168003"/>
                          </a:cubicBezTo>
                          <a:cubicBezTo>
                            <a:pt x="-113578" y="902255"/>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9" name="Freeform: Shape 1288">
                      <a:extLst>
                        <a:ext uri="{FF2B5EF4-FFF2-40B4-BE49-F238E27FC236}">
                          <a16:creationId xmlns:a16="http://schemas.microsoft.com/office/drawing/2014/main" id="{17155F6A-AC04-E153-56DF-E3B6DE6C3918}"/>
                        </a:ext>
                      </a:extLst>
                    </p:cNvPr>
                    <p:cNvSpPr/>
                    <p:nvPr/>
                  </p:nvSpPr>
                  <p:spPr>
                    <a:xfrm>
                      <a:off x="17916525" y="7162323"/>
                      <a:ext cx="1015841" cy="844391"/>
                    </a:xfrm>
                    <a:custGeom>
                      <a:avLst/>
                      <a:gdLst>
                        <a:gd name="connsiteX0" fmla="*/ 0 w 1015841"/>
                        <a:gd name="connsiteY0" fmla="*/ 578644 h 844391"/>
                        <a:gd name="connsiteX1" fmla="*/ 0 w 1015841"/>
                        <a:gd name="connsiteY1" fmla="*/ 844391 h 844391"/>
                        <a:gd name="connsiteX2" fmla="*/ 377190 w 1015841"/>
                        <a:gd name="connsiteY2" fmla="*/ 754380 h 844391"/>
                        <a:gd name="connsiteX3" fmla="*/ 377190 w 1015841"/>
                        <a:gd name="connsiteY3" fmla="*/ 488632 h 844391"/>
                        <a:gd name="connsiteX4" fmla="*/ 0 w 1015841"/>
                        <a:gd name="connsiteY4" fmla="*/ 578644 h 844391"/>
                        <a:gd name="connsiteX5" fmla="*/ 0 w 1015841"/>
                        <a:gd name="connsiteY5" fmla="*/ 578644 h 844391"/>
                        <a:gd name="connsiteX6" fmla="*/ 1002982 w 1015841"/>
                        <a:gd name="connsiteY6" fmla="*/ 261461 h 844391"/>
                        <a:gd name="connsiteX7" fmla="*/ 1015842 w 1015841"/>
                        <a:gd name="connsiteY7" fmla="*/ 132873 h 844391"/>
                        <a:gd name="connsiteX8" fmla="*/ 1007269 w 1015841"/>
                        <a:gd name="connsiteY8" fmla="*/ 0 h 844391"/>
                        <a:gd name="connsiteX9" fmla="*/ 852964 w 1015841"/>
                        <a:gd name="connsiteY9" fmla="*/ 218598 h 844391"/>
                        <a:gd name="connsiteX10" fmla="*/ 852964 w 1015841"/>
                        <a:gd name="connsiteY10" fmla="*/ 484346 h 844391"/>
                        <a:gd name="connsiteX11" fmla="*/ 887254 w 1015841"/>
                        <a:gd name="connsiteY11" fmla="*/ 450056 h 844391"/>
                        <a:gd name="connsiteX12" fmla="*/ 1002982 w 1015841"/>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1002982" y="261461"/>
                          </a:moveTo>
                          <a:lnTo>
                            <a:pt x="1015842" y="132873"/>
                          </a:lnTo>
                          <a:lnTo>
                            <a:pt x="1007269" y="0"/>
                          </a:lnTo>
                          <a:cubicBezTo>
                            <a:pt x="972979" y="81438"/>
                            <a:pt x="912971" y="162877"/>
                            <a:pt x="852964" y="218598"/>
                          </a:cubicBezTo>
                          <a:lnTo>
                            <a:pt x="852964" y="484346"/>
                          </a:lnTo>
                          <a:cubicBezTo>
                            <a:pt x="865823" y="471488"/>
                            <a:pt x="874395" y="462915"/>
                            <a:pt x="887254" y="450056"/>
                          </a:cubicBezTo>
                          <a:cubicBezTo>
                            <a:pt x="930117" y="390048"/>
                            <a:pt x="972979" y="330041"/>
                            <a:pt x="1002982"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0" name="Freeform: Shape 1289">
                      <a:extLst>
                        <a:ext uri="{FF2B5EF4-FFF2-40B4-BE49-F238E27FC236}">
                          <a16:creationId xmlns:a16="http://schemas.microsoft.com/office/drawing/2014/main" id="{EFC052A3-26FE-06A0-A6CD-BF3ABFAC4542}"/>
                        </a:ext>
                      </a:extLst>
                    </p:cNvPr>
                    <p:cNvSpPr/>
                    <p:nvPr/>
                  </p:nvSpPr>
                  <p:spPr>
                    <a:xfrm>
                      <a:off x="18756630" y="6480809"/>
                      <a:ext cx="128587" cy="338614"/>
                    </a:xfrm>
                    <a:custGeom>
                      <a:avLst/>
                      <a:gdLst>
                        <a:gd name="connsiteX0" fmla="*/ 128588 w 128587"/>
                        <a:gd name="connsiteY0" fmla="*/ 0 h 338614"/>
                        <a:gd name="connsiteX1" fmla="*/ 128588 w 128587"/>
                        <a:gd name="connsiteY1" fmla="*/ 265747 h 338614"/>
                        <a:gd name="connsiteX2" fmla="*/ 0 w 128587"/>
                        <a:gd name="connsiteY2" fmla="*/ 338614 h 338614"/>
                        <a:gd name="connsiteX3" fmla="*/ 0 w 128587"/>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1" name="Freeform: Shape 1290">
                      <a:extLst>
                        <a:ext uri="{FF2B5EF4-FFF2-40B4-BE49-F238E27FC236}">
                          <a16:creationId xmlns:a16="http://schemas.microsoft.com/office/drawing/2014/main" id="{85A00895-4082-F309-D209-129E3CFA41B1}"/>
                        </a:ext>
                      </a:extLst>
                    </p:cNvPr>
                    <p:cNvSpPr/>
                    <p:nvPr/>
                  </p:nvSpPr>
                  <p:spPr>
                    <a:xfrm>
                      <a:off x="16240601" y="6480809"/>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2 w 1011555"/>
                        <a:gd name="connsiteY16" fmla="*/ 1161574 h 1525905"/>
                        <a:gd name="connsiteX17" fmla="*/ 158592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2" y="1161574"/>
                          </a:cubicBezTo>
                          <a:lnTo>
                            <a:pt x="158592"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2" name="Freeform: Shape 1291">
                      <a:extLst>
                        <a:ext uri="{FF2B5EF4-FFF2-40B4-BE49-F238E27FC236}">
                          <a16:creationId xmlns:a16="http://schemas.microsoft.com/office/drawing/2014/main" id="{2A6DE764-1C3A-CA3A-67FF-6B98CB0D562D}"/>
                        </a:ext>
                      </a:extLst>
                    </p:cNvPr>
                    <p:cNvSpPr/>
                    <p:nvPr/>
                  </p:nvSpPr>
                  <p:spPr>
                    <a:xfrm>
                      <a:off x="18919507" y="7158037"/>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3" name="Freeform: Shape 1292">
                      <a:extLst>
                        <a:ext uri="{FF2B5EF4-FFF2-40B4-BE49-F238E27FC236}">
                          <a16:creationId xmlns:a16="http://schemas.microsoft.com/office/drawing/2014/main" id="{D6A41724-A3EB-BA65-52EB-B2B9B7502EEB}"/>
                        </a:ext>
                      </a:extLst>
                    </p:cNvPr>
                    <p:cNvSpPr/>
                    <p:nvPr/>
                  </p:nvSpPr>
                  <p:spPr>
                    <a:xfrm>
                      <a:off x="16060578" y="7158037"/>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4" name="Freeform: Shape 1293">
                      <a:extLst>
                        <a:ext uri="{FF2B5EF4-FFF2-40B4-BE49-F238E27FC236}">
                          <a16:creationId xmlns:a16="http://schemas.microsoft.com/office/drawing/2014/main" id="{A8268B69-A498-B884-4B0D-DA7CFD1734F8}"/>
                        </a:ext>
                      </a:extLst>
                    </p:cNvPr>
                    <p:cNvSpPr/>
                    <p:nvPr/>
                  </p:nvSpPr>
                  <p:spPr>
                    <a:xfrm>
                      <a:off x="18293714" y="7650955"/>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5" name="Freeform: Shape 1294">
                      <a:extLst>
                        <a:ext uri="{FF2B5EF4-FFF2-40B4-BE49-F238E27FC236}">
                          <a16:creationId xmlns:a16="http://schemas.microsoft.com/office/drawing/2014/main" id="{88E571E9-AD0E-5B1F-9085-CADFD9112A82}"/>
                        </a:ext>
                      </a:extLst>
                    </p:cNvPr>
                    <p:cNvSpPr/>
                    <p:nvPr/>
                  </p:nvSpPr>
                  <p:spPr>
                    <a:xfrm>
                      <a:off x="16746378" y="7650955"/>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6" name="Freeform: Shape 1295">
                      <a:extLst>
                        <a:ext uri="{FF2B5EF4-FFF2-40B4-BE49-F238E27FC236}">
                          <a16:creationId xmlns:a16="http://schemas.microsoft.com/office/drawing/2014/main" id="{8AAC3A08-A74C-DCEF-0FAA-98D3F6D5E3FB}"/>
                        </a:ext>
                      </a:extLst>
                    </p:cNvPr>
                    <p:cNvSpPr/>
                    <p:nvPr/>
                  </p:nvSpPr>
                  <p:spPr>
                    <a:xfrm>
                      <a:off x="16026288" y="6960869"/>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8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8"/>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8"/>
                          </a:lnTo>
                          <a:cubicBezTo>
                            <a:pt x="0" y="330042"/>
                            <a:pt x="12859" y="398621"/>
                            <a:pt x="38577" y="462915"/>
                          </a:cubicBezTo>
                          <a:lnTo>
                            <a:pt x="38577"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7" name="Freeform: Shape 1296">
                      <a:extLst>
                        <a:ext uri="{FF2B5EF4-FFF2-40B4-BE49-F238E27FC236}">
                          <a16:creationId xmlns:a16="http://schemas.microsoft.com/office/drawing/2014/main" id="{089D1D73-717F-0C16-B718-F0FDAEFE6AD4}"/>
                        </a:ext>
                      </a:extLst>
                    </p:cNvPr>
                    <p:cNvSpPr/>
                    <p:nvPr/>
                  </p:nvSpPr>
                  <p:spPr>
                    <a:xfrm>
                      <a:off x="16025735" y="6071472"/>
                      <a:ext cx="3104869" cy="1790581"/>
                    </a:xfrm>
                    <a:custGeom>
                      <a:avLst/>
                      <a:gdLst>
                        <a:gd name="connsiteX0" fmla="*/ 2392281 w 3104869"/>
                        <a:gd name="connsiteY0" fmla="*/ 1382315 h 1790581"/>
                        <a:gd name="connsiteX1" fmla="*/ 716357 w 3104869"/>
                        <a:gd name="connsiteY1" fmla="*/ 1382315 h 1790581"/>
                        <a:gd name="connsiteX2" fmla="*/ 712071 w 3104869"/>
                        <a:gd name="connsiteY2" fmla="*/ 413623 h 1790581"/>
                        <a:gd name="connsiteX3" fmla="*/ 2387995 w 3104869"/>
                        <a:gd name="connsiteY3" fmla="*/ 413623 h 1790581"/>
                        <a:gd name="connsiteX4" fmla="*/ 2392281 w 3104869"/>
                        <a:gd name="connsiteY4" fmla="*/ 1382315 h 1790581"/>
                        <a:gd name="connsiteX5" fmla="*/ 2392281 w 3104869"/>
                        <a:gd name="connsiteY5" fmla="*/ 1382315 h 1790581"/>
                        <a:gd name="connsiteX6" fmla="*/ 3069508 w 3104869"/>
                        <a:gd name="connsiteY6" fmla="*/ 700802 h 1790581"/>
                        <a:gd name="connsiteX7" fmla="*/ 2889485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8 w 3104869"/>
                        <a:gd name="connsiteY11" fmla="*/ 139303 h 1790581"/>
                        <a:gd name="connsiteX12" fmla="*/ 2259407 w 3104869"/>
                        <a:gd name="connsiteY12" fmla="*/ 212170 h 1790581"/>
                        <a:gd name="connsiteX13" fmla="*/ 1882216 w 3104869"/>
                        <a:gd name="connsiteY13" fmla="*/ 122158 h 1790581"/>
                        <a:gd name="connsiteX14" fmla="*/ 1882216 w 3104869"/>
                        <a:gd name="connsiteY14" fmla="*/ 19288 h 1790581"/>
                        <a:gd name="connsiteX15" fmla="*/ 1217848 w 3104869"/>
                        <a:gd name="connsiteY15" fmla="*/ 19288 h 1790581"/>
                        <a:gd name="connsiteX16" fmla="*/ 1217848 w 3104869"/>
                        <a:gd name="connsiteY16" fmla="*/ 122158 h 1790581"/>
                        <a:gd name="connsiteX17" fmla="*/ 840658 w 3104869"/>
                        <a:gd name="connsiteY17" fmla="*/ 212170 h 1790581"/>
                        <a:gd name="connsiteX18" fmla="*/ 712071 w 3104869"/>
                        <a:gd name="connsiteY18" fmla="*/ 139303 h 1790581"/>
                        <a:gd name="connsiteX19" fmla="*/ 450609 w 3104869"/>
                        <a:gd name="connsiteY19" fmla="*/ 259318 h 1790581"/>
                        <a:gd name="connsiteX20" fmla="*/ 240583 w 3104869"/>
                        <a:gd name="connsiteY20" fmla="*/ 409337 h 1790581"/>
                        <a:gd name="connsiteX21" fmla="*/ 369171 w 3104869"/>
                        <a:gd name="connsiteY21" fmla="*/ 482203 h 1790581"/>
                        <a:gd name="connsiteX22" fmla="*/ 214865 w 3104869"/>
                        <a:gd name="connsiteY22" fmla="*/ 700802 h 1790581"/>
                        <a:gd name="connsiteX23" fmla="*/ 34843 w 3104869"/>
                        <a:gd name="connsiteY23" fmla="*/ 700802 h 1790581"/>
                        <a:gd name="connsiteX24" fmla="*/ 39129 w 3104869"/>
                        <a:gd name="connsiteY24" fmla="*/ 1086564 h 1790581"/>
                        <a:gd name="connsiteX25" fmla="*/ 219152 w 3104869"/>
                        <a:gd name="connsiteY25" fmla="*/ 1086564 h 1790581"/>
                        <a:gd name="connsiteX26" fmla="*/ 377743 w 3104869"/>
                        <a:gd name="connsiteY26" fmla="*/ 1305164 h 1790581"/>
                        <a:gd name="connsiteX27" fmla="*/ 253442 w 3104869"/>
                        <a:gd name="connsiteY27" fmla="*/ 1378030 h 1790581"/>
                        <a:gd name="connsiteX28" fmla="*/ 463468 w 3104869"/>
                        <a:gd name="connsiteY28" fmla="*/ 1528048 h 1790581"/>
                        <a:gd name="connsiteX29" fmla="*/ 724929 w 3104869"/>
                        <a:gd name="connsiteY29" fmla="*/ 1648064 h 1790581"/>
                        <a:gd name="connsiteX30" fmla="*/ 849230 w 3104869"/>
                        <a:gd name="connsiteY30" fmla="*/ 1575197 h 1790581"/>
                        <a:gd name="connsiteX31" fmla="*/ 1226421 w 3104869"/>
                        <a:gd name="connsiteY31" fmla="*/ 1665208 h 1790581"/>
                        <a:gd name="connsiteX32" fmla="*/ 1226421 w 3104869"/>
                        <a:gd name="connsiteY32" fmla="*/ 1768078 h 1790581"/>
                        <a:gd name="connsiteX33" fmla="*/ 1890789 w 3104869"/>
                        <a:gd name="connsiteY33" fmla="*/ 1768078 h 1790581"/>
                        <a:gd name="connsiteX34" fmla="*/ 1890789 w 3104869"/>
                        <a:gd name="connsiteY34" fmla="*/ 1665208 h 1790581"/>
                        <a:gd name="connsiteX35" fmla="*/ 2267979 w 3104869"/>
                        <a:gd name="connsiteY35" fmla="*/ 1575197 h 1790581"/>
                        <a:gd name="connsiteX36" fmla="*/ 2392281 w 3104869"/>
                        <a:gd name="connsiteY36" fmla="*/ 1648064 h 1790581"/>
                        <a:gd name="connsiteX37" fmla="*/ 2653741 w 3104869"/>
                        <a:gd name="connsiteY37" fmla="*/ 1528048 h 1790581"/>
                        <a:gd name="connsiteX38" fmla="*/ 2863769 w 3104869"/>
                        <a:gd name="connsiteY38" fmla="*/ 1378030 h 1790581"/>
                        <a:gd name="connsiteX39" fmla="*/ 2735181 w 3104869"/>
                        <a:gd name="connsiteY39" fmla="*/ 1305164 h 1790581"/>
                        <a:gd name="connsiteX40" fmla="*/ 2889485 w 3104869"/>
                        <a:gd name="connsiteY40" fmla="*/ 1086564 h 1790581"/>
                        <a:gd name="connsiteX41" fmla="*/ 3069508 w 3104869"/>
                        <a:gd name="connsiteY41" fmla="*/ 1086564 h 1790581"/>
                        <a:gd name="connsiteX42" fmla="*/ 3069508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82315"/>
                          </a:moveTo>
                          <a:cubicBezTo>
                            <a:pt x="1929365" y="1652349"/>
                            <a:pt x="1183558" y="1652349"/>
                            <a:pt x="716357" y="1382315"/>
                          </a:cubicBezTo>
                          <a:cubicBezTo>
                            <a:pt x="253442" y="1112282"/>
                            <a:pt x="249155" y="679371"/>
                            <a:pt x="712071" y="413623"/>
                          </a:cubicBezTo>
                          <a:cubicBezTo>
                            <a:pt x="1174986" y="143589"/>
                            <a:pt x="1925079" y="143589"/>
                            <a:pt x="2387995" y="413623"/>
                          </a:cubicBezTo>
                          <a:cubicBezTo>
                            <a:pt x="2850909" y="679371"/>
                            <a:pt x="2855196" y="1112282"/>
                            <a:pt x="2392281" y="1382315"/>
                          </a:cubicBezTo>
                          <a:lnTo>
                            <a:pt x="2392281" y="1382315"/>
                          </a:lnTo>
                          <a:close/>
                          <a:moveTo>
                            <a:pt x="3069508" y="700802"/>
                          </a:moveTo>
                          <a:lnTo>
                            <a:pt x="2889485" y="700802"/>
                          </a:lnTo>
                          <a:cubicBezTo>
                            <a:pt x="2855196" y="623649"/>
                            <a:pt x="2803760" y="550783"/>
                            <a:pt x="2730895" y="482203"/>
                          </a:cubicBezTo>
                          <a:lnTo>
                            <a:pt x="2855196" y="409337"/>
                          </a:lnTo>
                          <a:cubicBezTo>
                            <a:pt x="2795189" y="357902"/>
                            <a:pt x="2726608" y="306467"/>
                            <a:pt x="2645170" y="259318"/>
                          </a:cubicBezTo>
                          <a:cubicBezTo>
                            <a:pt x="2563731" y="212170"/>
                            <a:pt x="2478006" y="173593"/>
                            <a:pt x="2383708" y="139303"/>
                          </a:cubicBezTo>
                          <a:lnTo>
                            <a:pt x="2259407" y="212170"/>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70"/>
                          </a:cubicBezTo>
                          <a:lnTo>
                            <a:pt x="712071" y="139303"/>
                          </a:lnTo>
                          <a:cubicBezTo>
                            <a:pt x="617773" y="173593"/>
                            <a:pt x="532048" y="212170"/>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4"/>
                          </a:cubicBezTo>
                          <a:lnTo>
                            <a:pt x="253442" y="1378030"/>
                          </a:lnTo>
                          <a:cubicBezTo>
                            <a:pt x="313449" y="1429465"/>
                            <a:pt x="382029" y="1480899"/>
                            <a:pt x="463468" y="1528048"/>
                          </a:cubicBezTo>
                          <a:cubicBezTo>
                            <a:pt x="544907" y="1575197"/>
                            <a:pt x="630632" y="1613773"/>
                            <a:pt x="724929" y="1648064"/>
                          </a:cubicBezTo>
                          <a:lnTo>
                            <a:pt x="849230" y="1575197"/>
                          </a:lnTo>
                          <a:cubicBezTo>
                            <a:pt x="969246" y="1618059"/>
                            <a:pt x="1097833" y="1648064"/>
                            <a:pt x="1226421" y="1665208"/>
                          </a:cubicBezTo>
                          <a:lnTo>
                            <a:pt x="1226421" y="1768078"/>
                          </a:lnTo>
                          <a:cubicBezTo>
                            <a:pt x="1445020" y="1798082"/>
                            <a:pt x="1672190" y="1798082"/>
                            <a:pt x="1890789" y="1768078"/>
                          </a:cubicBezTo>
                          <a:lnTo>
                            <a:pt x="1890789" y="1665208"/>
                          </a:lnTo>
                          <a:cubicBezTo>
                            <a:pt x="2023663" y="1648064"/>
                            <a:pt x="2147965" y="1618059"/>
                            <a:pt x="2267979" y="1575197"/>
                          </a:cubicBezTo>
                          <a:lnTo>
                            <a:pt x="2392281" y="1648064"/>
                          </a:lnTo>
                          <a:cubicBezTo>
                            <a:pt x="2482291" y="1613773"/>
                            <a:pt x="2572303" y="1575197"/>
                            <a:pt x="2653741" y="1528048"/>
                          </a:cubicBezTo>
                          <a:cubicBezTo>
                            <a:pt x="2735181" y="1480899"/>
                            <a:pt x="2803760" y="1429465"/>
                            <a:pt x="2863769" y="1378030"/>
                          </a:cubicBezTo>
                          <a:lnTo>
                            <a:pt x="2735181" y="1305164"/>
                          </a:lnTo>
                          <a:cubicBezTo>
                            <a:pt x="2808047" y="1236583"/>
                            <a:pt x="2859482" y="1163717"/>
                            <a:pt x="2889485" y="1086564"/>
                          </a:cubicBezTo>
                          <a:lnTo>
                            <a:pt x="3069508" y="1086564"/>
                          </a:lnTo>
                          <a:cubicBezTo>
                            <a:pt x="3116657" y="962263"/>
                            <a:pt x="3116657" y="829389"/>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8" name="Freeform: Shape 1297">
                      <a:extLst>
                        <a:ext uri="{FF2B5EF4-FFF2-40B4-BE49-F238E27FC236}">
                          <a16:creationId xmlns:a16="http://schemas.microsoft.com/office/drawing/2014/main" id="{8668F6AC-9F60-1641-261C-4DEDADCC9AB4}"/>
                        </a:ext>
                      </a:extLst>
                    </p:cNvPr>
                    <p:cNvSpPr/>
                    <p:nvPr/>
                  </p:nvSpPr>
                  <p:spPr>
                    <a:xfrm>
                      <a:off x="17252156" y="6965155"/>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50019"/>
                            <a:pt x="1843088" y="192881"/>
                          </a:cubicBezTo>
                          <a:lnTo>
                            <a:pt x="1843088" y="192881"/>
                          </a:lnTo>
                          <a:close/>
                          <a:moveTo>
                            <a:pt x="0" y="878681"/>
                          </a:moveTo>
                          <a:lnTo>
                            <a:pt x="0" y="1144429"/>
                          </a:lnTo>
                          <a:cubicBezTo>
                            <a:pt x="218599" y="1174432"/>
                            <a:pt x="450056" y="1170146"/>
                            <a:pt x="664369" y="1144429"/>
                          </a:cubicBezTo>
                          <a:lnTo>
                            <a:pt x="664369" y="878681"/>
                          </a:lnTo>
                          <a:cubicBezTo>
                            <a:pt x="450056" y="908685"/>
                            <a:pt x="214313" y="908685"/>
                            <a:pt x="0" y="878681"/>
                          </a:cubicBezTo>
                          <a:lnTo>
                            <a:pt x="0" y="878681"/>
                          </a:lnTo>
                          <a:close/>
                          <a:moveTo>
                            <a:pt x="1637348" y="750094"/>
                          </a:moveTo>
                          <a:lnTo>
                            <a:pt x="1637348" y="484346"/>
                          </a:lnTo>
                          <a:cubicBezTo>
                            <a:pt x="1504474" y="604362"/>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2" name="Graphic 4">
                    <a:extLst>
                      <a:ext uri="{FF2B5EF4-FFF2-40B4-BE49-F238E27FC236}">
                        <a16:creationId xmlns:a16="http://schemas.microsoft.com/office/drawing/2014/main" id="{9C89122C-61C8-5BB8-BFCD-E35D9499FEB0}"/>
                      </a:ext>
                    </a:extLst>
                  </p:cNvPr>
                  <p:cNvGrpSpPr/>
                  <p:nvPr/>
                </p:nvGrpSpPr>
                <p:grpSpPr>
                  <a:xfrm>
                    <a:off x="16025735" y="5780007"/>
                    <a:ext cx="3104869" cy="2059038"/>
                    <a:chOff x="16025735" y="5780007"/>
                    <a:chExt cx="3104869" cy="2059038"/>
                  </a:xfrm>
                  <a:solidFill>
                    <a:srgbClr val="000000"/>
                  </a:solidFill>
                </p:grpSpPr>
                <p:sp>
                  <p:nvSpPr>
                    <p:cNvPr id="1275" name="Freeform: Shape 1274">
                      <a:extLst>
                        <a:ext uri="{FF2B5EF4-FFF2-40B4-BE49-F238E27FC236}">
                          <a16:creationId xmlns:a16="http://schemas.microsoft.com/office/drawing/2014/main" id="{58406BC2-25A3-DA19-3207-5E63A38EA880}"/>
                        </a:ext>
                      </a:extLst>
                    </p:cNvPr>
                    <p:cNvSpPr/>
                    <p:nvPr/>
                  </p:nvSpPr>
                  <p:spPr>
                    <a:xfrm>
                      <a:off x="16394906" y="5965865"/>
                      <a:ext cx="2366010" cy="977858"/>
                    </a:xfrm>
                    <a:custGeom>
                      <a:avLst/>
                      <a:gdLst>
                        <a:gd name="connsiteX0" fmla="*/ 0 w 2366010"/>
                        <a:gd name="connsiteY0" fmla="*/ 703539 h 977858"/>
                        <a:gd name="connsiteX1" fmla="*/ 0 w 2366010"/>
                        <a:gd name="connsiteY1" fmla="*/ 969286 h 977858"/>
                        <a:gd name="connsiteX2" fmla="*/ 60007 w 2366010"/>
                        <a:gd name="connsiteY2" fmla="*/ 750687 h 977858"/>
                        <a:gd name="connsiteX3" fmla="*/ 591503 w 2366010"/>
                        <a:gd name="connsiteY3" fmla="*/ 377784 h 977858"/>
                        <a:gd name="connsiteX4" fmla="*/ 1114425 w 2366010"/>
                        <a:gd name="connsiteY4" fmla="*/ 287772 h 977858"/>
                        <a:gd name="connsiteX5" fmla="*/ 1877377 w 2366010"/>
                        <a:gd name="connsiteY5" fmla="*/ 420646 h 977858"/>
                        <a:gd name="connsiteX6" fmla="*/ 2014538 w 2366010"/>
                        <a:gd name="connsiteY6" fmla="*/ 489227 h 977858"/>
                        <a:gd name="connsiteX7" fmla="*/ 2366011 w 2366010"/>
                        <a:gd name="connsiteY7" fmla="*/ 977859 h 977858"/>
                        <a:gd name="connsiteX8" fmla="*/ 2366011 w 2366010"/>
                        <a:gd name="connsiteY8" fmla="*/ 712111 h 977858"/>
                        <a:gd name="connsiteX9" fmla="*/ 1281589 w 2366010"/>
                        <a:gd name="connsiteY9" fmla="*/ 4880 h 977858"/>
                        <a:gd name="connsiteX10" fmla="*/ 0 w 2366010"/>
                        <a:gd name="connsiteY10" fmla="*/ 703539 h 9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858">
                          <a:moveTo>
                            <a:pt x="0" y="703539"/>
                          </a:moveTo>
                          <a:lnTo>
                            <a:pt x="0" y="969286"/>
                          </a:lnTo>
                          <a:cubicBezTo>
                            <a:pt x="0" y="892134"/>
                            <a:pt x="21431" y="814981"/>
                            <a:pt x="60007" y="750687"/>
                          </a:cubicBezTo>
                          <a:cubicBezTo>
                            <a:pt x="180022" y="557806"/>
                            <a:pt x="381476" y="446364"/>
                            <a:pt x="591503" y="377784"/>
                          </a:cubicBezTo>
                          <a:cubicBezTo>
                            <a:pt x="771525" y="322062"/>
                            <a:pt x="925830" y="296345"/>
                            <a:pt x="1114425" y="287772"/>
                          </a:cubicBezTo>
                          <a:cubicBezTo>
                            <a:pt x="1375887" y="283486"/>
                            <a:pt x="1637348" y="317777"/>
                            <a:pt x="1877377" y="420646"/>
                          </a:cubicBezTo>
                          <a:cubicBezTo>
                            <a:pt x="1924526" y="442078"/>
                            <a:pt x="1971675" y="463509"/>
                            <a:pt x="2014538" y="489227"/>
                          </a:cubicBezTo>
                          <a:cubicBezTo>
                            <a:pt x="2245995" y="622100"/>
                            <a:pt x="2366011" y="802122"/>
                            <a:pt x="2366011" y="977859"/>
                          </a:cubicBezTo>
                          <a:lnTo>
                            <a:pt x="2366011" y="712111"/>
                          </a:lnTo>
                          <a:cubicBezTo>
                            <a:pt x="2366011" y="300631"/>
                            <a:pt x="1843088" y="39170"/>
                            <a:pt x="1281589" y="4880"/>
                          </a:cubicBezTo>
                          <a:cubicBezTo>
                            <a:pt x="664369" y="-37982"/>
                            <a:pt x="0" y="202047"/>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6" name="Freeform: Shape 1275">
                      <a:extLst>
                        <a:ext uri="{FF2B5EF4-FFF2-40B4-BE49-F238E27FC236}">
                          <a16:creationId xmlns:a16="http://schemas.microsoft.com/office/drawing/2014/main" id="{AC3D264A-37BD-1388-0348-1AF30BD41F08}"/>
                        </a:ext>
                      </a:extLst>
                    </p:cNvPr>
                    <p:cNvSpPr/>
                    <p:nvPr/>
                  </p:nvSpPr>
                  <p:spPr>
                    <a:xfrm>
                      <a:off x="16392755" y="6119692"/>
                      <a:ext cx="2368698" cy="1370528"/>
                    </a:xfrm>
                    <a:custGeom>
                      <a:avLst/>
                      <a:gdLst>
                        <a:gd name="connsiteX0" fmla="*/ 2020975 w 2368698"/>
                        <a:gd name="connsiteY0" fmla="*/ 202525 h 1370528"/>
                        <a:gd name="connsiteX1" fmla="*/ 2025261 w 2368698"/>
                        <a:gd name="connsiteY1" fmla="*/ 1171218 h 1370528"/>
                        <a:gd name="connsiteX2" fmla="*/ 349337 w 2368698"/>
                        <a:gd name="connsiteY2" fmla="*/ 1171218 h 1370528"/>
                        <a:gd name="connsiteX3" fmla="*/ 345051 w 2368698"/>
                        <a:gd name="connsiteY3" fmla="*/ 202525 h 1370528"/>
                        <a:gd name="connsiteX4" fmla="*/ 2020975 w 2368698"/>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70528">
                          <a:moveTo>
                            <a:pt x="2020975" y="202525"/>
                          </a:moveTo>
                          <a:cubicBezTo>
                            <a:pt x="2483889" y="468273"/>
                            <a:pt x="2483889" y="905470"/>
                            <a:pt x="2025261" y="1171218"/>
                          </a:cubicBezTo>
                          <a:cubicBezTo>
                            <a:pt x="1566632" y="1436966"/>
                            <a:pt x="812252" y="1436966"/>
                            <a:pt x="349337" y="1171218"/>
                          </a:cubicBezTo>
                          <a:cubicBezTo>
                            <a:pt x="-113578" y="905470"/>
                            <a:pt x="-117865" y="468273"/>
                            <a:pt x="345051" y="202525"/>
                          </a:cubicBezTo>
                          <a:cubicBezTo>
                            <a:pt x="803679" y="-67508"/>
                            <a:pt x="1558059" y="-67508"/>
                            <a:pt x="2020975"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7" name="Freeform: Shape 1276">
                      <a:extLst>
                        <a:ext uri="{FF2B5EF4-FFF2-40B4-BE49-F238E27FC236}">
                          <a16:creationId xmlns:a16="http://schemas.microsoft.com/office/drawing/2014/main" id="{403A21B5-73B4-127F-F839-8F81A5C176C2}"/>
                        </a:ext>
                      </a:extLst>
                    </p:cNvPr>
                    <p:cNvSpPr/>
                    <p:nvPr/>
                  </p:nvSpPr>
                  <p:spPr>
                    <a:xfrm>
                      <a:off x="17916525" y="6866571"/>
                      <a:ext cx="1015841" cy="848677"/>
                    </a:xfrm>
                    <a:custGeom>
                      <a:avLst/>
                      <a:gdLst>
                        <a:gd name="connsiteX0" fmla="*/ 0 w 1015841"/>
                        <a:gd name="connsiteY0" fmla="*/ 582930 h 848677"/>
                        <a:gd name="connsiteX1" fmla="*/ 0 w 1015841"/>
                        <a:gd name="connsiteY1" fmla="*/ 848678 h 848677"/>
                        <a:gd name="connsiteX2" fmla="*/ 377190 w 1015841"/>
                        <a:gd name="connsiteY2" fmla="*/ 758666 h 848677"/>
                        <a:gd name="connsiteX3" fmla="*/ 377190 w 1015841"/>
                        <a:gd name="connsiteY3" fmla="*/ 492919 h 848677"/>
                        <a:gd name="connsiteX4" fmla="*/ 0 w 1015841"/>
                        <a:gd name="connsiteY4" fmla="*/ 582930 h 848677"/>
                        <a:gd name="connsiteX5" fmla="*/ 0 w 1015841"/>
                        <a:gd name="connsiteY5" fmla="*/ 582930 h 848677"/>
                        <a:gd name="connsiteX6" fmla="*/ 1002982 w 1015841"/>
                        <a:gd name="connsiteY6" fmla="*/ 261462 h 848677"/>
                        <a:gd name="connsiteX7" fmla="*/ 1015842 w 1015841"/>
                        <a:gd name="connsiteY7" fmla="*/ 132874 h 848677"/>
                        <a:gd name="connsiteX8" fmla="*/ 1007269 w 1015841"/>
                        <a:gd name="connsiteY8" fmla="*/ 0 h 848677"/>
                        <a:gd name="connsiteX9" fmla="*/ 852964 w 1015841"/>
                        <a:gd name="connsiteY9" fmla="*/ 218599 h 848677"/>
                        <a:gd name="connsiteX10" fmla="*/ 852964 w 1015841"/>
                        <a:gd name="connsiteY10" fmla="*/ 484346 h 848677"/>
                        <a:gd name="connsiteX11" fmla="*/ 887254 w 1015841"/>
                        <a:gd name="connsiteY11" fmla="*/ 450056 h 848677"/>
                        <a:gd name="connsiteX12" fmla="*/ 1002982 w 1015841"/>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8677">
                          <a:moveTo>
                            <a:pt x="0" y="582930"/>
                          </a:moveTo>
                          <a:lnTo>
                            <a:pt x="0" y="848678"/>
                          </a:lnTo>
                          <a:cubicBezTo>
                            <a:pt x="128588" y="831533"/>
                            <a:pt x="257175" y="801529"/>
                            <a:pt x="377190" y="758666"/>
                          </a:cubicBezTo>
                          <a:lnTo>
                            <a:pt x="377190" y="492919"/>
                          </a:lnTo>
                          <a:cubicBezTo>
                            <a:pt x="257175" y="535781"/>
                            <a:pt x="124301" y="565785"/>
                            <a:pt x="0" y="582930"/>
                          </a:cubicBezTo>
                          <a:lnTo>
                            <a:pt x="0" y="582930"/>
                          </a:lnTo>
                          <a:close/>
                          <a:moveTo>
                            <a:pt x="1002982" y="261462"/>
                          </a:moveTo>
                          <a:lnTo>
                            <a:pt x="1015842" y="132874"/>
                          </a:lnTo>
                          <a:lnTo>
                            <a:pt x="1007269" y="0"/>
                          </a:lnTo>
                          <a:cubicBezTo>
                            <a:pt x="972979" y="81439"/>
                            <a:pt x="912971" y="162878"/>
                            <a:pt x="852964" y="218599"/>
                          </a:cubicBezTo>
                          <a:lnTo>
                            <a:pt x="852964" y="484346"/>
                          </a:lnTo>
                          <a:cubicBezTo>
                            <a:pt x="865823" y="471488"/>
                            <a:pt x="874395" y="462915"/>
                            <a:pt x="887254" y="450056"/>
                          </a:cubicBezTo>
                          <a:cubicBezTo>
                            <a:pt x="930117" y="394335"/>
                            <a:pt x="972979" y="330041"/>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8" name="Freeform: Shape 1277">
                      <a:extLst>
                        <a:ext uri="{FF2B5EF4-FFF2-40B4-BE49-F238E27FC236}">
                          <a16:creationId xmlns:a16="http://schemas.microsoft.com/office/drawing/2014/main" id="{1432F8FF-4A65-5D2D-2413-EA3BC6014256}"/>
                        </a:ext>
                      </a:extLst>
                    </p:cNvPr>
                    <p:cNvSpPr/>
                    <p:nvPr/>
                  </p:nvSpPr>
                  <p:spPr>
                    <a:xfrm>
                      <a:off x="18756630" y="6189344"/>
                      <a:ext cx="128587" cy="338614"/>
                    </a:xfrm>
                    <a:custGeom>
                      <a:avLst/>
                      <a:gdLst>
                        <a:gd name="connsiteX0" fmla="*/ 128588 w 128587"/>
                        <a:gd name="connsiteY0" fmla="*/ 0 h 338614"/>
                        <a:gd name="connsiteX1" fmla="*/ 128588 w 128587"/>
                        <a:gd name="connsiteY1" fmla="*/ 265748 h 338614"/>
                        <a:gd name="connsiteX2" fmla="*/ 0 w 128587"/>
                        <a:gd name="connsiteY2" fmla="*/ 338614 h 338614"/>
                        <a:gd name="connsiteX3" fmla="*/ 0 w 128587"/>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8"/>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9" name="Freeform: Shape 1278">
                      <a:extLst>
                        <a:ext uri="{FF2B5EF4-FFF2-40B4-BE49-F238E27FC236}">
                          <a16:creationId xmlns:a16="http://schemas.microsoft.com/office/drawing/2014/main" id="{AC7E5380-8B6F-1DA6-B454-9856EA803F28}"/>
                        </a:ext>
                      </a:extLst>
                    </p:cNvPr>
                    <p:cNvSpPr/>
                    <p:nvPr/>
                  </p:nvSpPr>
                  <p:spPr>
                    <a:xfrm>
                      <a:off x="16240601" y="6189344"/>
                      <a:ext cx="1011555" cy="1525905"/>
                    </a:xfrm>
                    <a:custGeom>
                      <a:avLst/>
                      <a:gdLst>
                        <a:gd name="connsiteX0" fmla="*/ 154305 w 1011555"/>
                        <a:gd name="connsiteY0" fmla="*/ 72867 h 1525905"/>
                        <a:gd name="connsiteX1" fmla="*/ 154305 w 1011555"/>
                        <a:gd name="connsiteY1" fmla="*/ 338614 h 1525905"/>
                        <a:gd name="connsiteX2" fmla="*/ 25718 w 1011555"/>
                        <a:gd name="connsiteY2" fmla="*/ 265748 h 1525905"/>
                        <a:gd name="connsiteX3" fmla="*/ 25718 w 1011555"/>
                        <a:gd name="connsiteY3" fmla="*/ 0 h 1525905"/>
                        <a:gd name="connsiteX4" fmla="*/ 154305 w 1011555"/>
                        <a:gd name="connsiteY4" fmla="*/ 72867 h 1525905"/>
                        <a:gd name="connsiteX5" fmla="*/ 154305 w 1011555"/>
                        <a:gd name="connsiteY5" fmla="*/ 72867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2 w 1011555"/>
                        <a:gd name="connsiteY16" fmla="*/ 1161574 h 1525905"/>
                        <a:gd name="connsiteX17" fmla="*/ 158592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7"/>
                          </a:moveTo>
                          <a:lnTo>
                            <a:pt x="154305" y="338614"/>
                          </a:lnTo>
                          <a:lnTo>
                            <a:pt x="25718" y="265748"/>
                          </a:lnTo>
                          <a:lnTo>
                            <a:pt x="25718" y="0"/>
                          </a:lnTo>
                          <a:lnTo>
                            <a:pt x="154305" y="72867"/>
                          </a:lnTo>
                          <a:lnTo>
                            <a:pt x="154305" y="72867"/>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4471"/>
                            <a:pt x="882968" y="1504474"/>
                            <a:pt x="1011555" y="1525905"/>
                          </a:cubicBezTo>
                          <a:lnTo>
                            <a:pt x="1011555" y="1525905"/>
                          </a:lnTo>
                          <a:close/>
                          <a:moveTo>
                            <a:pt x="0" y="677228"/>
                          </a:moveTo>
                          <a:lnTo>
                            <a:pt x="0" y="942975"/>
                          </a:lnTo>
                          <a:cubicBezTo>
                            <a:pt x="34290" y="1020128"/>
                            <a:pt x="85725" y="1092994"/>
                            <a:pt x="158592" y="1161574"/>
                          </a:cubicBezTo>
                          <a:lnTo>
                            <a:pt x="158592"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0" name="Freeform: Shape 1279">
                      <a:extLst>
                        <a:ext uri="{FF2B5EF4-FFF2-40B4-BE49-F238E27FC236}">
                          <a16:creationId xmlns:a16="http://schemas.microsoft.com/office/drawing/2014/main" id="{1DF9CF39-453E-687D-8341-503565B743EA}"/>
                        </a:ext>
                      </a:extLst>
                    </p:cNvPr>
                    <p:cNvSpPr/>
                    <p:nvPr/>
                  </p:nvSpPr>
                  <p:spPr>
                    <a:xfrm>
                      <a:off x="18919507" y="6866571"/>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1" name="Freeform: Shape 1280">
                      <a:extLst>
                        <a:ext uri="{FF2B5EF4-FFF2-40B4-BE49-F238E27FC236}">
                          <a16:creationId xmlns:a16="http://schemas.microsoft.com/office/drawing/2014/main" id="{9AD3EDC2-74FF-9944-02A9-8F9829737709}"/>
                        </a:ext>
                      </a:extLst>
                    </p:cNvPr>
                    <p:cNvSpPr/>
                    <p:nvPr/>
                  </p:nvSpPr>
                  <p:spPr>
                    <a:xfrm>
                      <a:off x="16060578" y="6866571"/>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2" name="Freeform: Shape 1281">
                      <a:extLst>
                        <a:ext uri="{FF2B5EF4-FFF2-40B4-BE49-F238E27FC236}">
                          <a16:creationId xmlns:a16="http://schemas.microsoft.com/office/drawing/2014/main" id="{A2AE5CBA-3919-4A2E-E087-86C436DE8F18}"/>
                        </a:ext>
                      </a:extLst>
                    </p:cNvPr>
                    <p:cNvSpPr/>
                    <p:nvPr/>
                  </p:nvSpPr>
                  <p:spPr>
                    <a:xfrm>
                      <a:off x="18293714" y="7359490"/>
                      <a:ext cx="128587" cy="334327"/>
                    </a:xfrm>
                    <a:custGeom>
                      <a:avLst/>
                      <a:gdLst>
                        <a:gd name="connsiteX0" fmla="*/ 128588 w 128587"/>
                        <a:gd name="connsiteY0" fmla="*/ 72866 h 334327"/>
                        <a:gd name="connsiteX1" fmla="*/ 124302 w 128587"/>
                        <a:gd name="connsiteY1" fmla="*/ 334328 h 334327"/>
                        <a:gd name="connsiteX2" fmla="*/ 0 w 128587"/>
                        <a:gd name="connsiteY2" fmla="*/ 261462 h 334327"/>
                        <a:gd name="connsiteX3" fmla="*/ 0 w 128587"/>
                        <a:gd name="connsiteY3" fmla="*/ 0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72866"/>
                          </a:moveTo>
                          <a:lnTo>
                            <a:pt x="124302" y="334328"/>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3" name="Freeform: Shape 1282">
                      <a:extLst>
                        <a:ext uri="{FF2B5EF4-FFF2-40B4-BE49-F238E27FC236}">
                          <a16:creationId xmlns:a16="http://schemas.microsoft.com/office/drawing/2014/main" id="{76AD9AA1-5950-D926-8042-D7AE9831A68A}"/>
                        </a:ext>
                      </a:extLst>
                    </p:cNvPr>
                    <p:cNvSpPr/>
                    <p:nvPr/>
                  </p:nvSpPr>
                  <p:spPr>
                    <a:xfrm>
                      <a:off x="16746378" y="7359490"/>
                      <a:ext cx="124301" cy="334327"/>
                    </a:xfrm>
                    <a:custGeom>
                      <a:avLst/>
                      <a:gdLst>
                        <a:gd name="connsiteX0" fmla="*/ 124302 w 124301"/>
                        <a:gd name="connsiteY0" fmla="*/ 0 h 334327"/>
                        <a:gd name="connsiteX1" fmla="*/ 124302 w 124301"/>
                        <a:gd name="connsiteY1" fmla="*/ 261462 h 334327"/>
                        <a:gd name="connsiteX2" fmla="*/ 0 w 124301"/>
                        <a:gd name="connsiteY2" fmla="*/ 334328 h 334327"/>
                        <a:gd name="connsiteX3" fmla="*/ 0 w 124301"/>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4301" h="334327">
                          <a:moveTo>
                            <a:pt x="124302" y="0"/>
                          </a:moveTo>
                          <a:lnTo>
                            <a:pt x="124302" y="261462"/>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4" name="Freeform: Shape 1283">
                      <a:extLst>
                        <a:ext uri="{FF2B5EF4-FFF2-40B4-BE49-F238E27FC236}">
                          <a16:creationId xmlns:a16="http://schemas.microsoft.com/office/drawing/2014/main" id="{24E04BFA-AC75-6FDE-40D6-D0FE8045529B}"/>
                        </a:ext>
                      </a:extLst>
                    </p:cNvPr>
                    <p:cNvSpPr/>
                    <p:nvPr/>
                  </p:nvSpPr>
                  <p:spPr>
                    <a:xfrm>
                      <a:off x="16026288" y="6669404"/>
                      <a:ext cx="720090" cy="1028700"/>
                    </a:xfrm>
                    <a:custGeom>
                      <a:avLst/>
                      <a:gdLst>
                        <a:gd name="connsiteX0" fmla="*/ 720090 w 720090"/>
                        <a:gd name="connsiteY0" fmla="*/ 762952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2 h 1028700"/>
                        <a:gd name="connsiteX6" fmla="*/ 720090 w 720090"/>
                        <a:gd name="connsiteY6" fmla="*/ 762952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2"/>
                          </a:moveTo>
                          <a:cubicBezTo>
                            <a:pt x="552927" y="698658"/>
                            <a:pt x="381477" y="608647"/>
                            <a:pt x="248603" y="488632"/>
                          </a:cubicBezTo>
                          <a:lnTo>
                            <a:pt x="248603" y="754380"/>
                          </a:lnTo>
                          <a:cubicBezTo>
                            <a:pt x="377190" y="870108"/>
                            <a:pt x="552927" y="964406"/>
                            <a:pt x="720090" y="1028700"/>
                          </a:cubicBezTo>
                          <a:lnTo>
                            <a:pt x="720090" y="1028700"/>
                          </a:lnTo>
                          <a:lnTo>
                            <a:pt x="720090" y="762952"/>
                          </a:lnTo>
                          <a:lnTo>
                            <a:pt x="720090" y="762952"/>
                          </a:lnTo>
                          <a:close/>
                          <a:moveTo>
                            <a:pt x="0" y="0"/>
                          </a:moveTo>
                          <a:lnTo>
                            <a:pt x="0" y="265747"/>
                          </a:lnTo>
                          <a:cubicBezTo>
                            <a:pt x="0" y="330041"/>
                            <a:pt x="12859" y="398621"/>
                            <a:pt x="38577" y="462915"/>
                          </a:cubicBezTo>
                          <a:lnTo>
                            <a:pt x="38577" y="197167"/>
                          </a:lnTo>
                          <a:cubicBezTo>
                            <a:pt x="12859"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5" name="Freeform: Shape 1284">
                      <a:extLst>
                        <a:ext uri="{FF2B5EF4-FFF2-40B4-BE49-F238E27FC236}">
                          <a16:creationId xmlns:a16="http://schemas.microsoft.com/office/drawing/2014/main" id="{ACD51BD1-43BC-700D-3E6A-1A26255077B3}"/>
                        </a:ext>
                      </a:extLst>
                    </p:cNvPr>
                    <p:cNvSpPr/>
                    <p:nvPr/>
                  </p:nvSpPr>
                  <p:spPr>
                    <a:xfrm>
                      <a:off x="16025735" y="5780007"/>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8 w 3104869"/>
                        <a:gd name="connsiteY6" fmla="*/ 700802 h 1790581"/>
                        <a:gd name="connsiteX7" fmla="*/ 2889485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8 w 3104869"/>
                        <a:gd name="connsiteY11" fmla="*/ 139303 h 1790581"/>
                        <a:gd name="connsiteX12" fmla="*/ 2259407 w 3104869"/>
                        <a:gd name="connsiteY12" fmla="*/ 212170 h 1790581"/>
                        <a:gd name="connsiteX13" fmla="*/ 1882216 w 3104869"/>
                        <a:gd name="connsiteY13" fmla="*/ 122158 h 1790581"/>
                        <a:gd name="connsiteX14" fmla="*/ 1882216 w 3104869"/>
                        <a:gd name="connsiteY14" fmla="*/ 19288 h 1790581"/>
                        <a:gd name="connsiteX15" fmla="*/ 1217848 w 3104869"/>
                        <a:gd name="connsiteY15" fmla="*/ 19288 h 1790581"/>
                        <a:gd name="connsiteX16" fmla="*/ 1217848 w 3104869"/>
                        <a:gd name="connsiteY16" fmla="*/ 122158 h 1790581"/>
                        <a:gd name="connsiteX17" fmla="*/ 840658 w 3104869"/>
                        <a:gd name="connsiteY17" fmla="*/ 212170 h 1790581"/>
                        <a:gd name="connsiteX18" fmla="*/ 712071 w 3104869"/>
                        <a:gd name="connsiteY18" fmla="*/ 139303 h 1790581"/>
                        <a:gd name="connsiteX19" fmla="*/ 450609 w 3104869"/>
                        <a:gd name="connsiteY19" fmla="*/ 259318 h 1790581"/>
                        <a:gd name="connsiteX20" fmla="*/ 240583 w 3104869"/>
                        <a:gd name="connsiteY20" fmla="*/ 409337 h 1790581"/>
                        <a:gd name="connsiteX21" fmla="*/ 369171 w 3104869"/>
                        <a:gd name="connsiteY21" fmla="*/ 482203 h 1790581"/>
                        <a:gd name="connsiteX22" fmla="*/ 214865 w 3104869"/>
                        <a:gd name="connsiteY22" fmla="*/ 700802 h 1790581"/>
                        <a:gd name="connsiteX23" fmla="*/ 34843 w 3104869"/>
                        <a:gd name="connsiteY23" fmla="*/ 700802 h 1790581"/>
                        <a:gd name="connsiteX24" fmla="*/ 39129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29 w 3104869"/>
                        <a:gd name="connsiteY29" fmla="*/ 1648063 h 1790581"/>
                        <a:gd name="connsiteX30" fmla="*/ 849230 w 3104869"/>
                        <a:gd name="connsiteY30" fmla="*/ 1575197 h 1790581"/>
                        <a:gd name="connsiteX31" fmla="*/ 1226421 w 3104869"/>
                        <a:gd name="connsiteY31" fmla="*/ 1665208 h 1790581"/>
                        <a:gd name="connsiteX32" fmla="*/ 1226421 w 3104869"/>
                        <a:gd name="connsiteY32" fmla="*/ 1768079 h 1790581"/>
                        <a:gd name="connsiteX33" fmla="*/ 1890789 w 3104869"/>
                        <a:gd name="connsiteY33" fmla="*/ 1768079 h 1790581"/>
                        <a:gd name="connsiteX34" fmla="*/ 1890789 w 3104869"/>
                        <a:gd name="connsiteY34" fmla="*/ 1665208 h 1790581"/>
                        <a:gd name="connsiteX35" fmla="*/ 2267979 w 3104869"/>
                        <a:gd name="connsiteY35" fmla="*/ 1575197 h 1790581"/>
                        <a:gd name="connsiteX36" fmla="*/ 2392281 w 3104869"/>
                        <a:gd name="connsiteY36" fmla="*/ 1648063 h 1790581"/>
                        <a:gd name="connsiteX37" fmla="*/ 2653741 w 3104869"/>
                        <a:gd name="connsiteY37" fmla="*/ 1528048 h 1790581"/>
                        <a:gd name="connsiteX38" fmla="*/ 2863769 w 3104869"/>
                        <a:gd name="connsiteY38" fmla="*/ 1378030 h 1790581"/>
                        <a:gd name="connsiteX39" fmla="*/ 2735181 w 3104869"/>
                        <a:gd name="connsiteY39" fmla="*/ 1305163 h 1790581"/>
                        <a:gd name="connsiteX40" fmla="*/ 2889485 w 3104869"/>
                        <a:gd name="connsiteY40" fmla="*/ 1086564 h 1790581"/>
                        <a:gd name="connsiteX41" fmla="*/ 3069508 w 3104869"/>
                        <a:gd name="connsiteY41" fmla="*/ 1086564 h 1790581"/>
                        <a:gd name="connsiteX42" fmla="*/ 3069508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5" y="1648063"/>
                            <a:pt x="1183558" y="1648063"/>
                            <a:pt x="716357" y="1378030"/>
                          </a:cubicBezTo>
                          <a:cubicBezTo>
                            <a:pt x="253442" y="1107996"/>
                            <a:pt x="249155" y="675085"/>
                            <a:pt x="712071" y="409337"/>
                          </a:cubicBezTo>
                          <a:cubicBezTo>
                            <a:pt x="1174986" y="139303"/>
                            <a:pt x="1925079" y="139303"/>
                            <a:pt x="2387995" y="409337"/>
                          </a:cubicBezTo>
                          <a:cubicBezTo>
                            <a:pt x="2850909" y="675085"/>
                            <a:pt x="2855196" y="1112282"/>
                            <a:pt x="2392281" y="1378030"/>
                          </a:cubicBezTo>
                          <a:lnTo>
                            <a:pt x="2392281" y="1378030"/>
                          </a:lnTo>
                          <a:close/>
                          <a:moveTo>
                            <a:pt x="3069508" y="700802"/>
                          </a:moveTo>
                          <a:lnTo>
                            <a:pt x="2889485" y="700802"/>
                          </a:lnTo>
                          <a:cubicBezTo>
                            <a:pt x="2855196" y="623649"/>
                            <a:pt x="2803760" y="550783"/>
                            <a:pt x="2730895" y="482203"/>
                          </a:cubicBezTo>
                          <a:lnTo>
                            <a:pt x="2855196" y="409337"/>
                          </a:lnTo>
                          <a:cubicBezTo>
                            <a:pt x="2795189" y="353616"/>
                            <a:pt x="2726608" y="306467"/>
                            <a:pt x="2645170" y="259318"/>
                          </a:cubicBezTo>
                          <a:cubicBezTo>
                            <a:pt x="2563731" y="212170"/>
                            <a:pt x="2478006" y="173593"/>
                            <a:pt x="2383708" y="139303"/>
                          </a:cubicBezTo>
                          <a:lnTo>
                            <a:pt x="2259407" y="212170"/>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70"/>
                          </a:cubicBezTo>
                          <a:lnTo>
                            <a:pt x="712071" y="139303"/>
                          </a:lnTo>
                          <a:cubicBezTo>
                            <a:pt x="617773" y="173593"/>
                            <a:pt x="532048" y="212170"/>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3"/>
                          </a:cubicBezTo>
                          <a:lnTo>
                            <a:pt x="253442" y="1378030"/>
                          </a:lnTo>
                          <a:cubicBezTo>
                            <a:pt x="313449" y="1429464"/>
                            <a:pt x="382029" y="1480899"/>
                            <a:pt x="463468" y="1528048"/>
                          </a:cubicBezTo>
                          <a:cubicBezTo>
                            <a:pt x="544907" y="1575197"/>
                            <a:pt x="630632" y="1613773"/>
                            <a:pt x="724929" y="1648063"/>
                          </a:cubicBezTo>
                          <a:lnTo>
                            <a:pt x="849230" y="1575197"/>
                          </a:lnTo>
                          <a:cubicBezTo>
                            <a:pt x="969246" y="1618060"/>
                            <a:pt x="1097833" y="1648063"/>
                            <a:pt x="1226421" y="1665208"/>
                          </a:cubicBezTo>
                          <a:lnTo>
                            <a:pt x="1226421" y="1768079"/>
                          </a:lnTo>
                          <a:cubicBezTo>
                            <a:pt x="1445020" y="1798082"/>
                            <a:pt x="1672190" y="1798082"/>
                            <a:pt x="1890789" y="1768079"/>
                          </a:cubicBezTo>
                          <a:lnTo>
                            <a:pt x="1890789" y="1665208"/>
                          </a:lnTo>
                          <a:cubicBezTo>
                            <a:pt x="2023663" y="1648063"/>
                            <a:pt x="2147965" y="1618060"/>
                            <a:pt x="2267979" y="1575197"/>
                          </a:cubicBezTo>
                          <a:lnTo>
                            <a:pt x="2392281" y="1648063"/>
                          </a:lnTo>
                          <a:cubicBezTo>
                            <a:pt x="2482291" y="1613773"/>
                            <a:pt x="2572303" y="1575197"/>
                            <a:pt x="2653741" y="1528048"/>
                          </a:cubicBezTo>
                          <a:cubicBezTo>
                            <a:pt x="2735181" y="1480899"/>
                            <a:pt x="2803760" y="1429464"/>
                            <a:pt x="2863769" y="1378030"/>
                          </a:cubicBezTo>
                          <a:lnTo>
                            <a:pt x="2735181" y="1305163"/>
                          </a:lnTo>
                          <a:cubicBezTo>
                            <a:pt x="2808047" y="1236583"/>
                            <a:pt x="2859482" y="1163717"/>
                            <a:pt x="2889485" y="1086564"/>
                          </a:cubicBezTo>
                          <a:lnTo>
                            <a:pt x="3069508" y="1086564"/>
                          </a:lnTo>
                          <a:cubicBezTo>
                            <a:pt x="3116657" y="957977"/>
                            <a:pt x="3116657" y="829389"/>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6" name="Freeform: Shape 1285">
                      <a:extLst>
                        <a:ext uri="{FF2B5EF4-FFF2-40B4-BE49-F238E27FC236}">
                          <a16:creationId xmlns:a16="http://schemas.microsoft.com/office/drawing/2014/main" id="{AFDDF3EC-FA5C-187B-2688-F72BAE4210F6}"/>
                        </a:ext>
                      </a:extLst>
                    </p:cNvPr>
                    <p:cNvSpPr/>
                    <p:nvPr/>
                  </p:nvSpPr>
                  <p:spPr>
                    <a:xfrm>
                      <a:off x="17252156" y="6673690"/>
                      <a:ext cx="1877377" cy="1165355"/>
                    </a:xfrm>
                    <a:custGeom>
                      <a:avLst/>
                      <a:gdLst>
                        <a:gd name="connsiteX0" fmla="*/ 1843088 w 1877377"/>
                        <a:gd name="connsiteY0" fmla="*/ 192881 h 1165355"/>
                        <a:gd name="connsiteX1" fmla="*/ 1843088 w 1877377"/>
                        <a:gd name="connsiteY1" fmla="*/ 458629 h 1165355"/>
                        <a:gd name="connsiteX2" fmla="*/ 1877377 w 1877377"/>
                        <a:gd name="connsiteY2" fmla="*/ 265747 h 1165355"/>
                        <a:gd name="connsiteX3" fmla="*/ 1877377 w 1877377"/>
                        <a:gd name="connsiteY3" fmla="*/ 0 h 1165355"/>
                        <a:gd name="connsiteX4" fmla="*/ 1843088 w 1877377"/>
                        <a:gd name="connsiteY4" fmla="*/ 192881 h 1165355"/>
                        <a:gd name="connsiteX5" fmla="*/ 1843088 w 1877377"/>
                        <a:gd name="connsiteY5" fmla="*/ 192881 h 1165355"/>
                        <a:gd name="connsiteX6" fmla="*/ 0 w 1877377"/>
                        <a:gd name="connsiteY6" fmla="*/ 878681 h 1165355"/>
                        <a:gd name="connsiteX7" fmla="*/ 0 w 1877377"/>
                        <a:gd name="connsiteY7" fmla="*/ 1144429 h 1165355"/>
                        <a:gd name="connsiteX8" fmla="*/ 664369 w 1877377"/>
                        <a:gd name="connsiteY8" fmla="*/ 1144429 h 1165355"/>
                        <a:gd name="connsiteX9" fmla="*/ 664369 w 1877377"/>
                        <a:gd name="connsiteY9" fmla="*/ 878681 h 1165355"/>
                        <a:gd name="connsiteX10" fmla="*/ 0 w 1877377"/>
                        <a:gd name="connsiteY10" fmla="*/ 878681 h 1165355"/>
                        <a:gd name="connsiteX11" fmla="*/ 0 w 1877377"/>
                        <a:gd name="connsiteY11" fmla="*/ 878681 h 1165355"/>
                        <a:gd name="connsiteX12" fmla="*/ 1637348 w 1877377"/>
                        <a:gd name="connsiteY12" fmla="*/ 750094 h 1165355"/>
                        <a:gd name="connsiteX13" fmla="*/ 1637348 w 1877377"/>
                        <a:gd name="connsiteY13" fmla="*/ 484346 h 1165355"/>
                        <a:gd name="connsiteX14" fmla="*/ 1165861 w 1877377"/>
                        <a:gd name="connsiteY14" fmla="*/ 758666 h 1165355"/>
                        <a:gd name="connsiteX15" fmla="*/ 1165861 w 1877377"/>
                        <a:gd name="connsiteY15" fmla="*/ 1024414 h 1165355"/>
                        <a:gd name="connsiteX16" fmla="*/ 1637348 w 1877377"/>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5">
                          <a:moveTo>
                            <a:pt x="1843088" y="192881"/>
                          </a:moveTo>
                          <a:lnTo>
                            <a:pt x="1843088" y="458629"/>
                          </a:lnTo>
                          <a:cubicBezTo>
                            <a:pt x="1864519" y="398621"/>
                            <a:pt x="1877377" y="330041"/>
                            <a:pt x="1877377" y="265747"/>
                          </a:cubicBezTo>
                          <a:lnTo>
                            <a:pt x="1877377" y="0"/>
                          </a:lnTo>
                          <a:cubicBezTo>
                            <a:pt x="1877377" y="21431"/>
                            <a:pt x="1855946" y="145733"/>
                            <a:pt x="1843088" y="192881"/>
                          </a:cubicBezTo>
                          <a:lnTo>
                            <a:pt x="1843088" y="192881"/>
                          </a:lnTo>
                          <a:close/>
                          <a:moveTo>
                            <a:pt x="0" y="878681"/>
                          </a:moveTo>
                          <a:lnTo>
                            <a:pt x="0" y="1144429"/>
                          </a:lnTo>
                          <a:cubicBezTo>
                            <a:pt x="218599" y="1174433"/>
                            <a:pt x="450056" y="1170146"/>
                            <a:pt x="664369" y="1144429"/>
                          </a:cubicBezTo>
                          <a:lnTo>
                            <a:pt x="664369" y="878681"/>
                          </a:lnTo>
                          <a:cubicBezTo>
                            <a:pt x="450056" y="904399"/>
                            <a:pt x="214313" y="904399"/>
                            <a:pt x="0" y="878681"/>
                          </a:cubicBezTo>
                          <a:lnTo>
                            <a:pt x="0" y="878681"/>
                          </a:lnTo>
                          <a:close/>
                          <a:moveTo>
                            <a:pt x="1637348" y="750094"/>
                          </a:moveTo>
                          <a:lnTo>
                            <a:pt x="1637348" y="484346"/>
                          </a:lnTo>
                          <a:cubicBezTo>
                            <a:pt x="1504474" y="604362"/>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3" name="Graphic 4">
                    <a:extLst>
                      <a:ext uri="{FF2B5EF4-FFF2-40B4-BE49-F238E27FC236}">
                        <a16:creationId xmlns:a16="http://schemas.microsoft.com/office/drawing/2014/main" id="{90EFC398-4B59-4E2E-C337-1D45616631BE}"/>
                      </a:ext>
                    </a:extLst>
                  </p:cNvPr>
                  <p:cNvGrpSpPr/>
                  <p:nvPr/>
                </p:nvGrpSpPr>
                <p:grpSpPr>
                  <a:xfrm>
                    <a:off x="16025735" y="5488542"/>
                    <a:ext cx="3104869" cy="2059038"/>
                    <a:chOff x="16025735" y="5488542"/>
                    <a:chExt cx="3104869" cy="2059038"/>
                  </a:xfrm>
                  <a:solidFill>
                    <a:srgbClr val="000000"/>
                  </a:solidFill>
                </p:grpSpPr>
                <p:sp>
                  <p:nvSpPr>
                    <p:cNvPr id="1263" name="Freeform: Shape 1262">
                      <a:extLst>
                        <a:ext uri="{FF2B5EF4-FFF2-40B4-BE49-F238E27FC236}">
                          <a16:creationId xmlns:a16="http://schemas.microsoft.com/office/drawing/2014/main" id="{58F59F56-F232-2770-ED93-47DFDBCDE8C7}"/>
                        </a:ext>
                      </a:extLst>
                    </p:cNvPr>
                    <p:cNvSpPr/>
                    <p:nvPr/>
                  </p:nvSpPr>
                  <p:spPr>
                    <a:xfrm>
                      <a:off x="16394906" y="5674331"/>
                      <a:ext cx="2366010" cy="977928"/>
                    </a:xfrm>
                    <a:custGeom>
                      <a:avLst/>
                      <a:gdLst>
                        <a:gd name="connsiteX0" fmla="*/ 0 w 2366010"/>
                        <a:gd name="connsiteY0" fmla="*/ 703609 h 977928"/>
                        <a:gd name="connsiteX1" fmla="*/ 0 w 2366010"/>
                        <a:gd name="connsiteY1" fmla="*/ 969356 h 977928"/>
                        <a:gd name="connsiteX2" fmla="*/ 60007 w 2366010"/>
                        <a:gd name="connsiteY2" fmla="*/ 750757 h 977928"/>
                        <a:gd name="connsiteX3" fmla="*/ 591503 w 2366010"/>
                        <a:gd name="connsiteY3" fmla="*/ 377853 h 977928"/>
                        <a:gd name="connsiteX4" fmla="*/ 1114425 w 2366010"/>
                        <a:gd name="connsiteY4" fmla="*/ 287842 h 977928"/>
                        <a:gd name="connsiteX5" fmla="*/ 1877377 w 2366010"/>
                        <a:gd name="connsiteY5" fmla="*/ 420716 h 977928"/>
                        <a:gd name="connsiteX6" fmla="*/ 2014538 w 2366010"/>
                        <a:gd name="connsiteY6" fmla="*/ 489296 h 977928"/>
                        <a:gd name="connsiteX7" fmla="*/ 2366011 w 2366010"/>
                        <a:gd name="connsiteY7" fmla="*/ 977928 h 977928"/>
                        <a:gd name="connsiteX8" fmla="*/ 2366011 w 2366010"/>
                        <a:gd name="connsiteY8" fmla="*/ 712181 h 977928"/>
                        <a:gd name="connsiteX9" fmla="*/ 1281589 w 2366010"/>
                        <a:gd name="connsiteY9" fmla="*/ 4950 h 977928"/>
                        <a:gd name="connsiteX10" fmla="*/ 0 w 2366010"/>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7" y="283556"/>
                            <a:pt x="1637348" y="317846"/>
                            <a:pt x="1877377" y="420716"/>
                          </a:cubicBezTo>
                          <a:cubicBezTo>
                            <a:pt x="1924526" y="442147"/>
                            <a:pt x="1971675" y="463578"/>
                            <a:pt x="2014538" y="489296"/>
                          </a:cubicBezTo>
                          <a:cubicBezTo>
                            <a:pt x="2245995" y="622169"/>
                            <a:pt x="2366011" y="802192"/>
                            <a:pt x="2366011" y="977928"/>
                          </a:cubicBezTo>
                          <a:lnTo>
                            <a:pt x="2366011" y="712181"/>
                          </a:lnTo>
                          <a:cubicBezTo>
                            <a:pt x="2366011"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4" name="Freeform: Shape 1263">
                      <a:extLst>
                        <a:ext uri="{FF2B5EF4-FFF2-40B4-BE49-F238E27FC236}">
                          <a16:creationId xmlns:a16="http://schemas.microsoft.com/office/drawing/2014/main" id="{35026859-3369-86BC-AA84-178735868338}"/>
                        </a:ext>
                      </a:extLst>
                    </p:cNvPr>
                    <p:cNvSpPr/>
                    <p:nvPr/>
                  </p:nvSpPr>
                  <p:spPr>
                    <a:xfrm>
                      <a:off x="16392755" y="5827156"/>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6"/>
                            <a:pt x="2025261" y="1168003"/>
                          </a:cubicBezTo>
                          <a:cubicBezTo>
                            <a:pt x="1566632" y="1433750"/>
                            <a:pt x="812252" y="1433750"/>
                            <a:pt x="349337" y="1168003"/>
                          </a:cubicBezTo>
                          <a:cubicBezTo>
                            <a:pt x="-113578" y="902256"/>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5" name="Freeform: Shape 1264">
                      <a:extLst>
                        <a:ext uri="{FF2B5EF4-FFF2-40B4-BE49-F238E27FC236}">
                          <a16:creationId xmlns:a16="http://schemas.microsoft.com/office/drawing/2014/main" id="{6DE76B85-401D-C688-3129-CA4D26219995}"/>
                        </a:ext>
                      </a:extLst>
                    </p:cNvPr>
                    <p:cNvSpPr/>
                    <p:nvPr/>
                  </p:nvSpPr>
                  <p:spPr>
                    <a:xfrm>
                      <a:off x="17916525" y="6575106"/>
                      <a:ext cx="1015841" cy="844391"/>
                    </a:xfrm>
                    <a:custGeom>
                      <a:avLst/>
                      <a:gdLst>
                        <a:gd name="connsiteX0" fmla="*/ 0 w 1015841"/>
                        <a:gd name="connsiteY0" fmla="*/ 578644 h 844391"/>
                        <a:gd name="connsiteX1" fmla="*/ 0 w 1015841"/>
                        <a:gd name="connsiteY1" fmla="*/ 844392 h 844391"/>
                        <a:gd name="connsiteX2" fmla="*/ 377190 w 1015841"/>
                        <a:gd name="connsiteY2" fmla="*/ 754380 h 844391"/>
                        <a:gd name="connsiteX3" fmla="*/ 377190 w 1015841"/>
                        <a:gd name="connsiteY3" fmla="*/ 488633 h 844391"/>
                        <a:gd name="connsiteX4" fmla="*/ 0 w 1015841"/>
                        <a:gd name="connsiteY4" fmla="*/ 578644 h 844391"/>
                        <a:gd name="connsiteX5" fmla="*/ 0 w 1015841"/>
                        <a:gd name="connsiteY5" fmla="*/ 578644 h 844391"/>
                        <a:gd name="connsiteX6" fmla="*/ 1002982 w 1015841"/>
                        <a:gd name="connsiteY6" fmla="*/ 261462 h 844391"/>
                        <a:gd name="connsiteX7" fmla="*/ 1015842 w 1015841"/>
                        <a:gd name="connsiteY7" fmla="*/ 132874 h 844391"/>
                        <a:gd name="connsiteX8" fmla="*/ 1007269 w 1015841"/>
                        <a:gd name="connsiteY8" fmla="*/ 0 h 844391"/>
                        <a:gd name="connsiteX9" fmla="*/ 852964 w 1015841"/>
                        <a:gd name="connsiteY9" fmla="*/ 218599 h 844391"/>
                        <a:gd name="connsiteX10" fmla="*/ 852964 w 1015841"/>
                        <a:gd name="connsiteY10" fmla="*/ 484346 h 844391"/>
                        <a:gd name="connsiteX11" fmla="*/ 887254 w 1015841"/>
                        <a:gd name="connsiteY11" fmla="*/ 450056 h 844391"/>
                        <a:gd name="connsiteX12" fmla="*/ 1002982 w 1015841"/>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2"/>
                          </a:lnTo>
                          <a:cubicBezTo>
                            <a:pt x="128588" y="827246"/>
                            <a:pt x="257175" y="797243"/>
                            <a:pt x="377190" y="754380"/>
                          </a:cubicBezTo>
                          <a:lnTo>
                            <a:pt x="377190" y="488633"/>
                          </a:lnTo>
                          <a:cubicBezTo>
                            <a:pt x="257175" y="531495"/>
                            <a:pt x="124301" y="561499"/>
                            <a:pt x="0" y="578644"/>
                          </a:cubicBezTo>
                          <a:lnTo>
                            <a:pt x="0" y="578644"/>
                          </a:lnTo>
                          <a:close/>
                          <a:moveTo>
                            <a:pt x="1002982" y="261462"/>
                          </a:moveTo>
                          <a:lnTo>
                            <a:pt x="1015842" y="132874"/>
                          </a:lnTo>
                          <a:lnTo>
                            <a:pt x="1007269" y="0"/>
                          </a:lnTo>
                          <a:cubicBezTo>
                            <a:pt x="972979" y="81439"/>
                            <a:pt x="912971" y="162878"/>
                            <a:pt x="852964" y="218599"/>
                          </a:cubicBezTo>
                          <a:lnTo>
                            <a:pt x="852964" y="484346"/>
                          </a:lnTo>
                          <a:cubicBezTo>
                            <a:pt x="865823" y="471488"/>
                            <a:pt x="874395" y="462915"/>
                            <a:pt x="887254" y="450056"/>
                          </a:cubicBezTo>
                          <a:cubicBezTo>
                            <a:pt x="930117" y="394336"/>
                            <a:pt x="972979" y="330042"/>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6" name="Freeform: Shape 1265">
                      <a:extLst>
                        <a:ext uri="{FF2B5EF4-FFF2-40B4-BE49-F238E27FC236}">
                          <a16:creationId xmlns:a16="http://schemas.microsoft.com/office/drawing/2014/main" id="{20BBC5A1-A69A-686D-69D3-8A3F54D85351}"/>
                        </a:ext>
                      </a:extLst>
                    </p:cNvPr>
                    <p:cNvSpPr/>
                    <p:nvPr/>
                  </p:nvSpPr>
                  <p:spPr>
                    <a:xfrm>
                      <a:off x="18756630" y="5893593"/>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7" name="Freeform: Shape 1266">
                      <a:extLst>
                        <a:ext uri="{FF2B5EF4-FFF2-40B4-BE49-F238E27FC236}">
                          <a16:creationId xmlns:a16="http://schemas.microsoft.com/office/drawing/2014/main" id="{CFB3D20A-B7EB-0AD7-CDEE-5CECAD6FFD32}"/>
                        </a:ext>
                      </a:extLst>
                    </p:cNvPr>
                    <p:cNvSpPr/>
                    <p:nvPr/>
                  </p:nvSpPr>
                  <p:spPr>
                    <a:xfrm>
                      <a:off x="16240601" y="5893593"/>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81514 h 1525905"/>
                        <a:gd name="connsiteX15" fmla="*/ 0 w 1011555"/>
                        <a:gd name="connsiteY15" fmla="*/ 947262 h 1525905"/>
                        <a:gd name="connsiteX16" fmla="*/ 158592 w 1011555"/>
                        <a:gd name="connsiteY16" fmla="*/ 1165860 h 1525905"/>
                        <a:gd name="connsiteX17" fmla="*/ 158592 w 1011555"/>
                        <a:gd name="connsiteY17" fmla="*/ 900113 h 1525905"/>
                        <a:gd name="connsiteX18" fmla="*/ 0 w 1011555"/>
                        <a:gd name="connsiteY18" fmla="*/ 681514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81514"/>
                          </a:moveTo>
                          <a:lnTo>
                            <a:pt x="0" y="947262"/>
                          </a:lnTo>
                          <a:cubicBezTo>
                            <a:pt x="34290" y="1024414"/>
                            <a:pt x="85725" y="1097280"/>
                            <a:pt x="158592" y="1165860"/>
                          </a:cubicBezTo>
                          <a:lnTo>
                            <a:pt x="158592" y="900113"/>
                          </a:lnTo>
                          <a:cubicBezTo>
                            <a:pt x="85725" y="831532"/>
                            <a:pt x="34290" y="754380"/>
                            <a:pt x="0" y="68151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8" name="Freeform: Shape 1267">
                      <a:extLst>
                        <a:ext uri="{FF2B5EF4-FFF2-40B4-BE49-F238E27FC236}">
                          <a16:creationId xmlns:a16="http://schemas.microsoft.com/office/drawing/2014/main" id="{99C8C449-4E4A-2491-9C47-E0250DD8BF12}"/>
                        </a:ext>
                      </a:extLst>
                    </p:cNvPr>
                    <p:cNvSpPr/>
                    <p:nvPr/>
                  </p:nvSpPr>
                  <p:spPr>
                    <a:xfrm>
                      <a:off x="18919507" y="6575106"/>
                      <a:ext cx="175736" cy="261461"/>
                    </a:xfrm>
                    <a:custGeom>
                      <a:avLst/>
                      <a:gdLst>
                        <a:gd name="connsiteX0" fmla="*/ 175737 w 175736"/>
                        <a:gd name="connsiteY0" fmla="*/ 0 h 261461"/>
                        <a:gd name="connsiteX1" fmla="*/ 175737 w 175736"/>
                        <a:gd name="connsiteY1" fmla="*/ 261462 h 261461"/>
                        <a:gd name="connsiteX2" fmla="*/ 0 w 175736"/>
                        <a:gd name="connsiteY2" fmla="*/ 261462 h 261461"/>
                        <a:gd name="connsiteX3" fmla="*/ 0 w 175736"/>
                        <a:gd name="connsiteY3" fmla="*/ 0 h 261461"/>
                      </a:gdLst>
                      <a:ahLst/>
                      <a:cxnLst>
                        <a:cxn ang="0">
                          <a:pos x="connsiteX0" y="connsiteY0"/>
                        </a:cxn>
                        <a:cxn ang="0">
                          <a:pos x="connsiteX1" y="connsiteY1"/>
                        </a:cxn>
                        <a:cxn ang="0">
                          <a:pos x="connsiteX2" y="connsiteY2"/>
                        </a:cxn>
                        <a:cxn ang="0">
                          <a:pos x="connsiteX3" y="connsiteY3"/>
                        </a:cxn>
                      </a:cxnLst>
                      <a:rect l="l" t="t" r="r" b="b"/>
                      <a:pathLst>
                        <a:path w="175736" h="261461">
                          <a:moveTo>
                            <a:pt x="175737" y="0"/>
                          </a:moveTo>
                          <a:lnTo>
                            <a:pt x="175737"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9" name="Freeform: Shape 1268">
                      <a:extLst>
                        <a:ext uri="{FF2B5EF4-FFF2-40B4-BE49-F238E27FC236}">
                          <a16:creationId xmlns:a16="http://schemas.microsoft.com/office/drawing/2014/main" id="{E2463737-AAA0-D327-D33C-3493C1A6CBCE}"/>
                        </a:ext>
                      </a:extLst>
                    </p:cNvPr>
                    <p:cNvSpPr/>
                    <p:nvPr/>
                  </p:nvSpPr>
                  <p:spPr>
                    <a:xfrm>
                      <a:off x="16060578" y="6575106"/>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0" name="Freeform: Shape 1269">
                      <a:extLst>
                        <a:ext uri="{FF2B5EF4-FFF2-40B4-BE49-F238E27FC236}">
                          <a16:creationId xmlns:a16="http://schemas.microsoft.com/office/drawing/2014/main" id="{1B6084E0-FF5A-93F7-228D-1AF9A507C269}"/>
                        </a:ext>
                      </a:extLst>
                    </p:cNvPr>
                    <p:cNvSpPr/>
                    <p:nvPr/>
                  </p:nvSpPr>
                  <p:spPr>
                    <a:xfrm>
                      <a:off x="18293714" y="7063739"/>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1" name="Freeform: Shape 1270">
                      <a:extLst>
                        <a:ext uri="{FF2B5EF4-FFF2-40B4-BE49-F238E27FC236}">
                          <a16:creationId xmlns:a16="http://schemas.microsoft.com/office/drawing/2014/main" id="{45066395-6F06-83B1-4A3A-116270D5A0DC}"/>
                        </a:ext>
                      </a:extLst>
                    </p:cNvPr>
                    <p:cNvSpPr/>
                    <p:nvPr/>
                  </p:nvSpPr>
                  <p:spPr>
                    <a:xfrm>
                      <a:off x="16746378" y="7063739"/>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2" name="Freeform: Shape 1271">
                      <a:extLst>
                        <a:ext uri="{FF2B5EF4-FFF2-40B4-BE49-F238E27FC236}">
                          <a16:creationId xmlns:a16="http://schemas.microsoft.com/office/drawing/2014/main" id="{7519961E-D56F-DF21-4076-AF71592FBBF4}"/>
                        </a:ext>
                      </a:extLst>
                    </p:cNvPr>
                    <p:cNvSpPr/>
                    <p:nvPr/>
                  </p:nvSpPr>
                  <p:spPr>
                    <a:xfrm>
                      <a:off x="16026288" y="6377939"/>
                      <a:ext cx="720090" cy="1024413"/>
                    </a:xfrm>
                    <a:custGeom>
                      <a:avLst/>
                      <a:gdLst>
                        <a:gd name="connsiteX0" fmla="*/ 720090 w 720090"/>
                        <a:gd name="connsiteY0" fmla="*/ 758666 h 1024413"/>
                        <a:gd name="connsiteX1" fmla="*/ 248603 w 720090"/>
                        <a:gd name="connsiteY1" fmla="*/ 484346 h 1024413"/>
                        <a:gd name="connsiteX2" fmla="*/ 248603 w 720090"/>
                        <a:gd name="connsiteY2" fmla="*/ 750094 h 1024413"/>
                        <a:gd name="connsiteX3" fmla="*/ 720090 w 720090"/>
                        <a:gd name="connsiteY3" fmla="*/ 1024414 h 1024413"/>
                        <a:gd name="connsiteX4" fmla="*/ 720090 w 720090"/>
                        <a:gd name="connsiteY4" fmla="*/ 1024414 h 1024413"/>
                        <a:gd name="connsiteX5" fmla="*/ 720090 w 720090"/>
                        <a:gd name="connsiteY5" fmla="*/ 758666 h 1024413"/>
                        <a:gd name="connsiteX6" fmla="*/ 720090 w 720090"/>
                        <a:gd name="connsiteY6" fmla="*/ 758666 h 1024413"/>
                        <a:gd name="connsiteX7" fmla="*/ 0 w 720090"/>
                        <a:gd name="connsiteY7" fmla="*/ 0 h 1024413"/>
                        <a:gd name="connsiteX8" fmla="*/ 0 w 720090"/>
                        <a:gd name="connsiteY8" fmla="*/ 265747 h 1024413"/>
                        <a:gd name="connsiteX9" fmla="*/ 38577 w 720090"/>
                        <a:gd name="connsiteY9" fmla="*/ 462915 h 1024413"/>
                        <a:gd name="connsiteX10" fmla="*/ 38577 w 720090"/>
                        <a:gd name="connsiteY10" fmla="*/ 197167 h 1024413"/>
                        <a:gd name="connsiteX11" fmla="*/ 0 w 720090"/>
                        <a:gd name="connsiteY11" fmla="*/ 0 h 10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4413">
                          <a:moveTo>
                            <a:pt x="720090" y="758666"/>
                          </a:moveTo>
                          <a:cubicBezTo>
                            <a:pt x="552927" y="694372"/>
                            <a:pt x="381477" y="604361"/>
                            <a:pt x="248603" y="484346"/>
                          </a:cubicBezTo>
                          <a:lnTo>
                            <a:pt x="248603" y="750094"/>
                          </a:lnTo>
                          <a:cubicBezTo>
                            <a:pt x="377190" y="865822"/>
                            <a:pt x="552927" y="960120"/>
                            <a:pt x="720090" y="1024414"/>
                          </a:cubicBezTo>
                          <a:lnTo>
                            <a:pt x="720090" y="1024414"/>
                          </a:lnTo>
                          <a:lnTo>
                            <a:pt x="720090" y="758666"/>
                          </a:lnTo>
                          <a:lnTo>
                            <a:pt x="720090" y="758666"/>
                          </a:lnTo>
                          <a:close/>
                          <a:moveTo>
                            <a:pt x="0" y="0"/>
                          </a:moveTo>
                          <a:lnTo>
                            <a:pt x="0" y="265747"/>
                          </a:lnTo>
                          <a:cubicBezTo>
                            <a:pt x="0" y="330041"/>
                            <a:pt x="12859" y="398621"/>
                            <a:pt x="38577" y="462915"/>
                          </a:cubicBezTo>
                          <a:lnTo>
                            <a:pt x="38577" y="197167"/>
                          </a:lnTo>
                          <a:cubicBezTo>
                            <a:pt x="12859"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3" name="Freeform: Shape 1272">
                      <a:extLst>
                        <a:ext uri="{FF2B5EF4-FFF2-40B4-BE49-F238E27FC236}">
                          <a16:creationId xmlns:a16="http://schemas.microsoft.com/office/drawing/2014/main" id="{338E8AD4-B0F3-930C-49F8-9E3E4A4ADCA2}"/>
                        </a:ext>
                      </a:extLst>
                    </p:cNvPr>
                    <p:cNvSpPr/>
                    <p:nvPr/>
                  </p:nvSpPr>
                  <p:spPr>
                    <a:xfrm>
                      <a:off x="16025735" y="5488542"/>
                      <a:ext cx="3104869" cy="1790580"/>
                    </a:xfrm>
                    <a:custGeom>
                      <a:avLst/>
                      <a:gdLst>
                        <a:gd name="connsiteX0" fmla="*/ 2392281 w 3104869"/>
                        <a:gd name="connsiteY0" fmla="*/ 1378029 h 1790580"/>
                        <a:gd name="connsiteX1" fmla="*/ 716357 w 3104869"/>
                        <a:gd name="connsiteY1" fmla="*/ 1378029 h 1790580"/>
                        <a:gd name="connsiteX2" fmla="*/ 712071 w 3104869"/>
                        <a:gd name="connsiteY2" fmla="*/ 409337 h 1790580"/>
                        <a:gd name="connsiteX3" fmla="*/ 2387995 w 3104869"/>
                        <a:gd name="connsiteY3" fmla="*/ 409337 h 1790580"/>
                        <a:gd name="connsiteX4" fmla="*/ 2392281 w 3104869"/>
                        <a:gd name="connsiteY4" fmla="*/ 1378029 h 1790580"/>
                        <a:gd name="connsiteX5" fmla="*/ 2392281 w 3104869"/>
                        <a:gd name="connsiteY5" fmla="*/ 1378029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4 h 1790580"/>
                        <a:gd name="connsiteX25" fmla="*/ 219152 w 3104869"/>
                        <a:gd name="connsiteY25" fmla="*/ 1086564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29 h 1790580"/>
                        <a:gd name="connsiteX39" fmla="*/ 2735181 w 3104869"/>
                        <a:gd name="connsiteY39" fmla="*/ 1305163 h 1790580"/>
                        <a:gd name="connsiteX40" fmla="*/ 2889485 w 3104869"/>
                        <a:gd name="connsiteY40" fmla="*/ 1086564 h 1790580"/>
                        <a:gd name="connsiteX41" fmla="*/ 3069508 w 3104869"/>
                        <a:gd name="connsiteY41" fmla="*/ 1086564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29"/>
                          </a:moveTo>
                          <a:cubicBezTo>
                            <a:pt x="1929365" y="1648063"/>
                            <a:pt x="1183558" y="1648063"/>
                            <a:pt x="716357" y="1378029"/>
                          </a:cubicBezTo>
                          <a:cubicBezTo>
                            <a:pt x="253442" y="1107995"/>
                            <a:pt x="249155" y="675085"/>
                            <a:pt x="712071" y="409337"/>
                          </a:cubicBezTo>
                          <a:cubicBezTo>
                            <a:pt x="1174986" y="139303"/>
                            <a:pt x="1925079" y="139303"/>
                            <a:pt x="2387995" y="409337"/>
                          </a:cubicBezTo>
                          <a:cubicBezTo>
                            <a:pt x="2850909" y="675085"/>
                            <a:pt x="2855196" y="1107995"/>
                            <a:pt x="2392281" y="1378029"/>
                          </a:cubicBezTo>
                          <a:lnTo>
                            <a:pt x="2392281" y="1378029"/>
                          </a:lnTo>
                          <a:close/>
                          <a:moveTo>
                            <a:pt x="3069508" y="700802"/>
                          </a:moveTo>
                          <a:lnTo>
                            <a:pt x="2889485" y="700802"/>
                          </a:lnTo>
                          <a:cubicBezTo>
                            <a:pt x="2855196" y="623649"/>
                            <a:pt x="2803760" y="550783"/>
                            <a:pt x="2730895" y="482203"/>
                          </a:cubicBezTo>
                          <a:lnTo>
                            <a:pt x="2855196" y="409337"/>
                          </a:lnTo>
                          <a:cubicBezTo>
                            <a:pt x="2795189" y="357902"/>
                            <a:pt x="2726608" y="306467"/>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3"/>
                          </a:cubicBezTo>
                          <a:lnTo>
                            <a:pt x="253442" y="1378029"/>
                          </a:lnTo>
                          <a:cubicBezTo>
                            <a:pt x="313449" y="1429464"/>
                            <a:pt x="382029" y="1480900"/>
                            <a:pt x="463468" y="1528048"/>
                          </a:cubicBezTo>
                          <a:cubicBezTo>
                            <a:pt x="544907" y="1575197"/>
                            <a:pt x="630632" y="1613773"/>
                            <a:pt x="724929" y="1648063"/>
                          </a:cubicBezTo>
                          <a:lnTo>
                            <a:pt x="849230" y="1575197"/>
                          </a:lnTo>
                          <a:cubicBezTo>
                            <a:pt x="969246" y="1618060"/>
                            <a:pt x="1097833" y="1648063"/>
                            <a:pt x="1226421" y="1665208"/>
                          </a:cubicBezTo>
                          <a:lnTo>
                            <a:pt x="1226421" y="1768078"/>
                          </a:lnTo>
                          <a:cubicBezTo>
                            <a:pt x="1445020" y="1798082"/>
                            <a:pt x="1672190" y="1798082"/>
                            <a:pt x="1890789" y="1768078"/>
                          </a:cubicBezTo>
                          <a:lnTo>
                            <a:pt x="1890789" y="1665208"/>
                          </a:lnTo>
                          <a:cubicBezTo>
                            <a:pt x="2023663" y="1648063"/>
                            <a:pt x="2147965" y="1618060"/>
                            <a:pt x="2267979" y="1575197"/>
                          </a:cubicBezTo>
                          <a:lnTo>
                            <a:pt x="2392281" y="1648063"/>
                          </a:lnTo>
                          <a:cubicBezTo>
                            <a:pt x="2482291" y="1613773"/>
                            <a:pt x="2572303" y="1575197"/>
                            <a:pt x="2653741" y="1528048"/>
                          </a:cubicBezTo>
                          <a:cubicBezTo>
                            <a:pt x="2735181" y="1480900"/>
                            <a:pt x="2803760" y="1429464"/>
                            <a:pt x="2863769" y="1378029"/>
                          </a:cubicBezTo>
                          <a:lnTo>
                            <a:pt x="2735181" y="1305163"/>
                          </a:lnTo>
                          <a:cubicBezTo>
                            <a:pt x="2808047" y="1236583"/>
                            <a:pt x="2859482" y="1163717"/>
                            <a:pt x="2889485" y="1086564"/>
                          </a:cubicBezTo>
                          <a:lnTo>
                            <a:pt x="3069508" y="1086564"/>
                          </a:lnTo>
                          <a:cubicBezTo>
                            <a:pt x="3116657" y="957977"/>
                            <a:pt x="3116657" y="825103"/>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4" name="Freeform: Shape 1273">
                      <a:extLst>
                        <a:ext uri="{FF2B5EF4-FFF2-40B4-BE49-F238E27FC236}">
                          <a16:creationId xmlns:a16="http://schemas.microsoft.com/office/drawing/2014/main" id="{8AA9CDAD-16BA-5C45-7CA6-7CEE8D299D0C}"/>
                        </a:ext>
                      </a:extLst>
                    </p:cNvPr>
                    <p:cNvSpPr/>
                    <p:nvPr/>
                  </p:nvSpPr>
                  <p:spPr>
                    <a:xfrm>
                      <a:off x="17252156" y="6382225"/>
                      <a:ext cx="1877377" cy="1165355"/>
                    </a:xfrm>
                    <a:custGeom>
                      <a:avLst/>
                      <a:gdLst>
                        <a:gd name="connsiteX0" fmla="*/ 1843088 w 1877377"/>
                        <a:gd name="connsiteY0" fmla="*/ 192881 h 1165355"/>
                        <a:gd name="connsiteX1" fmla="*/ 1843088 w 1877377"/>
                        <a:gd name="connsiteY1" fmla="*/ 458629 h 1165355"/>
                        <a:gd name="connsiteX2" fmla="*/ 1877377 w 1877377"/>
                        <a:gd name="connsiteY2" fmla="*/ 265748 h 1165355"/>
                        <a:gd name="connsiteX3" fmla="*/ 1877377 w 1877377"/>
                        <a:gd name="connsiteY3" fmla="*/ 0 h 1165355"/>
                        <a:gd name="connsiteX4" fmla="*/ 1843088 w 1877377"/>
                        <a:gd name="connsiteY4" fmla="*/ 192881 h 1165355"/>
                        <a:gd name="connsiteX5" fmla="*/ 1843088 w 1877377"/>
                        <a:gd name="connsiteY5" fmla="*/ 192881 h 1165355"/>
                        <a:gd name="connsiteX6" fmla="*/ 0 w 1877377"/>
                        <a:gd name="connsiteY6" fmla="*/ 878681 h 1165355"/>
                        <a:gd name="connsiteX7" fmla="*/ 0 w 1877377"/>
                        <a:gd name="connsiteY7" fmla="*/ 1144429 h 1165355"/>
                        <a:gd name="connsiteX8" fmla="*/ 664369 w 1877377"/>
                        <a:gd name="connsiteY8" fmla="*/ 1144429 h 1165355"/>
                        <a:gd name="connsiteX9" fmla="*/ 664369 w 1877377"/>
                        <a:gd name="connsiteY9" fmla="*/ 878681 h 1165355"/>
                        <a:gd name="connsiteX10" fmla="*/ 0 w 1877377"/>
                        <a:gd name="connsiteY10" fmla="*/ 878681 h 1165355"/>
                        <a:gd name="connsiteX11" fmla="*/ 0 w 1877377"/>
                        <a:gd name="connsiteY11" fmla="*/ 878681 h 1165355"/>
                        <a:gd name="connsiteX12" fmla="*/ 1637348 w 1877377"/>
                        <a:gd name="connsiteY12" fmla="*/ 750094 h 1165355"/>
                        <a:gd name="connsiteX13" fmla="*/ 1637348 w 1877377"/>
                        <a:gd name="connsiteY13" fmla="*/ 484346 h 1165355"/>
                        <a:gd name="connsiteX14" fmla="*/ 1165861 w 1877377"/>
                        <a:gd name="connsiteY14" fmla="*/ 758667 h 1165355"/>
                        <a:gd name="connsiteX15" fmla="*/ 1165861 w 1877377"/>
                        <a:gd name="connsiteY15" fmla="*/ 1024414 h 1165355"/>
                        <a:gd name="connsiteX16" fmla="*/ 1637348 w 1877377"/>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5">
                          <a:moveTo>
                            <a:pt x="1843088" y="192881"/>
                          </a:moveTo>
                          <a:lnTo>
                            <a:pt x="1843088" y="458629"/>
                          </a:lnTo>
                          <a:cubicBezTo>
                            <a:pt x="1864519" y="398621"/>
                            <a:pt x="1877377" y="330042"/>
                            <a:pt x="1877377" y="265748"/>
                          </a:cubicBezTo>
                          <a:lnTo>
                            <a:pt x="1877377" y="0"/>
                          </a:lnTo>
                          <a:cubicBezTo>
                            <a:pt x="1877377" y="21431"/>
                            <a:pt x="1855946" y="145733"/>
                            <a:pt x="1843088" y="192881"/>
                          </a:cubicBezTo>
                          <a:lnTo>
                            <a:pt x="1843088" y="192881"/>
                          </a:lnTo>
                          <a:close/>
                          <a:moveTo>
                            <a:pt x="0" y="878681"/>
                          </a:moveTo>
                          <a:lnTo>
                            <a:pt x="0" y="1144429"/>
                          </a:lnTo>
                          <a:cubicBezTo>
                            <a:pt x="218599" y="1174433"/>
                            <a:pt x="450056" y="1170146"/>
                            <a:pt x="664369" y="1144429"/>
                          </a:cubicBezTo>
                          <a:lnTo>
                            <a:pt x="664369" y="878681"/>
                          </a:lnTo>
                          <a:cubicBezTo>
                            <a:pt x="450056" y="904399"/>
                            <a:pt x="214313" y="904399"/>
                            <a:pt x="0" y="878681"/>
                          </a:cubicBezTo>
                          <a:lnTo>
                            <a:pt x="0" y="878681"/>
                          </a:lnTo>
                          <a:close/>
                          <a:moveTo>
                            <a:pt x="1637348" y="750094"/>
                          </a:moveTo>
                          <a:lnTo>
                            <a:pt x="1637348" y="484346"/>
                          </a:lnTo>
                          <a:cubicBezTo>
                            <a:pt x="1504474" y="604362"/>
                            <a:pt x="1333024" y="694373"/>
                            <a:pt x="1165861" y="758667"/>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4" name="Graphic 4">
                    <a:extLst>
                      <a:ext uri="{FF2B5EF4-FFF2-40B4-BE49-F238E27FC236}">
                        <a16:creationId xmlns:a16="http://schemas.microsoft.com/office/drawing/2014/main" id="{AAB6BE9A-53CA-767D-5B3E-FDD896C648D3}"/>
                      </a:ext>
                    </a:extLst>
                  </p:cNvPr>
                  <p:cNvGrpSpPr/>
                  <p:nvPr/>
                </p:nvGrpSpPr>
                <p:grpSpPr>
                  <a:xfrm>
                    <a:off x="16025735" y="5192791"/>
                    <a:ext cx="3104869" cy="2059038"/>
                    <a:chOff x="16025735" y="5192791"/>
                    <a:chExt cx="3104869" cy="2059038"/>
                  </a:xfrm>
                  <a:solidFill>
                    <a:srgbClr val="000000"/>
                  </a:solidFill>
                </p:grpSpPr>
                <p:sp>
                  <p:nvSpPr>
                    <p:cNvPr id="1251" name="Freeform: Shape 1250">
                      <a:extLst>
                        <a:ext uri="{FF2B5EF4-FFF2-40B4-BE49-F238E27FC236}">
                          <a16:creationId xmlns:a16="http://schemas.microsoft.com/office/drawing/2014/main" id="{635CFA27-50A6-5C7C-E75F-26D1DE54258F}"/>
                        </a:ext>
                      </a:extLst>
                    </p:cNvPr>
                    <p:cNvSpPr/>
                    <p:nvPr/>
                  </p:nvSpPr>
                  <p:spPr>
                    <a:xfrm>
                      <a:off x="16394906" y="5379457"/>
                      <a:ext cx="2366010" cy="977050"/>
                    </a:xfrm>
                    <a:custGeom>
                      <a:avLst/>
                      <a:gdLst>
                        <a:gd name="connsiteX0" fmla="*/ 0 w 2366010"/>
                        <a:gd name="connsiteY0" fmla="*/ 702731 h 977050"/>
                        <a:gd name="connsiteX1" fmla="*/ 0 w 2366010"/>
                        <a:gd name="connsiteY1" fmla="*/ 968478 h 977050"/>
                        <a:gd name="connsiteX2" fmla="*/ 60007 w 2366010"/>
                        <a:gd name="connsiteY2" fmla="*/ 749879 h 977050"/>
                        <a:gd name="connsiteX3" fmla="*/ 591503 w 2366010"/>
                        <a:gd name="connsiteY3" fmla="*/ 376976 h 977050"/>
                        <a:gd name="connsiteX4" fmla="*/ 1114425 w 2366010"/>
                        <a:gd name="connsiteY4" fmla="*/ 286964 h 977050"/>
                        <a:gd name="connsiteX5" fmla="*/ 1877377 w 2366010"/>
                        <a:gd name="connsiteY5" fmla="*/ 419838 h 977050"/>
                        <a:gd name="connsiteX6" fmla="*/ 2014538 w 2366010"/>
                        <a:gd name="connsiteY6" fmla="*/ 488418 h 977050"/>
                        <a:gd name="connsiteX7" fmla="*/ 2366011 w 2366010"/>
                        <a:gd name="connsiteY7" fmla="*/ 977051 h 977050"/>
                        <a:gd name="connsiteX8" fmla="*/ 2366011 w 2366010"/>
                        <a:gd name="connsiteY8" fmla="*/ 711303 h 977050"/>
                        <a:gd name="connsiteX9" fmla="*/ 1281589 w 2366010"/>
                        <a:gd name="connsiteY9" fmla="*/ 4072 h 977050"/>
                        <a:gd name="connsiteX10" fmla="*/ 0 w 2366010"/>
                        <a:gd name="connsiteY10" fmla="*/ 702731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050">
                          <a:moveTo>
                            <a:pt x="0" y="702731"/>
                          </a:moveTo>
                          <a:lnTo>
                            <a:pt x="0" y="968478"/>
                          </a:lnTo>
                          <a:cubicBezTo>
                            <a:pt x="0" y="891326"/>
                            <a:pt x="21431" y="814173"/>
                            <a:pt x="60007" y="749879"/>
                          </a:cubicBezTo>
                          <a:cubicBezTo>
                            <a:pt x="180022" y="556998"/>
                            <a:pt x="381476" y="445556"/>
                            <a:pt x="591503" y="376976"/>
                          </a:cubicBezTo>
                          <a:cubicBezTo>
                            <a:pt x="771525" y="321254"/>
                            <a:pt x="925830" y="295537"/>
                            <a:pt x="1114425" y="286964"/>
                          </a:cubicBezTo>
                          <a:cubicBezTo>
                            <a:pt x="1375887" y="282678"/>
                            <a:pt x="1637348" y="316968"/>
                            <a:pt x="1877377" y="419838"/>
                          </a:cubicBezTo>
                          <a:cubicBezTo>
                            <a:pt x="1924526" y="441269"/>
                            <a:pt x="1971675" y="462701"/>
                            <a:pt x="2014538" y="488418"/>
                          </a:cubicBezTo>
                          <a:cubicBezTo>
                            <a:pt x="2245995" y="621292"/>
                            <a:pt x="2366011" y="801314"/>
                            <a:pt x="2366011" y="977051"/>
                          </a:cubicBezTo>
                          <a:lnTo>
                            <a:pt x="2366011" y="711303"/>
                          </a:lnTo>
                          <a:cubicBezTo>
                            <a:pt x="2366011" y="299823"/>
                            <a:pt x="1843088" y="38362"/>
                            <a:pt x="1281589" y="4072"/>
                          </a:cubicBezTo>
                          <a:cubicBezTo>
                            <a:pt x="664369" y="-34505"/>
                            <a:pt x="0" y="201239"/>
                            <a:pt x="0" y="70273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2" name="Freeform: Shape 1251">
                      <a:extLst>
                        <a:ext uri="{FF2B5EF4-FFF2-40B4-BE49-F238E27FC236}">
                          <a16:creationId xmlns:a16="http://schemas.microsoft.com/office/drawing/2014/main" id="{D589F813-2C3F-FD86-B03D-01A59B211226}"/>
                        </a:ext>
                      </a:extLst>
                    </p:cNvPr>
                    <p:cNvSpPr/>
                    <p:nvPr/>
                  </p:nvSpPr>
                  <p:spPr>
                    <a:xfrm>
                      <a:off x="16392755" y="5535691"/>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6"/>
                            <a:pt x="2025261" y="1168003"/>
                          </a:cubicBezTo>
                          <a:cubicBezTo>
                            <a:pt x="1566632" y="1433751"/>
                            <a:pt x="812252" y="1433751"/>
                            <a:pt x="349337" y="1168003"/>
                          </a:cubicBezTo>
                          <a:cubicBezTo>
                            <a:pt x="-113578" y="902256"/>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3" name="Freeform: Shape 1252">
                      <a:extLst>
                        <a:ext uri="{FF2B5EF4-FFF2-40B4-BE49-F238E27FC236}">
                          <a16:creationId xmlns:a16="http://schemas.microsoft.com/office/drawing/2014/main" id="{C40D22D1-6A30-3403-98AA-D0F0D442570B}"/>
                        </a:ext>
                      </a:extLst>
                    </p:cNvPr>
                    <p:cNvSpPr/>
                    <p:nvPr/>
                  </p:nvSpPr>
                  <p:spPr>
                    <a:xfrm>
                      <a:off x="17916525" y="6283642"/>
                      <a:ext cx="1015841" cy="844391"/>
                    </a:xfrm>
                    <a:custGeom>
                      <a:avLst/>
                      <a:gdLst>
                        <a:gd name="connsiteX0" fmla="*/ 0 w 1015841"/>
                        <a:gd name="connsiteY0" fmla="*/ 578644 h 844391"/>
                        <a:gd name="connsiteX1" fmla="*/ 0 w 1015841"/>
                        <a:gd name="connsiteY1" fmla="*/ 844391 h 844391"/>
                        <a:gd name="connsiteX2" fmla="*/ 377190 w 1015841"/>
                        <a:gd name="connsiteY2" fmla="*/ 754380 h 844391"/>
                        <a:gd name="connsiteX3" fmla="*/ 377190 w 1015841"/>
                        <a:gd name="connsiteY3" fmla="*/ 488632 h 844391"/>
                        <a:gd name="connsiteX4" fmla="*/ 0 w 1015841"/>
                        <a:gd name="connsiteY4" fmla="*/ 578644 h 844391"/>
                        <a:gd name="connsiteX5" fmla="*/ 0 w 1015841"/>
                        <a:gd name="connsiteY5" fmla="*/ 578644 h 844391"/>
                        <a:gd name="connsiteX6" fmla="*/ 1002982 w 1015841"/>
                        <a:gd name="connsiteY6" fmla="*/ 261461 h 844391"/>
                        <a:gd name="connsiteX7" fmla="*/ 1015842 w 1015841"/>
                        <a:gd name="connsiteY7" fmla="*/ 132873 h 844391"/>
                        <a:gd name="connsiteX8" fmla="*/ 1007269 w 1015841"/>
                        <a:gd name="connsiteY8" fmla="*/ 0 h 844391"/>
                        <a:gd name="connsiteX9" fmla="*/ 852964 w 1015841"/>
                        <a:gd name="connsiteY9" fmla="*/ 218598 h 844391"/>
                        <a:gd name="connsiteX10" fmla="*/ 852964 w 1015841"/>
                        <a:gd name="connsiteY10" fmla="*/ 484346 h 844391"/>
                        <a:gd name="connsiteX11" fmla="*/ 887254 w 1015841"/>
                        <a:gd name="connsiteY11" fmla="*/ 450056 h 844391"/>
                        <a:gd name="connsiteX12" fmla="*/ 1002982 w 1015841"/>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1002982" y="261461"/>
                          </a:moveTo>
                          <a:lnTo>
                            <a:pt x="1015842" y="132873"/>
                          </a:lnTo>
                          <a:lnTo>
                            <a:pt x="1007269" y="0"/>
                          </a:lnTo>
                          <a:cubicBezTo>
                            <a:pt x="972979" y="81438"/>
                            <a:pt x="912971" y="162877"/>
                            <a:pt x="852964" y="218598"/>
                          </a:cubicBezTo>
                          <a:lnTo>
                            <a:pt x="852964" y="484346"/>
                          </a:lnTo>
                          <a:cubicBezTo>
                            <a:pt x="865823" y="471488"/>
                            <a:pt x="874395" y="462915"/>
                            <a:pt x="887254" y="450056"/>
                          </a:cubicBezTo>
                          <a:cubicBezTo>
                            <a:pt x="930117" y="390048"/>
                            <a:pt x="972979" y="330041"/>
                            <a:pt x="1002982"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4" name="Freeform: Shape 1253">
                      <a:extLst>
                        <a:ext uri="{FF2B5EF4-FFF2-40B4-BE49-F238E27FC236}">
                          <a16:creationId xmlns:a16="http://schemas.microsoft.com/office/drawing/2014/main" id="{F5713877-2102-3CFE-3089-4517D9AFB89C}"/>
                        </a:ext>
                      </a:extLst>
                    </p:cNvPr>
                    <p:cNvSpPr/>
                    <p:nvPr/>
                  </p:nvSpPr>
                  <p:spPr>
                    <a:xfrm>
                      <a:off x="18756630" y="5602128"/>
                      <a:ext cx="128587" cy="338613"/>
                    </a:xfrm>
                    <a:custGeom>
                      <a:avLst/>
                      <a:gdLst>
                        <a:gd name="connsiteX0" fmla="*/ 128588 w 128587"/>
                        <a:gd name="connsiteY0" fmla="*/ 0 h 338613"/>
                        <a:gd name="connsiteX1" fmla="*/ 128588 w 128587"/>
                        <a:gd name="connsiteY1" fmla="*/ 265748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8"/>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5" name="Freeform: Shape 1254">
                      <a:extLst>
                        <a:ext uri="{FF2B5EF4-FFF2-40B4-BE49-F238E27FC236}">
                          <a16:creationId xmlns:a16="http://schemas.microsoft.com/office/drawing/2014/main" id="{60AC1150-9818-06DD-FA94-B8795C2681B5}"/>
                        </a:ext>
                      </a:extLst>
                    </p:cNvPr>
                    <p:cNvSpPr/>
                    <p:nvPr/>
                  </p:nvSpPr>
                  <p:spPr>
                    <a:xfrm>
                      <a:off x="16240601" y="5602128"/>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8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2 w 1011555"/>
                        <a:gd name="connsiteY16" fmla="*/ 1161574 h 1525905"/>
                        <a:gd name="connsiteX17" fmla="*/ 158592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8"/>
                          </a:lnTo>
                          <a:lnTo>
                            <a:pt x="25718" y="0"/>
                          </a:lnTo>
                          <a:lnTo>
                            <a:pt x="154305" y="72866"/>
                          </a:lnTo>
                          <a:lnTo>
                            <a:pt x="154305" y="72866"/>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4471"/>
                            <a:pt x="882968" y="1508760"/>
                            <a:pt x="1011555" y="1525905"/>
                          </a:cubicBezTo>
                          <a:lnTo>
                            <a:pt x="1011555" y="1525905"/>
                          </a:lnTo>
                          <a:close/>
                          <a:moveTo>
                            <a:pt x="0" y="677228"/>
                          </a:moveTo>
                          <a:lnTo>
                            <a:pt x="0" y="942975"/>
                          </a:lnTo>
                          <a:cubicBezTo>
                            <a:pt x="34290" y="1020128"/>
                            <a:pt x="85725" y="1092994"/>
                            <a:pt x="158592" y="1161574"/>
                          </a:cubicBezTo>
                          <a:lnTo>
                            <a:pt x="158592"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6" name="Freeform: Shape 1255">
                      <a:extLst>
                        <a:ext uri="{FF2B5EF4-FFF2-40B4-BE49-F238E27FC236}">
                          <a16:creationId xmlns:a16="http://schemas.microsoft.com/office/drawing/2014/main" id="{09DC0DAC-22B5-7771-9C13-E09D42109180}"/>
                        </a:ext>
                      </a:extLst>
                    </p:cNvPr>
                    <p:cNvSpPr/>
                    <p:nvPr/>
                  </p:nvSpPr>
                  <p:spPr>
                    <a:xfrm>
                      <a:off x="18919507" y="6279355"/>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7" name="Freeform: Shape 1256">
                      <a:extLst>
                        <a:ext uri="{FF2B5EF4-FFF2-40B4-BE49-F238E27FC236}">
                          <a16:creationId xmlns:a16="http://schemas.microsoft.com/office/drawing/2014/main" id="{7CD871CF-9143-EDE2-9B25-12D188FF2A61}"/>
                        </a:ext>
                      </a:extLst>
                    </p:cNvPr>
                    <p:cNvSpPr/>
                    <p:nvPr/>
                  </p:nvSpPr>
                  <p:spPr>
                    <a:xfrm>
                      <a:off x="16060578" y="6279355"/>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8" name="Freeform: Shape 1257">
                      <a:extLst>
                        <a:ext uri="{FF2B5EF4-FFF2-40B4-BE49-F238E27FC236}">
                          <a16:creationId xmlns:a16="http://schemas.microsoft.com/office/drawing/2014/main" id="{31AD722F-9514-1298-6E77-86DA4E097E0B}"/>
                        </a:ext>
                      </a:extLst>
                    </p:cNvPr>
                    <p:cNvSpPr/>
                    <p:nvPr/>
                  </p:nvSpPr>
                  <p:spPr>
                    <a:xfrm>
                      <a:off x="18293714" y="6772274"/>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9" name="Freeform: Shape 1258">
                      <a:extLst>
                        <a:ext uri="{FF2B5EF4-FFF2-40B4-BE49-F238E27FC236}">
                          <a16:creationId xmlns:a16="http://schemas.microsoft.com/office/drawing/2014/main" id="{34A24118-A750-9482-C523-C3318FDF0693}"/>
                        </a:ext>
                      </a:extLst>
                    </p:cNvPr>
                    <p:cNvSpPr/>
                    <p:nvPr/>
                  </p:nvSpPr>
                  <p:spPr>
                    <a:xfrm>
                      <a:off x="16746378" y="6772274"/>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0" name="Freeform: Shape 1259">
                      <a:extLst>
                        <a:ext uri="{FF2B5EF4-FFF2-40B4-BE49-F238E27FC236}">
                          <a16:creationId xmlns:a16="http://schemas.microsoft.com/office/drawing/2014/main" id="{A3B31383-978F-803A-2991-0FDA1992E9D8}"/>
                        </a:ext>
                      </a:extLst>
                    </p:cNvPr>
                    <p:cNvSpPr/>
                    <p:nvPr/>
                  </p:nvSpPr>
                  <p:spPr>
                    <a:xfrm>
                      <a:off x="16026288" y="6082188"/>
                      <a:ext cx="720090" cy="1028699"/>
                    </a:xfrm>
                    <a:custGeom>
                      <a:avLst/>
                      <a:gdLst>
                        <a:gd name="connsiteX0" fmla="*/ 720090 w 720090"/>
                        <a:gd name="connsiteY0" fmla="*/ 762952 h 1028699"/>
                        <a:gd name="connsiteX1" fmla="*/ 248603 w 720090"/>
                        <a:gd name="connsiteY1" fmla="*/ 488633 h 1028699"/>
                        <a:gd name="connsiteX2" fmla="*/ 248603 w 720090"/>
                        <a:gd name="connsiteY2" fmla="*/ 754380 h 1028699"/>
                        <a:gd name="connsiteX3" fmla="*/ 720090 w 720090"/>
                        <a:gd name="connsiteY3" fmla="*/ 1028700 h 1028699"/>
                        <a:gd name="connsiteX4" fmla="*/ 720090 w 720090"/>
                        <a:gd name="connsiteY4" fmla="*/ 1028700 h 1028699"/>
                        <a:gd name="connsiteX5" fmla="*/ 720090 w 720090"/>
                        <a:gd name="connsiteY5" fmla="*/ 762952 h 1028699"/>
                        <a:gd name="connsiteX6" fmla="*/ 720090 w 720090"/>
                        <a:gd name="connsiteY6" fmla="*/ 762952 h 1028699"/>
                        <a:gd name="connsiteX7" fmla="*/ 0 w 720090"/>
                        <a:gd name="connsiteY7" fmla="*/ 0 h 1028699"/>
                        <a:gd name="connsiteX8" fmla="*/ 0 w 720090"/>
                        <a:gd name="connsiteY8" fmla="*/ 265748 h 1028699"/>
                        <a:gd name="connsiteX9" fmla="*/ 38577 w 720090"/>
                        <a:gd name="connsiteY9" fmla="*/ 462915 h 1028699"/>
                        <a:gd name="connsiteX10" fmla="*/ 38577 w 720090"/>
                        <a:gd name="connsiteY10" fmla="*/ 197167 h 1028699"/>
                        <a:gd name="connsiteX11" fmla="*/ 0 w 720090"/>
                        <a:gd name="connsiteY11"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699">
                          <a:moveTo>
                            <a:pt x="720090" y="762952"/>
                          </a:moveTo>
                          <a:cubicBezTo>
                            <a:pt x="552927" y="698659"/>
                            <a:pt x="381477" y="608648"/>
                            <a:pt x="248603" y="488633"/>
                          </a:cubicBezTo>
                          <a:lnTo>
                            <a:pt x="248603" y="754380"/>
                          </a:lnTo>
                          <a:cubicBezTo>
                            <a:pt x="377190" y="870109"/>
                            <a:pt x="552927" y="964406"/>
                            <a:pt x="720090" y="1028700"/>
                          </a:cubicBezTo>
                          <a:lnTo>
                            <a:pt x="720090" y="1028700"/>
                          </a:lnTo>
                          <a:lnTo>
                            <a:pt x="720090" y="762952"/>
                          </a:lnTo>
                          <a:lnTo>
                            <a:pt x="720090" y="762952"/>
                          </a:lnTo>
                          <a:close/>
                          <a:moveTo>
                            <a:pt x="0" y="0"/>
                          </a:moveTo>
                          <a:lnTo>
                            <a:pt x="0" y="265748"/>
                          </a:lnTo>
                          <a:cubicBezTo>
                            <a:pt x="0" y="330041"/>
                            <a:pt x="12859" y="398621"/>
                            <a:pt x="38577" y="462915"/>
                          </a:cubicBezTo>
                          <a:lnTo>
                            <a:pt x="38577" y="197167"/>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1" name="Freeform: Shape 1260">
                      <a:extLst>
                        <a:ext uri="{FF2B5EF4-FFF2-40B4-BE49-F238E27FC236}">
                          <a16:creationId xmlns:a16="http://schemas.microsoft.com/office/drawing/2014/main" id="{7F02159B-1BB8-3E61-3FAF-B969A355C9CD}"/>
                        </a:ext>
                      </a:extLst>
                    </p:cNvPr>
                    <p:cNvSpPr/>
                    <p:nvPr/>
                  </p:nvSpPr>
                  <p:spPr>
                    <a:xfrm>
                      <a:off x="16025735" y="5192791"/>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8 w 3104869"/>
                        <a:gd name="connsiteY6" fmla="*/ 700802 h 1790581"/>
                        <a:gd name="connsiteX7" fmla="*/ 2889485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8 w 3104869"/>
                        <a:gd name="connsiteY11" fmla="*/ 139303 h 1790581"/>
                        <a:gd name="connsiteX12" fmla="*/ 2259407 w 3104869"/>
                        <a:gd name="connsiteY12" fmla="*/ 212169 h 1790581"/>
                        <a:gd name="connsiteX13" fmla="*/ 1882216 w 3104869"/>
                        <a:gd name="connsiteY13" fmla="*/ 122158 h 1790581"/>
                        <a:gd name="connsiteX14" fmla="*/ 1882216 w 3104869"/>
                        <a:gd name="connsiteY14" fmla="*/ 19288 h 1790581"/>
                        <a:gd name="connsiteX15" fmla="*/ 1217848 w 3104869"/>
                        <a:gd name="connsiteY15" fmla="*/ 19288 h 1790581"/>
                        <a:gd name="connsiteX16" fmla="*/ 1217848 w 3104869"/>
                        <a:gd name="connsiteY16" fmla="*/ 122158 h 1790581"/>
                        <a:gd name="connsiteX17" fmla="*/ 840658 w 3104869"/>
                        <a:gd name="connsiteY17" fmla="*/ 212169 h 1790581"/>
                        <a:gd name="connsiteX18" fmla="*/ 712071 w 3104869"/>
                        <a:gd name="connsiteY18" fmla="*/ 139303 h 1790581"/>
                        <a:gd name="connsiteX19" fmla="*/ 450609 w 3104869"/>
                        <a:gd name="connsiteY19" fmla="*/ 259318 h 1790581"/>
                        <a:gd name="connsiteX20" fmla="*/ 240583 w 3104869"/>
                        <a:gd name="connsiteY20" fmla="*/ 409337 h 1790581"/>
                        <a:gd name="connsiteX21" fmla="*/ 369171 w 3104869"/>
                        <a:gd name="connsiteY21" fmla="*/ 482203 h 1790581"/>
                        <a:gd name="connsiteX22" fmla="*/ 214865 w 3104869"/>
                        <a:gd name="connsiteY22" fmla="*/ 700802 h 1790581"/>
                        <a:gd name="connsiteX23" fmla="*/ 34843 w 3104869"/>
                        <a:gd name="connsiteY23" fmla="*/ 700802 h 1790581"/>
                        <a:gd name="connsiteX24" fmla="*/ 39129 w 3104869"/>
                        <a:gd name="connsiteY24" fmla="*/ 1086564 h 1790581"/>
                        <a:gd name="connsiteX25" fmla="*/ 219152 w 3104869"/>
                        <a:gd name="connsiteY25" fmla="*/ 1086564 h 1790581"/>
                        <a:gd name="connsiteX26" fmla="*/ 377743 w 3104869"/>
                        <a:gd name="connsiteY26" fmla="*/ 1305164 h 1790581"/>
                        <a:gd name="connsiteX27" fmla="*/ 253442 w 3104869"/>
                        <a:gd name="connsiteY27" fmla="*/ 1378030 h 1790581"/>
                        <a:gd name="connsiteX28" fmla="*/ 463468 w 3104869"/>
                        <a:gd name="connsiteY28" fmla="*/ 1528048 h 1790581"/>
                        <a:gd name="connsiteX29" fmla="*/ 724929 w 3104869"/>
                        <a:gd name="connsiteY29" fmla="*/ 1648064 h 1790581"/>
                        <a:gd name="connsiteX30" fmla="*/ 849230 w 3104869"/>
                        <a:gd name="connsiteY30" fmla="*/ 1575197 h 1790581"/>
                        <a:gd name="connsiteX31" fmla="*/ 1226421 w 3104869"/>
                        <a:gd name="connsiteY31" fmla="*/ 1665208 h 1790581"/>
                        <a:gd name="connsiteX32" fmla="*/ 1226421 w 3104869"/>
                        <a:gd name="connsiteY32" fmla="*/ 1768078 h 1790581"/>
                        <a:gd name="connsiteX33" fmla="*/ 1890789 w 3104869"/>
                        <a:gd name="connsiteY33" fmla="*/ 1768078 h 1790581"/>
                        <a:gd name="connsiteX34" fmla="*/ 1890789 w 3104869"/>
                        <a:gd name="connsiteY34" fmla="*/ 1665208 h 1790581"/>
                        <a:gd name="connsiteX35" fmla="*/ 2267979 w 3104869"/>
                        <a:gd name="connsiteY35" fmla="*/ 1575197 h 1790581"/>
                        <a:gd name="connsiteX36" fmla="*/ 2392281 w 3104869"/>
                        <a:gd name="connsiteY36" fmla="*/ 1648064 h 1790581"/>
                        <a:gd name="connsiteX37" fmla="*/ 2653741 w 3104869"/>
                        <a:gd name="connsiteY37" fmla="*/ 1528048 h 1790581"/>
                        <a:gd name="connsiteX38" fmla="*/ 2863769 w 3104869"/>
                        <a:gd name="connsiteY38" fmla="*/ 1378030 h 1790581"/>
                        <a:gd name="connsiteX39" fmla="*/ 2735181 w 3104869"/>
                        <a:gd name="connsiteY39" fmla="*/ 1305164 h 1790581"/>
                        <a:gd name="connsiteX40" fmla="*/ 2889485 w 3104869"/>
                        <a:gd name="connsiteY40" fmla="*/ 1086564 h 1790581"/>
                        <a:gd name="connsiteX41" fmla="*/ 3069508 w 3104869"/>
                        <a:gd name="connsiteY41" fmla="*/ 1086564 h 1790581"/>
                        <a:gd name="connsiteX42" fmla="*/ 3069508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5" y="1648064"/>
                            <a:pt x="1183558" y="1648064"/>
                            <a:pt x="716357" y="1378030"/>
                          </a:cubicBezTo>
                          <a:cubicBezTo>
                            <a:pt x="253442" y="1107996"/>
                            <a:pt x="249155" y="675085"/>
                            <a:pt x="712071" y="409337"/>
                          </a:cubicBezTo>
                          <a:cubicBezTo>
                            <a:pt x="1174986" y="139303"/>
                            <a:pt x="1925079" y="139303"/>
                            <a:pt x="2387995" y="409337"/>
                          </a:cubicBezTo>
                          <a:cubicBezTo>
                            <a:pt x="2850909" y="675085"/>
                            <a:pt x="2855196" y="1112282"/>
                            <a:pt x="2392281" y="1378030"/>
                          </a:cubicBezTo>
                          <a:lnTo>
                            <a:pt x="2392281" y="1378030"/>
                          </a:lnTo>
                          <a:close/>
                          <a:moveTo>
                            <a:pt x="3069508" y="700802"/>
                          </a:moveTo>
                          <a:lnTo>
                            <a:pt x="2889485" y="700802"/>
                          </a:lnTo>
                          <a:cubicBezTo>
                            <a:pt x="2855196" y="623649"/>
                            <a:pt x="2803760" y="550783"/>
                            <a:pt x="2730895" y="482203"/>
                          </a:cubicBezTo>
                          <a:lnTo>
                            <a:pt x="2855196" y="409337"/>
                          </a:lnTo>
                          <a:cubicBezTo>
                            <a:pt x="2795189" y="353616"/>
                            <a:pt x="2726608" y="306467"/>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4"/>
                          </a:cubicBezTo>
                          <a:lnTo>
                            <a:pt x="253442" y="1378030"/>
                          </a:lnTo>
                          <a:cubicBezTo>
                            <a:pt x="313449" y="1429465"/>
                            <a:pt x="382029" y="1480899"/>
                            <a:pt x="463468" y="1528048"/>
                          </a:cubicBezTo>
                          <a:cubicBezTo>
                            <a:pt x="544907" y="1575197"/>
                            <a:pt x="630632" y="1613773"/>
                            <a:pt x="724929" y="1648064"/>
                          </a:cubicBezTo>
                          <a:lnTo>
                            <a:pt x="849230" y="1575197"/>
                          </a:lnTo>
                          <a:cubicBezTo>
                            <a:pt x="969246" y="1618059"/>
                            <a:pt x="1097833" y="1648064"/>
                            <a:pt x="1226421" y="1665208"/>
                          </a:cubicBezTo>
                          <a:lnTo>
                            <a:pt x="1226421" y="1768078"/>
                          </a:lnTo>
                          <a:cubicBezTo>
                            <a:pt x="1445020" y="1798082"/>
                            <a:pt x="1672190" y="1798082"/>
                            <a:pt x="1890789" y="1768078"/>
                          </a:cubicBezTo>
                          <a:lnTo>
                            <a:pt x="1890789" y="1665208"/>
                          </a:lnTo>
                          <a:cubicBezTo>
                            <a:pt x="2023663" y="1648064"/>
                            <a:pt x="2147965" y="1618059"/>
                            <a:pt x="2267979" y="1575197"/>
                          </a:cubicBezTo>
                          <a:lnTo>
                            <a:pt x="2392281" y="1648064"/>
                          </a:lnTo>
                          <a:cubicBezTo>
                            <a:pt x="2482291" y="1613773"/>
                            <a:pt x="2572303" y="1575197"/>
                            <a:pt x="2653741" y="1528048"/>
                          </a:cubicBezTo>
                          <a:cubicBezTo>
                            <a:pt x="2735181" y="1480899"/>
                            <a:pt x="2803760" y="1429465"/>
                            <a:pt x="2863769" y="1378030"/>
                          </a:cubicBezTo>
                          <a:lnTo>
                            <a:pt x="2735181" y="1305164"/>
                          </a:lnTo>
                          <a:cubicBezTo>
                            <a:pt x="2808047" y="1236583"/>
                            <a:pt x="2859482" y="1163717"/>
                            <a:pt x="2889485" y="1086564"/>
                          </a:cubicBezTo>
                          <a:lnTo>
                            <a:pt x="3069508" y="1086564"/>
                          </a:lnTo>
                          <a:cubicBezTo>
                            <a:pt x="3116657" y="962263"/>
                            <a:pt x="3116657" y="829389"/>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2" name="Freeform: Shape 1261">
                      <a:extLst>
                        <a:ext uri="{FF2B5EF4-FFF2-40B4-BE49-F238E27FC236}">
                          <a16:creationId xmlns:a16="http://schemas.microsoft.com/office/drawing/2014/main" id="{1A196038-EF45-1FD1-36F6-6C8F90723540}"/>
                        </a:ext>
                      </a:extLst>
                    </p:cNvPr>
                    <p:cNvSpPr/>
                    <p:nvPr/>
                  </p:nvSpPr>
                  <p:spPr>
                    <a:xfrm>
                      <a:off x="17252156" y="6086474"/>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50019"/>
                            <a:pt x="1843088" y="192881"/>
                          </a:cubicBezTo>
                          <a:lnTo>
                            <a:pt x="1843088" y="192881"/>
                          </a:lnTo>
                          <a:close/>
                          <a:moveTo>
                            <a:pt x="0" y="878681"/>
                          </a:moveTo>
                          <a:lnTo>
                            <a:pt x="0" y="1144429"/>
                          </a:lnTo>
                          <a:cubicBezTo>
                            <a:pt x="218599" y="1174432"/>
                            <a:pt x="450056" y="1170146"/>
                            <a:pt x="664369" y="1144429"/>
                          </a:cubicBezTo>
                          <a:lnTo>
                            <a:pt x="664369" y="878681"/>
                          </a:lnTo>
                          <a:cubicBezTo>
                            <a:pt x="450056" y="908685"/>
                            <a:pt x="214313" y="908685"/>
                            <a:pt x="0" y="878681"/>
                          </a:cubicBezTo>
                          <a:lnTo>
                            <a:pt x="0" y="878681"/>
                          </a:lnTo>
                          <a:close/>
                          <a:moveTo>
                            <a:pt x="1637348" y="750094"/>
                          </a:moveTo>
                          <a:lnTo>
                            <a:pt x="1637348" y="484346"/>
                          </a:lnTo>
                          <a:cubicBezTo>
                            <a:pt x="1504474" y="604362"/>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5" name="Graphic 4">
                    <a:extLst>
                      <a:ext uri="{FF2B5EF4-FFF2-40B4-BE49-F238E27FC236}">
                        <a16:creationId xmlns:a16="http://schemas.microsoft.com/office/drawing/2014/main" id="{BB113ECA-6385-B08F-F215-864EC3CB645F}"/>
                      </a:ext>
                    </a:extLst>
                  </p:cNvPr>
                  <p:cNvGrpSpPr/>
                  <p:nvPr/>
                </p:nvGrpSpPr>
                <p:grpSpPr>
                  <a:xfrm>
                    <a:off x="16025735" y="4901326"/>
                    <a:ext cx="3104869" cy="2059038"/>
                    <a:chOff x="16025735" y="4901326"/>
                    <a:chExt cx="3104869" cy="2059038"/>
                  </a:xfrm>
                  <a:solidFill>
                    <a:srgbClr val="000000"/>
                  </a:solidFill>
                </p:grpSpPr>
                <p:sp>
                  <p:nvSpPr>
                    <p:cNvPr id="1239" name="Freeform: Shape 1238">
                      <a:extLst>
                        <a:ext uri="{FF2B5EF4-FFF2-40B4-BE49-F238E27FC236}">
                          <a16:creationId xmlns:a16="http://schemas.microsoft.com/office/drawing/2014/main" id="{08EF86AE-CBAB-5478-24F8-F1BC2160AA8C}"/>
                        </a:ext>
                      </a:extLst>
                    </p:cNvPr>
                    <p:cNvSpPr/>
                    <p:nvPr/>
                  </p:nvSpPr>
                  <p:spPr>
                    <a:xfrm>
                      <a:off x="16394906" y="5087114"/>
                      <a:ext cx="2366010" cy="977928"/>
                    </a:xfrm>
                    <a:custGeom>
                      <a:avLst/>
                      <a:gdLst>
                        <a:gd name="connsiteX0" fmla="*/ 0 w 2366010"/>
                        <a:gd name="connsiteY0" fmla="*/ 703608 h 977928"/>
                        <a:gd name="connsiteX1" fmla="*/ 0 w 2366010"/>
                        <a:gd name="connsiteY1" fmla="*/ 969356 h 977928"/>
                        <a:gd name="connsiteX2" fmla="*/ 60007 w 2366010"/>
                        <a:gd name="connsiteY2" fmla="*/ 750757 h 977928"/>
                        <a:gd name="connsiteX3" fmla="*/ 591503 w 2366010"/>
                        <a:gd name="connsiteY3" fmla="*/ 377853 h 977928"/>
                        <a:gd name="connsiteX4" fmla="*/ 1114425 w 2366010"/>
                        <a:gd name="connsiteY4" fmla="*/ 287842 h 977928"/>
                        <a:gd name="connsiteX5" fmla="*/ 1877377 w 2366010"/>
                        <a:gd name="connsiteY5" fmla="*/ 420716 h 977928"/>
                        <a:gd name="connsiteX6" fmla="*/ 2014538 w 2366010"/>
                        <a:gd name="connsiteY6" fmla="*/ 489296 h 977928"/>
                        <a:gd name="connsiteX7" fmla="*/ 2366011 w 2366010"/>
                        <a:gd name="connsiteY7" fmla="*/ 977928 h 977928"/>
                        <a:gd name="connsiteX8" fmla="*/ 2366011 w 2366010"/>
                        <a:gd name="connsiteY8" fmla="*/ 712181 h 977928"/>
                        <a:gd name="connsiteX9" fmla="*/ 1281589 w 2366010"/>
                        <a:gd name="connsiteY9" fmla="*/ 4950 h 977928"/>
                        <a:gd name="connsiteX10" fmla="*/ 0 w 2366010"/>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7" y="283556"/>
                            <a:pt x="1637348" y="317846"/>
                            <a:pt x="1877377" y="420716"/>
                          </a:cubicBezTo>
                          <a:cubicBezTo>
                            <a:pt x="1924526" y="442147"/>
                            <a:pt x="1971675" y="463578"/>
                            <a:pt x="2014538" y="489296"/>
                          </a:cubicBezTo>
                          <a:cubicBezTo>
                            <a:pt x="2245995" y="622169"/>
                            <a:pt x="2366011" y="802192"/>
                            <a:pt x="2366011" y="977928"/>
                          </a:cubicBezTo>
                          <a:lnTo>
                            <a:pt x="2366011" y="712181"/>
                          </a:lnTo>
                          <a:cubicBezTo>
                            <a:pt x="2366011" y="300701"/>
                            <a:pt x="1843088" y="39239"/>
                            <a:pt x="1281589" y="4950"/>
                          </a:cubicBezTo>
                          <a:cubicBezTo>
                            <a:pt x="664369"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0" name="Freeform: Shape 1239">
                      <a:extLst>
                        <a:ext uri="{FF2B5EF4-FFF2-40B4-BE49-F238E27FC236}">
                          <a16:creationId xmlns:a16="http://schemas.microsoft.com/office/drawing/2014/main" id="{00E79FC3-F555-15AE-683B-2B569877C8AB}"/>
                        </a:ext>
                      </a:extLst>
                    </p:cNvPr>
                    <p:cNvSpPr/>
                    <p:nvPr/>
                  </p:nvSpPr>
                  <p:spPr>
                    <a:xfrm>
                      <a:off x="16392755" y="5241011"/>
                      <a:ext cx="2368698" cy="1370528"/>
                    </a:xfrm>
                    <a:custGeom>
                      <a:avLst/>
                      <a:gdLst>
                        <a:gd name="connsiteX0" fmla="*/ 2020975 w 2368698"/>
                        <a:gd name="connsiteY0" fmla="*/ 202525 h 1370528"/>
                        <a:gd name="connsiteX1" fmla="*/ 2025261 w 2368698"/>
                        <a:gd name="connsiteY1" fmla="*/ 1171218 h 1370528"/>
                        <a:gd name="connsiteX2" fmla="*/ 349337 w 2368698"/>
                        <a:gd name="connsiteY2" fmla="*/ 1171218 h 1370528"/>
                        <a:gd name="connsiteX3" fmla="*/ 345051 w 2368698"/>
                        <a:gd name="connsiteY3" fmla="*/ 202525 h 1370528"/>
                        <a:gd name="connsiteX4" fmla="*/ 2020975 w 2368698"/>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70528">
                          <a:moveTo>
                            <a:pt x="2020975" y="202525"/>
                          </a:moveTo>
                          <a:cubicBezTo>
                            <a:pt x="2483889" y="468273"/>
                            <a:pt x="2483889" y="905471"/>
                            <a:pt x="2025261" y="1171218"/>
                          </a:cubicBezTo>
                          <a:cubicBezTo>
                            <a:pt x="1566632" y="1436966"/>
                            <a:pt x="812252" y="1436966"/>
                            <a:pt x="349337" y="1171218"/>
                          </a:cubicBezTo>
                          <a:cubicBezTo>
                            <a:pt x="-113578" y="905471"/>
                            <a:pt x="-117865" y="468273"/>
                            <a:pt x="345051" y="202525"/>
                          </a:cubicBezTo>
                          <a:cubicBezTo>
                            <a:pt x="803679" y="-67508"/>
                            <a:pt x="1558059" y="-67508"/>
                            <a:pt x="2020975"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1" name="Freeform: Shape 1240">
                      <a:extLst>
                        <a:ext uri="{FF2B5EF4-FFF2-40B4-BE49-F238E27FC236}">
                          <a16:creationId xmlns:a16="http://schemas.microsoft.com/office/drawing/2014/main" id="{490A276F-9361-3A2E-BEF2-885ADCD169C0}"/>
                        </a:ext>
                      </a:extLst>
                    </p:cNvPr>
                    <p:cNvSpPr/>
                    <p:nvPr/>
                  </p:nvSpPr>
                  <p:spPr>
                    <a:xfrm>
                      <a:off x="17916525" y="5987890"/>
                      <a:ext cx="1015841" cy="848677"/>
                    </a:xfrm>
                    <a:custGeom>
                      <a:avLst/>
                      <a:gdLst>
                        <a:gd name="connsiteX0" fmla="*/ 0 w 1015841"/>
                        <a:gd name="connsiteY0" fmla="*/ 582930 h 848677"/>
                        <a:gd name="connsiteX1" fmla="*/ 0 w 1015841"/>
                        <a:gd name="connsiteY1" fmla="*/ 848678 h 848677"/>
                        <a:gd name="connsiteX2" fmla="*/ 377190 w 1015841"/>
                        <a:gd name="connsiteY2" fmla="*/ 758666 h 848677"/>
                        <a:gd name="connsiteX3" fmla="*/ 377190 w 1015841"/>
                        <a:gd name="connsiteY3" fmla="*/ 492919 h 848677"/>
                        <a:gd name="connsiteX4" fmla="*/ 0 w 1015841"/>
                        <a:gd name="connsiteY4" fmla="*/ 582930 h 848677"/>
                        <a:gd name="connsiteX5" fmla="*/ 0 w 1015841"/>
                        <a:gd name="connsiteY5" fmla="*/ 582930 h 848677"/>
                        <a:gd name="connsiteX6" fmla="*/ 1002982 w 1015841"/>
                        <a:gd name="connsiteY6" fmla="*/ 261462 h 848677"/>
                        <a:gd name="connsiteX7" fmla="*/ 1015842 w 1015841"/>
                        <a:gd name="connsiteY7" fmla="*/ 132874 h 848677"/>
                        <a:gd name="connsiteX8" fmla="*/ 1007269 w 1015841"/>
                        <a:gd name="connsiteY8" fmla="*/ 0 h 848677"/>
                        <a:gd name="connsiteX9" fmla="*/ 852964 w 1015841"/>
                        <a:gd name="connsiteY9" fmla="*/ 218599 h 848677"/>
                        <a:gd name="connsiteX10" fmla="*/ 852964 w 1015841"/>
                        <a:gd name="connsiteY10" fmla="*/ 484346 h 848677"/>
                        <a:gd name="connsiteX11" fmla="*/ 887254 w 1015841"/>
                        <a:gd name="connsiteY11" fmla="*/ 450056 h 848677"/>
                        <a:gd name="connsiteX12" fmla="*/ 1002982 w 1015841"/>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8677">
                          <a:moveTo>
                            <a:pt x="0" y="582930"/>
                          </a:moveTo>
                          <a:lnTo>
                            <a:pt x="0" y="848678"/>
                          </a:lnTo>
                          <a:cubicBezTo>
                            <a:pt x="128588" y="831533"/>
                            <a:pt x="257175" y="801529"/>
                            <a:pt x="377190" y="758666"/>
                          </a:cubicBezTo>
                          <a:lnTo>
                            <a:pt x="377190" y="492919"/>
                          </a:lnTo>
                          <a:cubicBezTo>
                            <a:pt x="257175" y="531495"/>
                            <a:pt x="124301" y="561499"/>
                            <a:pt x="0" y="582930"/>
                          </a:cubicBezTo>
                          <a:lnTo>
                            <a:pt x="0" y="582930"/>
                          </a:lnTo>
                          <a:close/>
                          <a:moveTo>
                            <a:pt x="1002982" y="261462"/>
                          </a:moveTo>
                          <a:lnTo>
                            <a:pt x="1015842" y="132874"/>
                          </a:lnTo>
                          <a:lnTo>
                            <a:pt x="1007269" y="0"/>
                          </a:lnTo>
                          <a:cubicBezTo>
                            <a:pt x="972979" y="81439"/>
                            <a:pt x="912971" y="162878"/>
                            <a:pt x="852964" y="218599"/>
                          </a:cubicBezTo>
                          <a:lnTo>
                            <a:pt x="852964" y="484346"/>
                          </a:lnTo>
                          <a:cubicBezTo>
                            <a:pt x="865823" y="471488"/>
                            <a:pt x="874395" y="462915"/>
                            <a:pt x="887254" y="450056"/>
                          </a:cubicBezTo>
                          <a:cubicBezTo>
                            <a:pt x="930117" y="394335"/>
                            <a:pt x="972979" y="330041"/>
                            <a:pt x="1002982"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2" name="Freeform: Shape 1241">
                      <a:extLst>
                        <a:ext uri="{FF2B5EF4-FFF2-40B4-BE49-F238E27FC236}">
                          <a16:creationId xmlns:a16="http://schemas.microsoft.com/office/drawing/2014/main" id="{032E911E-4782-0703-49BF-44EC6942576A}"/>
                        </a:ext>
                      </a:extLst>
                    </p:cNvPr>
                    <p:cNvSpPr/>
                    <p:nvPr/>
                  </p:nvSpPr>
                  <p:spPr>
                    <a:xfrm>
                      <a:off x="18756630" y="5310663"/>
                      <a:ext cx="128587" cy="334327"/>
                    </a:xfrm>
                    <a:custGeom>
                      <a:avLst/>
                      <a:gdLst>
                        <a:gd name="connsiteX0" fmla="*/ 128588 w 128587"/>
                        <a:gd name="connsiteY0" fmla="*/ 0 h 334327"/>
                        <a:gd name="connsiteX1" fmla="*/ 128588 w 128587"/>
                        <a:gd name="connsiteY1" fmla="*/ 261461 h 334327"/>
                        <a:gd name="connsiteX2" fmla="*/ 0 w 128587"/>
                        <a:gd name="connsiteY2" fmla="*/ 334327 h 334327"/>
                        <a:gd name="connsiteX3" fmla="*/ 0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1"/>
                          </a:lnTo>
                          <a:lnTo>
                            <a:pt x="0" y="334327"/>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3" name="Freeform: Shape 1242">
                      <a:extLst>
                        <a:ext uri="{FF2B5EF4-FFF2-40B4-BE49-F238E27FC236}">
                          <a16:creationId xmlns:a16="http://schemas.microsoft.com/office/drawing/2014/main" id="{E04DD65A-8E57-6C72-0F9A-6B4F80238034}"/>
                        </a:ext>
                      </a:extLst>
                    </p:cNvPr>
                    <p:cNvSpPr/>
                    <p:nvPr/>
                  </p:nvSpPr>
                  <p:spPr>
                    <a:xfrm>
                      <a:off x="16240601" y="5310663"/>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7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8 h 1521618"/>
                        <a:gd name="connsiteX12" fmla="*/ 1011555 w 1011555"/>
                        <a:gd name="connsiteY12" fmla="*/ 1521619 h 1521618"/>
                        <a:gd name="connsiteX13" fmla="*/ 1011555 w 1011555"/>
                        <a:gd name="connsiteY13" fmla="*/ 1521619 h 1521618"/>
                        <a:gd name="connsiteX14" fmla="*/ 0 w 1011555"/>
                        <a:gd name="connsiteY14" fmla="*/ 677227 h 1521618"/>
                        <a:gd name="connsiteX15" fmla="*/ 0 w 1011555"/>
                        <a:gd name="connsiteY15" fmla="*/ 942975 h 1521618"/>
                        <a:gd name="connsiteX16" fmla="*/ 158592 w 1011555"/>
                        <a:gd name="connsiteY16" fmla="*/ 1161574 h 1521618"/>
                        <a:gd name="connsiteX17" fmla="*/ 158592 w 1011555"/>
                        <a:gd name="connsiteY17" fmla="*/ 895826 h 1521618"/>
                        <a:gd name="connsiteX18" fmla="*/ 0 w 1011555"/>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7"/>
                          </a:lnTo>
                          <a:lnTo>
                            <a:pt x="25718" y="0"/>
                          </a:lnTo>
                          <a:lnTo>
                            <a:pt x="154305" y="72866"/>
                          </a:lnTo>
                          <a:lnTo>
                            <a:pt x="154305" y="72866"/>
                          </a:lnTo>
                          <a:close/>
                          <a:moveTo>
                            <a:pt x="1011555" y="1521619"/>
                          </a:moveTo>
                          <a:lnTo>
                            <a:pt x="1011555" y="1521619"/>
                          </a:lnTo>
                          <a:lnTo>
                            <a:pt x="1011555" y="1255871"/>
                          </a:lnTo>
                          <a:cubicBezTo>
                            <a:pt x="882968" y="1238726"/>
                            <a:pt x="750094" y="1208723"/>
                            <a:pt x="630079" y="1165860"/>
                          </a:cubicBezTo>
                          <a:lnTo>
                            <a:pt x="630079" y="1165860"/>
                          </a:lnTo>
                          <a:lnTo>
                            <a:pt x="630079" y="1431608"/>
                          </a:lnTo>
                          <a:cubicBezTo>
                            <a:pt x="750094" y="1474470"/>
                            <a:pt x="882968" y="1504474"/>
                            <a:pt x="1011555" y="1521619"/>
                          </a:cubicBezTo>
                          <a:lnTo>
                            <a:pt x="1011555" y="1521619"/>
                          </a:lnTo>
                          <a:close/>
                          <a:moveTo>
                            <a:pt x="0" y="677227"/>
                          </a:moveTo>
                          <a:lnTo>
                            <a:pt x="0" y="942975"/>
                          </a:lnTo>
                          <a:cubicBezTo>
                            <a:pt x="34290" y="1020127"/>
                            <a:pt x="85725" y="1092994"/>
                            <a:pt x="158592" y="1161574"/>
                          </a:cubicBezTo>
                          <a:lnTo>
                            <a:pt x="158592" y="895826"/>
                          </a:lnTo>
                          <a:cubicBezTo>
                            <a:pt x="85725" y="827246"/>
                            <a:pt x="34290" y="754380"/>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4" name="Freeform: Shape 1243">
                      <a:extLst>
                        <a:ext uri="{FF2B5EF4-FFF2-40B4-BE49-F238E27FC236}">
                          <a16:creationId xmlns:a16="http://schemas.microsoft.com/office/drawing/2014/main" id="{98FE7554-3893-2EFA-7C22-846282A74B32}"/>
                        </a:ext>
                      </a:extLst>
                    </p:cNvPr>
                    <p:cNvSpPr/>
                    <p:nvPr/>
                  </p:nvSpPr>
                  <p:spPr>
                    <a:xfrm>
                      <a:off x="18919507" y="5987890"/>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5" name="Freeform: Shape 1244">
                      <a:extLst>
                        <a:ext uri="{FF2B5EF4-FFF2-40B4-BE49-F238E27FC236}">
                          <a16:creationId xmlns:a16="http://schemas.microsoft.com/office/drawing/2014/main" id="{EEDC0761-815D-8C3A-8226-A0305D829B3D}"/>
                        </a:ext>
                      </a:extLst>
                    </p:cNvPr>
                    <p:cNvSpPr/>
                    <p:nvPr/>
                  </p:nvSpPr>
                  <p:spPr>
                    <a:xfrm>
                      <a:off x="16060578" y="598789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6" name="Freeform: Shape 1245">
                      <a:extLst>
                        <a:ext uri="{FF2B5EF4-FFF2-40B4-BE49-F238E27FC236}">
                          <a16:creationId xmlns:a16="http://schemas.microsoft.com/office/drawing/2014/main" id="{18294AAD-D4A1-90F7-CA82-7B2E6246A4F1}"/>
                        </a:ext>
                      </a:extLst>
                    </p:cNvPr>
                    <p:cNvSpPr/>
                    <p:nvPr/>
                  </p:nvSpPr>
                  <p:spPr>
                    <a:xfrm>
                      <a:off x="18293714" y="6476523"/>
                      <a:ext cx="128587" cy="338613"/>
                    </a:xfrm>
                    <a:custGeom>
                      <a:avLst/>
                      <a:gdLst>
                        <a:gd name="connsiteX0" fmla="*/ 128588 w 128587"/>
                        <a:gd name="connsiteY0" fmla="*/ 77152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7152"/>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7" name="Freeform: Shape 1246">
                      <a:extLst>
                        <a:ext uri="{FF2B5EF4-FFF2-40B4-BE49-F238E27FC236}">
                          <a16:creationId xmlns:a16="http://schemas.microsoft.com/office/drawing/2014/main" id="{BAF802B7-8F33-7F6D-368C-E9AAC3EA5AF5}"/>
                        </a:ext>
                      </a:extLst>
                    </p:cNvPr>
                    <p:cNvSpPr/>
                    <p:nvPr/>
                  </p:nvSpPr>
                  <p:spPr>
                    <a:xfrm>
                      <a:off x="16746378" y="6476523"/>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7152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7152"/>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8" name="Freeform: Shape 1247">
                      <a:extLst>
                        <a:ext uri="{FF2B5EF4-FFF2-40B4-BE49-F238E27FC236}">
                          <a16:creationId xmlns:a16="http://schemas.microsoft.com/office/drawing/2014/main" id="{628CD897-94E8-80FD-71F9-F8FB7032BE7D}"/>
                        </a:ext>
                      </a:extLst>
                    </p:cNvPr>
                    <p:cNvSpPr/>
                    <p:nvPr/>
                  </p:nvSpPr>
                  <p:spPr>
                    <a:xfrm>
                      <a:off x="16026288" y="5790723"/>
                      <a:ext cx="720090" cy="1028700"/>
                    </a:xfrm>
                    <a:custGeom>
                      <a:avLst/>
                      <a:gdLst>
                        <a:gd name="connsiteX0" fmla="*/ 720090 w 720090"/>
                        <a:gd name="connsiteY0" fmla="*/ 762952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2 h 1028700"/>
                        <a:gd name="connsiteX6" fmla="*/ 720090 w 720090"/>
                        <a:gd name="connsiteY6" fmla="*/ 762952 h 1028700"/>
                        <a:gd name="connsiteX7" fmla="*/ 0 w 720090"/>
                        <a:gd name="connsiteY7" fmla="*/ 0 h 1028700"/>
                        <a:gd name="connsiteX8" fmla="*/ 0 w 720090"/>
                        <a:gd name="connsiteY8" fmla="*/ 265748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2"/>
                          </a:moveTo>
                          <a:cubicBezTo>
                            <a:pt x="552927" y="698659"/>
                            <a:pt x="381477" y="608648"/>
                            <a:pt x="248603" y="488633"/>
                          </a:cubicBezTo>
                          <a:lnTo>
                            <a:pt x="248603" y="754380"/>
                          </a:lnTo>
                          <a:cubicBezTo>
                            <a:pt x="377190" y="870109"/>
                            <a:pt x="552927" y="964407"/>
                            <a:pt x="720090" y="1028700"/>
                          </a:cubicBezTo>
                          <a:lnTo>
                            <a:pt x="720090" y="1028700"/>
                          </a:lnTo>
                          <a:lnTo>
                            <a:pt x="720090" y="762952"/>
                          </a:lnTo>
                          <a:lnTo>
                            <a:pt x="720090" y="762952"/>
                          </a:lnTo>
                          <a:close/>
                          <a:moveTo>
                            <a:pt x="0" y="0"/>
                          </a:moveTo>
                          <a:lnTo>
                            <a:pt x="0" y="265748"/>
                          </a:lnTo>
                          <a:cubicBezTo>
                            <a:pt x="0" y="330041"/>
                            <a:pt x="12859" y="398621"/>
                            <a:pt x="38577" y="462915"/>
                          </a:cubicBezTo>
                          <a:lnTo>
                            <a:pt x="38577" y="197167"/>
                          </a:lnTo>
                          <a:cubicBezTo>
                            <a:pt x="12859"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9" name="Freeform: Shape 1248">
                      <a:extLst>
                        <a:ext uri="{FF2B5EF4-FFF2-40B4-BE49-F238E27FC236}">
                          <a16:creationId xmlns:a16="http://schemas.microsoft.com/office/drawing/2014/main" id="{AEF38BE9-B9FF-9985-2FBD-3DFF23DFF5CD}"/>
                        </a:ext>
                      </a:extLst>
                    </p:cNvPr>
                    <p:cNvSpPr/>
                    <p:nvPr/>
                  </p:nvSpPr>
                  <p:spPr>
                    <a:xfrm>
                      <a:off x="16025735" y="4901326"/>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8 w 3104869"/>
                        <a:gd name="connsiteY6" fmla="*/ 700802 h 1790581"/>
                        <a:gd name="connsiteX7" fmla="*/ 2889485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8 w 3104869"/>
                        <a:gd name="connsiteY11" fmla="*/ 139303 h 1790581"/>
                        <a:gd name="connsiteX12" fmla="*/ 2259407 w 3104869"/>
                        <a:gd name="connsiteY12" fmla="*/ 212170 h 1790581"/>
                        <a:gd name="connsiteX13" fmla="*/ 1882216 w 3104869"/>
                        <a:gd name="connsiteY13" fmla="*/ 122158 h 1790581"/>
                        <a:gd name="connsiteX14" fmla="*/ 1882216 w 3104869"/>
                        <a:gd name="connsiteY14" fmla="*/ 19288 h 1790581"/>
                        <a:gd name="connsiteX15" fmla="*/ 1217848 w 3104869"/>
                        <a:gd name="connsiteY15" fmla="*/ 19288 h 1790581"/>
                        <a:gd name="connsiteX16" fmla="*/ 1217848 w 3104869"/>
                        <a:gd name="connsiteY16" fmla="*/ 122158 h 1790581"/>
                        <a:gd name="connsiteX17" fmla="*/ 840658 w 3104869"/>
                        <a:gd name="connsiteY17" fmla="*/ 212170 h 1790581"/>
                        <a:gd name="connsiteX18" fmla="*/ 712071 w 3104869"/>
                        <a:gd name="connsiteY18" fmla="*/ 139303 h 1790581"/>
                        <a:gd name="connsiteX19" fmla="*/ 450609 w 3104869"/>
                        <a:gd name="connsiteY19" fmla="*/ 259318 h 1790581"/>
                        <a:gd name="connsiteX20" fmla="*/ 240583 w 3104869"/>
                        <a:gd name="connsiteY20" fmla="*/ 409337 h 1790581"/>
                        <a:gd name="connsiteX21" fmla="*/ 369171 w 3104869"/>
                        <a:gd name="connsiteY21" fmla="*/ 482203 h 1790581"/>
                        <a:gd name="connsiteX22" fmla="*/ 214865 w 3104869"/>
                        <a:gd name="connsiteY22" fmla="*/ 700802 h 1790581"/>
                        <a:gd name="connsiteX23" fmla="*/ 34843 w 3104869"/>
                        <a:gd name="connsiteY23" fmla="*/ 700802 h 1790581"/>
                        <a:gd name="connsiteX24" fmla="*/ 39129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29 w 3104869"/>
                        <a:gd name="connsiteY29" fmla="*/ 1648063 h 1790581"/>
                        <a:gd name="connsiteX30" fmla="*/ 849230 w 3104869"/>
                        <a:gd name="connsiteY30" fmla="*/ 1575197 h 1790581"/>
                        <a:gd name="connsiteX31" fmla="*/ 1226421 w 3104869"/>
                        <a:gd name="connsiteY31" fmla="*/ 1665208 h 1790581"/>
                        <a:gd name="connsiteX32" fmla="*/ 1226421 w 3104869"/>
                        <a:gd name="connsiteY32" fmla="*/ 1768079 h 1790581"/>
                        <a:gd name="connsiteX33" fmla="*/ 1890789 w 3104869"/>
                        <a:gd name="connsiteY33" fmla="*/ 1768079 h 1790581"/>
                        <a:gd name="connsiteX34" fmla="*/ 1890789 w 3104869"/>
                        <a:gd name="connsiteY34" fmla="*/ 1665208 h 1790581"/>
                        <a:gd name="connsiteX35" fmla="*/ 2267979 w 3104869"/>
                        <a:gd name="connsiteY35" fmla="*/ 1575197 h 1790581"/>
                        <a:gd name="connsiteX36" fmla="*/ 2392281 w 3104869"/>
                        <a:gd name="connsiteY36" fmla="*/ 1648063 h 1790581"/>
                        <a:gd name="connsiteX37" fmla="*/ 2653741 w 3104869"/>
                        <a:gd name="connsiteY37" fmla="*/ 1528048 h 1790581"/>
                        <a:gd name="connsiteX38" fmla="*/ 2863769 w 3104869"/>
                        <a:gd name="connsiteY38" fmla="*/ 1378030 h 1790581"/>
                        <a:gd name="connsiteX39" fmla="*/ 2735181 w 3104869"/>
                        <a:gd name="connsiteY39" fmla="*/ 1305163 h 1790581"/>
                        <a:gd name="connsiteX40" fmla="*/ 2889485 w 3104869"/>
                        <a:gd name="connsiteY40" fmla="*/ 1086564 h 1790581"/>
                        <a:gd name="connsiteX41" fmla="*/ 3069508 w 3104869"/>
                        <a:gd name="connsiteY41" fmla="*/ 1086564 h 1790581"/>
                        <a:gd name="connsiteX42" fmla="*/ 3069508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5" y="1648063"/>
                            <a:pt x="1183558" y="1648063"/>
                            <a:pt x="716357" y="1378030"/>
                          </a:cubicBezTo>
                          <a:cubicBezTo>
                            <a:pt x="253442" y="1107996"/>
                            <a:pt x="249155" y="675084"/>
                            <a:pt x="712071" y="409337"/>
                          </a:cubicBezTo>
                          <a:cubicBezTo>
                            <a:pt x="1174986" y="139303"/>
                            <a:pt x="1925079" y="139303"/>
                            <a:pt x="2387995" y="409337"/>
                          </a:cubicBezTo>
                          <a:cubicBezTo>
                            <a:pt x="2850909" y="675084"/>
                            <a:pt x="2855196" y="1107996"/>
                            <a:pt x="2392281" y="1378030"/>
                          </a:cubicBezTo>
                          <a:lnTo>
                            <a:pt x="2392281" y="1378030"/>
                          </a:lnTo>
                          <a:close/>
                          <a:moveTo>
                            <a:pt x="3069508" y="700802"/>
                          </a:moveTo>
                          <a:lnTo>
                            <a:pt x="2889485" y="700802"/>
                          </a:lnTo>
                          <a:cubicBezTo>
                            <a:pt x="2855196" y="623650"/>
                            <a:pt x="2803760" y="550783"/>
                            <a:pt x="2730895" y="482203"/>
                          </a:cubicBezTo>
                          <a:lnTo>
                            <a:pt x="2855196" y="409337"/>
                          </a:lnTo>
                          <a:cubicBezTo>
                            <a:pt x="2795189" y="357902"/>
                            <a:pt x="2726608" y="306467"/>
                            <a:pt x="2645170" y="259318"/>
                          </a:cubicBezTo>
                          <a:cubicBezTo>
                            <a:pt x="2563731" y="212170"/>
                            <a:pt x="2478006" y="173593"/>
                            <a:pt x="2383708" y="139303"/>
                          </a:cubicBezTo>
                          <a:lnTo>
                            <a:pt x="2259407" y="212170"/>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70"/>
                          </a:cubicBezTo>
                          <a:lnTo>
                            <a:pt x="712071" y="139303"/>
                          </a:lnTo>
                          <a:cubicBezTo>
                            <a:pt x="617773" y="173593"/>
                            <a:pt x="532048" y="212170"/>
                            <a:pt x="450609" y="259318"/>
                          </a:cubicBezTo>
                          <a:cubicBezTo>
                            <a:pt x="369171" y="306467"/>
                            <a:pt x="300590" y="357902"/>
                            <a:pt x="240583" y="409337"/>
                          </a:cubicBezTo>
                          <a:lnTo>
                            <a:pt x="369171" y="482203"/>
                          </a:lnTo>
                          <a:cubicBezTo>
                            <a:pt x="296304" y="550783"/>
                            <a:pt x="244870" y="623650"/>
                            <a:pt x="214865" y="700802"/>
                          </a:cubicBezTo>
                          <a:lnTo>
                            <a:pt x="34843" y="700802"/>
                          </a:lnTo>
                          <a:cubicBezTo>
                            <a:pt x="-12305" y="829389"/>
                            <a:pt x="-12305" y="957977"/>
                            <a:pt x="39129" y="1086564"/>
                          </a:cubicBezTo>
                          <a:lnTo>
                            <a:pt x="219152" y="1086564"/>
                          </a:lnTo>
                          <a:cubicBezTo>
                            <a:pt x="253442" y="1163717"/>
                            <a:pt x="304877" y="1236583"/>
                            <a:pt x="377743" y="1305163"/>
                          </a:cubicBezTo>
                          <a:lnTo>
                            <a:pt x="253442" y="1378030"/>
                          </a:lnTo>
                          <a:cubicBezTo>
                            <a:pt x="313449" y="1429464"/>
                            <a:pt x="382029" y="1480899"/>
                            <a:pt x="463468" y="1528048"/>
                          </a:cubicBezTo>
                          <a:cubicBezTo>
                            <a:pt x="544907" y="1575197"/>
                            <a:pt x="630632" y="1613773"/>
                            <a:pt x="724929" y="1648063"/>
                          </a:cubicBezTo>
                          <a:lnTo>
                            <a:pt x="849230" y="1575197"/>
                          </a:lnTo>
                          <a:cubicBezTo>
                            <a:pt x="969246" y="1618060"/>
                            <a:pt x="1097833" y="1648063"/>
                            <a:pt x="1226421" y="1665208"/>
                          </a:cubicBezTo>
                          <a:lnTo>
                            <a:pt x="1226421" y="1768079"/>
                          </a:lnTo>
                          <a:cubicBezTo>
                            <a:pt x="1445020" y="1798082"/>
                            <a:pt x="1672190" y="1798082"/>
                            <a:pt x="1890789" y="1768079"/>
                          </a:cubicBezTo>
                          <a:lnTo>
                            <a:pt x="1890789" y="1665208"/>
                          </a:lnTo>
                          <a:cubicBezTo>
                            <a:pt x="2023663" y="1648063"/>
                            <a:pt x="2147965" y="1618060"/>
                            <a:pt x="2267979" y="1575197"/>
                          </a:cubicBezTo>
                          <a:lnTo>
                            <a:pt x="2392281" y="1648063"/>
                          </a:lnTo>
                          <a:cubicBezTo>
                            <a:pt x="2482291" y="1613773"/>
                            <a:pt x="2572303" y="1575197"/>
                            <a:pt x="2653741" y="1528048"/>
                          </a:cubicBezTo>
                          <a:cubicBezTo>
                            <a:pt x="2735181" y="1480899"/>
                            <a:pt x="2803760" y="1429464"/>
                            <a:pt x="2863769" y="1378030"/>
                          </a:cubicBezTo>
                          <a:lnTo>
                            <a:pt x="2735181" y="1305163"/>
                          </a:lnTo>
                          <a:cubicBezTo>
                            <a:pt x="2808047" y="1236583"/>
                            <a:pt x="2859482" y="1163717"/>
                            <a:pt x="2889485" y="1086564"/>
                          </a:cubicBezTo>
                          <a:lnTo>
                            <a:pt x="3069508" y="1086564"/>
                          </a:lnTo>
                          <a:cubicBezTo>
                            <a:pt x="3116657" y="957977"/>
                            <a:pt x="3116657" y="825103"/>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0" name="Freeform: Shape 1249">
                      <a:extLst>
                        <a:ext uri="{FF2B5EF4-FFF2-40B4-BE49-F238E27FC236}">
                          <a16:creationId xmlns:a16="http://schemas.microsoft.com/office/drawing/2014/main" id="{46152AFC-BA14-AE79-F451-E41AB21873AF}"/>
                        </a:ext>
                      </a:extLst>
                    </p:cNvPr>
                    <p:cNvSpPr/>
                    <p:nvPr/>
                  </p:nvSpPr>
                  <p:spPr>
                    <a:xfrm>
                      <a:off x="17252156" y="5795009"/>
                      <a:ext cx="1877377" cy="1165355"/>
                    </a:xfrm>
                    <a:custGeom>
                      <a:avLst/>
                      <a:gdLst>
                        <a:gd name="connsiteX0" fmla="*/ 1843088 w 1877377"/>
                        <a:gd name="connsiteY0" fmla="*/ 192881 h 1165355"/>
                        <a:gd name="connsiteX1" fmla="*/ 1843088 w 1877377"/>
                        <a:gd name="connsiteY1" fmla="*/ 458629 h 1165355"/>
                        <a:gd name="connsiteX2" fmla="*/ 1877377 w 1877377"/>
                        <a:gd name="connsiteY2" fmla="*/ 265748 h 1165355"/>
                        <a:gd name="connsiteX3" fmla="*/ 1877377 w 1877377"/>
                        <a:gd name="connsiteY3" fmla="*/ 0 h 1165355"/>
                        <a:gd name="connsiteX4" fmla="*/ 1843088 w 1877377"/>
                        <a:gd name="connsiteY4" fmla="*/ 192881 h 1165355"/>
                        <a:gd name="connsiteX5" fmla="*/ 1843088 w 1877377"/>
                        <a:gd name="connsiteY5" fmla="*/ 192881 h 1165355"/>
                        <a:gd name="connsiteX6" fmla="*/ 0 w 1877377"/>
                        <a:gd name="connsiteY6" fmla="*/ 878681 h 1165355"/>
                        <a:gd name="connsiteX7" fmla="*/ 0 w 1877377"/>
                        <a:gd name="connsiteY7" fmla="*/ 1144429 h 1165355"/>
                        <a:gd name="connsiteX8" fmla="*/ 664369 w 1877377"/>
                        <a:gd name="connsiteY8" fmla="*/ 1144429 h 1165355"/>
                        <a:gd name="connsiteX9" fmla="*/ 664369 w 1877377"/>
                        <a:gd name="connsiteY9" fmla="*/ 878681 h 1165355"/>
                        <a:gd name="connsiteX10" fmla="*/ 0 w 1877377"/>
                        <a:gd name="connsiteY10" fmla="*/ 878681 h 1165355"/>
                        <a:gd name="connsiteX11" fmla="*/ 0 w 1877377"/>
                        <a:gd name="connsiteY11" fmla="*/ 878681 h 1165355"/>
                        <a:gd name="connsiteX12" fmla="*/ 1637348 w 1877377"/>
                        <a:gd name="connsiteY12" fmla="*/ 750094 h 1165355"/>
                        <a:gd name="connsiteX13" fmla="*/ 1637348 w 1877377"/>
                        <a:gd name="connsiteY13" fmla="*/ 484346 h 1165355"/>
                        <a:gd name="connsiteX14" fmla="*/ 1165861 w 1877377"/>
                        <a:gd name="connsiteY14" fmla="*/ 758666 h 1165355"/>
                        <a:gd name="connsiteX15" fmla="*/ 1165861 w 1877377"/>
                        <a:gd name="connsiteY15" fmla="*/ 1024414 h 1165355"/>
                        <a:gd name="connsiteX16" fmla="*/ 1637348 w 1877377"/>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5">
                          <a:moveTo>
                            <a:pt x="1843088" y="192881"/>
                          </a:moveTo>
                          <a:lnTo>
                            <a:pt x="1843088" y="458629"/>
                          </a:lnTo>
                          <a:cubicBezTo>
                            <a:pt x="1864519" y="398621"/>
                            <a:pt x="1877377" y="330041"/>
                            <a:pt x="1877377" y="265748"/>
                          </a:cubicBezTo>
                          <a:lnTo>
                            <a:pt x="1877377" y="0"/>
                          </a:lnTo>
                          <a:cubicBezTo>
                            <a:pt x="1877377" y="21431"/>
                            <a:pt x="1855946" y="145733"/>
                            <a:pt x="1843088" y="192881"/>
                          </a:cubicBezTo>
                          <a:lnTo>
                            <a:pt x="1843088" y="192881"/>
                          </a:lnTo>
                          <a:close/>
                          <a:moveTo>
                            <a:pt x="0" y="878681"/>
                          </a:moveTo>
                          <a:lnTo>
                            <a:pt x="0" y="1144429"/>
                          </a:lnTo>
                          <a:cubicBezTo>
                            <a:pt x="218599" y="1174433"/>
                            <a:pt x="450056" y="1170146"/>
                            <a:pt x="664369" y="1144429"/>
                          </a:cubicBezTo>
                          <a:lnTo>
                            <a:pt x="664369" y="878681"/>
                          </a:lnTo>
                          <a:cubicBezTo>
                            <a:pt x="450056" y="904399"/>
                            <a:pt x="214313" y="904399"/>
                            <a:pt x="0" y="878681"/>
                          </a:cubicBezTo>
                          <a:lnTo>
                            <a:pt x="0" y="878681"/>
                          </a:lnTo>
                          <a:close/>
                          <a:moveTo>
                            <a:pt x="1637348" y="750094"/>
                          </a:moveTo>
                          <a:lnTo>
                            <a:pt x="1637348" y="484346"/>
                          </a:lnTo>
                          <a:cubicBezTo>
                            <a:pt x="1504474" y="604362"/>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26" name="Graphic 4">
                    <a:extLst>
                      <a:ext uri="{FF2B5EF4-FFF2-40B4-BE49-F238E27FC236}">
                        <a16:creationId xmlns:a16="http://schemas.microsoft.com/office/drawing/2014/main" id="{522044FC-4376-3C51-D56A-63AFA0ABB030}"/>
                      </a:ext>
                    </a:extLst>
                  </p:cNvPr>
                  <p:cNvGrpSpPr/>
                  <p:nvPr/>
                </p:nvGrpSpPr>
                <p:grpSpPr>
                  <a:xfrm>
                    <a:off x="16025735" y="4605575"/>
                    <a:ext cx="3104869" cy="2059038"/>
                    <a:chOff x="16025735" y="4605575"/>
                    <a:chExt cx="3104869" cy="2059038"/>
                  </a:xfrm>
                  <a:solidFill>
                    <a:srgbClr val="000000"/>
                  </a:solidFill>
                </p:grpSpPr>
                <p:sp>
                  <p:nvSpPr>
                    <p:cNvPr id="1227" name="Freeform: Shape 1226">
                      <a:extLst>
                        <a:ext uri="{FF2B5EF4-FFF2-40B4-BE49-F238E27FC236}">
                          <a16:creationId xmlns:a16="http://schemas.microsoft.com/office/drawing/2014/main" id="{FFE24818-A541-603E-3EBC-3600BCEC371B}"/>
                        </a:ext>
                      </a:extLst>
                    </p:cNvPr>
                    <p:cNvSpPr/>
                    <p:nvPr/>
                  </p:nvSpPr>
                  <p:spPr>
                    <a:xfrm>
                      <a:off x="16394906" y="4795649"/>
                      <a:ext cx="2366010" cy="977928"/>
                    </a:xfrm>
                    <a:custGeom>
                      <a:avLst/>
                      <a:gdLst>
                        <a:gd name="connsiteX0" fmla="*/ 0 w 2366010"/>
                        <a:gd name="connsiteY0" fmla="*/ 703609 h 977928"/>
                        <a:gd name="connsiteX1" fmla="*/ 0 w 2366010"/>
                        <a:gd name="connsiteY1" fmla="*/ 969356 h 977928"/>
                        <a:gd name="connsiteX2" fmla="*/ 60007 w 2366010"/>
                        <a:gd name="connsiteY2" fmla="*/ 750757 h 977928"/>
                        <a:gd name="connsiteX3" fmla="*/ 591503 w 2366010"/>
                        <a:gd name="connsiteY3" fmla="*/ 377853 h 977928"/>
                        <a:gd name="connsiteX4" fmla="*/ 1114425 w 2366010"/>
                        <a:gd name="connsiteY4" fmla="*/ 287842 h 977928"/>
                        <a:gd name="connsiteX5" fmla="*/ 1877377 w 2366010"/>
                        <a:gd name="connsiteY5" fmla="*/ 420716 h 977928"/>
                        <a:gd name="connsiteX6" fmla="*/ 2014538 w 2366010"/>
                        <a:gd name="connsiteY6" fmla="*/ 489296 h 977928"/>
                        <a:gd name="connsiteX7" fmla="*/ 2366011 w 2366010"/>
                        <a:gd name="connsiteY7" fmla="*/ 977928 h 977928"/>
                        <a:gd name="connsiteX8" fmla="*/ 2366011 w 2366010"/>
                        <a:gd name="connsiteY8" fmla="*/ 712181 h 977928"/>
                        <a:gd name="connsiteX9" fmla="*/ 1281589 w 2366010"/>
                        <a:gd name="connsiteY9" fmla="*/ 4950 h 977928"/>
                        <a:gd name="connsiteX10" fmla="*/ 0 w 2366010"/>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10"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7" y="283556"/>
                            <a:pt x="1637348" y="317846"/>
                            <a:pt x="1877377" y="420716"/>
                          </a:cubicBezTo>
                          <a:cubicBezTo>
                            <a:pt x="1924526" y="442147"/>
                            <a:pt x="1971675" y="463578"/>
                            <a:pt x="2014538" y="489296"/>
                          </a:cubicBezTo>
                          <a:cubicBezTo>
                            <a:pt x="2245995" y="622170"/>
                            <a:pt x="2366011" y="802192"/>
                            <a:pt x="2366011" y="977928"/>
                          </a:cubicBezTo>
                          <a:lnTo>
                            <a:pt x="2366011" y="712181"/>
                          </a:lnTo>
                          <a:cubicBezTo>
                            <a:pt x="2366011"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28" name="Freeform: Shape 1227">
                      <a:extLst>
                        <a:ext uri="{FF2B5EF4-FFF2-40B4-BE49-F238E27FC236}">
                          <a16:creationId xmlns:a16="http://schemas.microsoft.com/office/drawing/2014/main" id="{C8FCF008-4AEA-5819-9E0A-0EC544DB6DCD}"/>
                        </a:ext>
                      </a:extLst>
                    </p:cNvPr>
                    <p:cNvSpPr/>
                    <p:nvPr/>
                  </p:nvSpPr>
                  <p:spPr>
                    <a:xfrm>
                      <a:off x="16392755" y="4948475"/>
                      <a:ext cx="2368698" cy="1367313"/>
                    </a:xfrm>
                    <a:custGeom>
                      <a:avLst/>
                      <a:gdLst>
                        <a:gd name="connsiteX0" fmla="*/ 2020975 w 2368698"/>
                        <a:gd name="connsiteY0" fmla="*/ 199311 h 1367313"/>
                        <a:gd name="connsiteX1" fmla="*/ 2025261 w 2368698"/>
                        <a:gd name="connsiteY1" fmla="*/ 1168003 h 1367313"/>
                        <a:gd name="connsiteX2" fmla="*/ 349337 w 2368698"/>
                        <a:gd name="connsiteY2" fmla="*/ 1168003 h 1367313"/>
                        <a:gd name="connsiteX3" fmla="*/ 345051 w 2368698"/>
                        <a:gd name="connsiteY3" fmla="*/ 199311 h 1367313"/>
                        <a:gd name="connsiteX4" fmla="*/ 2020975 w 2368698"/>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698" h="1367313">
                          <a:moveTo>
                            <a:pt x="2020975" y="199311"/>
                          </a:moveTo>
                          <a:cubicBezTo>
                            <a:pt x="2483889" y="465058"/>
                            <a:pt x="2483889" y="902256"/>
                            <a:pt x="2025261" y="1168003"/>
                          </a:cubicBezTo>
                          <a:cubicBezTo>
                            <a:pt x="1566632" y="1433750"/>
                            <a:pt x="812252" y="1433750"/>
                            <a:pt x="349337" y="1168003"/>
                          </a:cubicBezTo>
                          <a:cubicBezTo>
                            <a:pt x="-113578" y="902256"/>
                            <a:pt x="-117865" y="465058"/>
                            <a:pt x="345051" y="199311"/>
                          </a:cubicBezTo>
                          <a:cubicBezTo>
                            <a:pt x="803679" y="-66437"/>
                            <a:pt x="1558059" y="-66437"/>
                            <a:pt x="2020975"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29" name="Freeform: Shape 1228">
                      <a:extLst>
                        <a:ext uri="{FF2B5EF4-FFF2-40B4-BE49-F238E27FC236}">
                          <a16:creationId xmlns:a16="http://schemas.microsoft.com/office/drawing/2014/main" id="{F0110F6B-1288-DD89-FD17-D307099A8FC7}"/>
                        </a:ext>
                      </a:extLst>
                    </p:cNvPr>
                    <p:cNvSpPr/>
                    <p:nvPr/>
                  </p:nvSpPr>
                  <p:spPr>
                    <a:xfrm>
                      <a:off x="17916525" y="5696425"/>
                      <a:ext cx="1015841" cy="844391"/>
                    </a:xfrm>
                    <a:custGeom>
                      <a:avLst/>
                      <a:gdLst>
                        <a:gd name="connsiteX0" fmla="*/ 0 w 1015841"/>
                        <a:gd name="connsiteY0" fmla="*/ 578643 h 844391"/>
                        <a:gd name="connsiteX1" fmla="*/ 0 w 1015841"/>
                        <a:gd name="connsiteY1" fmla="*/ 844392 h 844391"/>
                        <a:gd name="connsiteX2" fmla="*/ 377190 w 1015841"/>
                        <a:gd name="connsiteY2" fmla="*/ 754380 h 844391"/>
                        <a:gd name="connsiteX3" fmla="*/ 377190 w 1015841"/>
                        <a:gd name="connsiteY3" fmla="*/ 488633 h 844391"/>
                        <a:gd name="connsiteX4" fmla="*/ 0 w 1015841"/>
                        <a:gd name="connsiteY4" fmla="*/ 578643 h 844391"/>
                        <a:gd name="connsiteX5" fmla="*/ 0 w 1015841"/>
                        <a:gd name="connsiteY5" fmla="*/ 578643 h 844391"/>
                        <a:gd name="connsiteX6" fmla="*/ 1002982 w 1015841"/>
                        <a:gd name="connsiteY6" fmla="*/ 261461 h 844391"/>
                        <a:gd name="connsiteX7" fmla="*/ 1015842 w 1015841"/>
                        <a:gd name="connsiteY7" fmla="*/ 132874 h 844391"/>
                        <a:gd name="connsiteX8" fmla="*/ 1007269 w 1015841"/>
                        <a:gd name="connsiteY8" fmla="*/ 0 h 844391"/>
                        <a:gd name="connsiteX9" fmla="*/ 852964 w 1015841"/>
                        <a:gd name="connsiteY9" fmla="*/ 218599 h 844391"/>
                        <a:gd name="connsiteX10" fmla="*/ 852964 w 1015841"/>
                        <a:gd name="connsiteY10" fmla="*/ 484346 h 844391"/>
                        <a:gd name="connsiteX11" fmla="*/ 887254 w 1015841"/>
                        <a:gd name="connsiteY11" fmla="*/ 450056 h 844391"/>
                        <a:gd name="connsiteX12" fmla="*/ 1002982 w 1015841"/>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5841" h="844391">
                          <a:moveTo>
                            <a:pt x="0" y="578643"/>
                          </a:moveTo>
                          <a:lnTo>
                            <a:pt x="0" y="844392"/>
                          </a:lnTo>
                          <a:cubicBezTo>
                            <a:pt x="128588" y="827246"/>
                            <a:pt x="257175" y="797242"/>
                            <a:pt x="377190" y="754380"/>
                          </a:cubicBezTo>
                          <a:lnTo>
                            <a:pt x="377190" y="488633"/>
                          </a:lnTo>
                          <a:cubicBezTo>
                            <a:pt x="257175" y="531495"/>
                            <a:pt x="124301" y="561499"/>
                            <a:pt x="0" y="578643"/>
                          </a:cubicBezTo>
                          <a:lnTo>
                            <a:pt x="0" y="578643"/>
                          </a:lnTo>
                          <a:close/>
                          <a:moveTo>
                            <a:pt x="1002982" y="261461"/>
                          </a:moveTo>
                          <a:lnTo>
                            <a:pt x="1015842" y="132874"/>
                          </a:lnTo>
                          <a:lnTo>
                            <a:pt x="1007269" y="0"/>
                          </a:lnTo>
                          <a:cubicBezTo>
                            <a:pt x="972979" y="81439"/>
                            <a:pt x="912971" y="162877"/>
                            <a:pt x="852964" y="218599"/>
                          </a:cubicBezTo>
                          <a:lnTo>
                            <a:pt x="852964" y="484346"/>
                          </a:lnTo>
                          <a:cubicBezTo>
                            <a:pt x="865823" y="471487"/>
                            <a:pt x="874395" y="462915"/>
                            <a:pt x="887254" y="450056"/>
                          </a:cubicBezTo>
                          <a:cubicBezTo>
                            <a:pt x="930117" y="390049"/>
                            <a:pt x="972979" y="330041"/>
                            <a:pt x="1002982"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0" name="Freeform: Shape 1229">
                      <a:extLst>
                        <a:ext uri="{FF2B5EF4-FFF2-40B4-BE49-F238E27FC236}">
                          <a16:creationId xmlns:a16="http://schemas.microsoft.com/office/drawing/2014/main" id="{55C50496-6928-CD3D-25C8-1E0847E544B0}"/>
                        </a:ext>
                      </a:extLst>
                    </p:cNvPr>
                    <p:cNvSpPr/>
                    <p:nvPr/>
                  </p:nvSpPr>
                  <p:spPr>
                    <a:xfrm>
                      <a:off x="18756630" y="5014911"/>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1" name="Freeform: Shape 1230">
                      <a:extLst>
                        <a:ext uri="{FF2B5EF4-FFF2-40B4-BE49-F238E27FC236}">
                          <a16:creationId xmlns:a16="http://schemas.microsoft.com/office/drawing/2014/main" id="{C2EDDFF3-8A65-AED8-67C9-62F43338F021}"/>
                        </a:ext>
                      </a:extLst>
                    </p:cNvPr>
                    <p:cNvSpPr/>
                    <p:nvPr/>
                  </p:nvSpPr>
                  <p:spPr>
                    <a:xfrm>
                      <a:off x="16240601" y="5014911"/>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2 w 1011555"/>
                        <a:gd name="connsiteY16" fmla="*/ 1161574 h 1525905"/>
                        <a:gd name="connsiteX17" fmla="*/ 158592 w 1011555"/>
                        <a:gd name="connsiteY17" fmla="*/ 895826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2" y="1161574"/>
                          </a:cubicBezTo>
                          <a:lnTo>
                            <a:pt x="158592"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2" name="Freeform: Shape 1231">
                      <a:extLst>
                        <a:ext uri="{FF2B5EF4-FFF2-40B4-BE49-F238E27FC236}">
                          <a16:creationId xmlns:a16="http://schemas.microsoft.com/office/drawing/2014/main" id="{52FC63BE-39A5-C3E3-1D42-619E8696DAC3}"/>
                        </a:ext>
                      </a:extLst>
                    </p:cNvPr>
                    <p:cNvSpPr/>
                    <p:nvPr/>
                  </p:nvSpPr>
                  <p:spPr>
                    <a:xfrm>
                      <a:off x="18919507" y="5692139"/>
                      <a:ext cx="175736" cy="265747"/>
                    </a:xfrm>
                    <a:custGeom>
                      <a:avLst/>
                      <a:gdLst>
                        <a:gd name="connsiteX0" fmla="*/ 175737 w 175736"/>
                        <a:gd name="connsiteY0" fmla="*/ 0 h 265747"/>
                        <a:gd name="connsiteX1" fmla="*/ 175737 w 175736"/>
                        <a:gd name="connsiteY1" fmla="*/ 265747 h 265747"/>
                        <a:gd name="connsiteX2" fmla="*/ 0 w 175736"/>
                        <a:gd name="connsiteY2" fmla="*/ 265747 h 265747"/>
                        <a:gd name="connsiteX3" fmla="*/ 0 w 175736"/>
                        <a:gd name="connsiteY3" fmla="*/ 0 h 265747"/>
                      </a:gdLst>
                      <a:ahLst/>
                      <a:cxnLst>
                        <a:cxn ang="0">
                          <a:pos x="connsiteX0" y="connsiteY0"/>
                        </a:cxn>
                        <a:cxn ang="0">
                          <a:pos x="connsiteX1" y="connsiteY1"/>
                        </a:cxn>
                        <a:cxn ang="0">
                          <a:pos x="connsiteX2" y="connsiteY2"/>
                        </a:cxn>
                        <a:cxn ang="0">
                          <a:pos x="connsiteX3" y="connsiteY3"/>
                        </a:cxn>
                      </a:cxnLst>
                      <a:rect l="l" t="t" r="r" b="b"/>
                      <a:pathLst>
                        <a:path w="175736" h="265747">
                          <a:moveTo>
                            <a:pt x="175737" y="0"/>
                          </a:moveTo>
                          <a:lnTo>
                            <a:pt x="175737"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3" name="Freeform: Shape 1232">
                      <a:extLst>
                        <a:ext uri="{FF2B5EF4-FFF2-40B4-BE49-F238E27FC236}">
                          <a16:creationId xmlns:a16="http://schemas.microsoft.com/office/drawing/2014/main" id="{338C0397-E430-0481-DE8C-837201001321}"/>
                        </a:ext>
                      </a:extLst>
                    </p:cNvPr>
                    <p:cNvSpPr/>
                    <p:nvPr/>
                  </p:nvSpPr>
                  <p:spPr>
                    <a:xfrm>
                      <a:off x="16060578" y="569213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4" name="Freeform: Shape 1233">
                      <a:extLst>
                        <a:ext uri="{FF2B5EF4-FFF2-40B4-BE49-F238E27FC236}">
                          <a16:creationId xmlns:a16="http://schemas.microsoft.com/office/drawing/2014/main" id="{C2508912-6E1D-15CA-4160-0470261F1D59}"/>
                        </a:ext>
                      </a:extLst>
                    </p:cNvPr>
                    <p:cNvSpPr/>
                    <p:nvPr/>
                  </p:nvSpPr>
                  <p:spPr>
                    <a:xfrm>
                      <a:off x="18293714" y="6185058"/>
                      <a:ext cx="128587" cy="338613"/>
                    </a:xfrm>
                    <a:custGeom>
                      <a:avLst/>
                      <a:gdLst>
                        <a:gd name="connsiteX0" fmla="*/ 128588 w 128587"/>
                        <a:gd name="connsiteY0" fmla="*/ 72866 h 338613"/>
                        <a:gd name="connsiteX1" fmla="*/ 124302 w 128587"/>
                        <a:gd name="connsiteY1" fmla="*/ 338614 h 338613"/>
                        <a:gd name="connsiteX2" fmla="*/ 0 w 128587"/>
                        <a:gd name="connsiteY2" fmla="*/ 265747 h 338613"/>
                        <a:gd name="connsiteX3" fmla="*/ 0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4302"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5" name="Freeform: Shape 1234">
                      <a:extLst>
                        <a:ext uri="{FF2B5EF4-FFF2-40B4-BE49-F238E27FC236}">
                          <a16:creationId xmlns:a16="http://schemas.microsoft.com/office/drawing/2014/main" id="{5E9137E0-940E-4730-1116-A1529FC1449D}"/>
                        </a:ext>
                      </a:extLst>
                    </p:cNvPr>
                    <p:cNvSpPr/>
                    <p:nvPr/>
                  </p:nvSpPr>
                  <p:spPr>
                    <a:xfrm>
                      <a:off x="16746378" y="6185058"/>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6" name="Freeform: Shape 1235">
                      <a:extLst>
                        <a:ext uri="{FF2B5EF4-FFF2-40B4-BE49-F238E27FC236}">
                          <a16:creationId xmlns:a16="http://schemas.microsoft.com/office/drawing/2014/main" id="{B5C1D055-4A09-6918-855C-1B1B52206202}"/>
                        </a:ext>
                      </a:extLst>
                    </p:cNvPr>
                    <p:cNvSpPr/>
                    <p:nvPr/>
                  </p:nvSpPr>
                  <p:spPr>
                    <a:xfrm>
                      <a:off x="16026288" y="5494971"/>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8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8"/>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8"/>
                          </a:lnTo>
                          <a:cubicBezTo>
                            <a:pt x="0" y="330041"/>
                            <a:pt x="12859" y="398621"/>
                            <a:pt x="38577" y="462915"/>
                          </a:cubicBezTo>
                          <a:lnTo>
                            <a:pt x="38577"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7" name="Freeform: Shape 1236">
                      <a:extLst>
                        <a:ext uri="{FF2B5EF4-FFF2-40B4-BE49-F238E27FC236}">
                          <a16:creationId xmlns:a16="http://schemas.microsoft.com/office/drawing/2014/main" id="{D82D5036-71F2-27DB-5551-4B1103568837}"/>
                        </a:ext>
                      </a:extLst>
                    </p:cNvPr>
                    <p:cNvSpPr/>
                    <p:nvPr/>
                  </p:nvSpPr>
                  <p:spPr>
                    <a:xfrm>
                      <a:off x="16025735" y="4605575"/>
                      <a:ext cx="3104869" cy="1790580"/>
                    </a:xfrm>
                    <a:custGeom>
                      <a:avLst/>
                      <a:gdLst>
                        <a:gd name="connsiteX0" fmla="*/ 2392281 w 3104869"/>
                        <a:gd name="connsiteY0" fmla="*/ 1382315 h 1790580"/>
                        <a:gd name="connsiteX1" fmla="*/ 716357 w 3104869"/>
                        <a:gd name="connsiteY1" fmla="*/ 1382315 h 1790580"/>
                        <a:gd name="connsiteX2" fmla="*/ 712071 w 3104869"/>
                        <a:gd name="connsiteY2" fmla="*/ 413623 h 1790580"/>
                        <a:gd name="connsiteX3" fmla="*/ 2387995 w 3104869"/>
                        <a:gd name="connsiteY3" fmla="*/ 413623 h 1790580"/>
                        <a:gd name="connsiteX4" fmla="*/ 2392281 w 3104869"/>
                        <a:gd name="connsiteY4" fmla="*/ 1382315 h 1790580"/>
                        <a:gd name="connsiteX5" fmla="*/ 2392281 w 3104869"/>
                        <a:gd name="connsiteY5" fmla="*/ 1382315 h 1790580"/>
                        <a:gd name="connsiteX6" fmla="*/ 3069508 w 3104869"/>
                        <a:gd name="connsiteY6" fmla="*/ 700802 h 1790580"/>
                        <a:gd name="connsiteX7" fmla="*/ 2889485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8 w 3104869"/>
                        <a:gd name="connsiteY11" fmla="*/ 139303 h 1790580"/>
                        <a:gd name="connsiteX12" fmla="*/ 2259407 w 3104869"/>
                        <a:gd name="connsiteY12" fmla="*/ 212169 h 1790580"/>
                        <a:gd name="connsiteX13" fmla="*/ 1882216 w 3104869"/>
                        <a:gd name="connsiteY13" fmla="*/ 122158 h 1790580"/>
                        <a:gd name="connsiteX14" fmla="*/ 1882216 w 3104869"/>
                        <a:gd name="connsiteY14" fmla="*/ 19288 h 1790580"/>
                        <a:gd name="connsiteX15" fmla="*/ 1217848 w 3104869"/>
                        <a:gd name="connsiteY15" fmla="*/ 19288 h 1790580"/>
                        <a:gd name="connsiteX16" fmla="*/ 1217848 w 3104869"/>
                        <a:gd name="connsiteY16" fmla="*/ 122158 h 1790580"/>
                        <a:gd name="connsiteX17" fmla="*/ 840658 w 3104869"/>
                        <a:gd name="connsiteY17" fmla="*/ 212169 h 1790580"/>
                        <a:gd name="connsiteX18" fmla="*/ 712071 w 3104869"/>
                        <a:gd name="connsiteY18" fmla="*/ 139303 h 1790580"/>
                        <a:gd name="connsiteX19" fmla="*/ 450609 w 3104869"/>
                        <a:gd name="connsiteY19" fmla="*/ 259318 h 1790580"/>
                        <a:gd name="connsiteX20" fmla="*/ 240583 w 3104869"/>
                        <a:gd name="connsiteY20" fmla="*/ 409337 h 1790580"/>
                        <a:gd name="connsiteX21" fmla="*/ 369171 w 3104869"/>
                        <a:gd name="connsiteY21" fmla="*/ 482203 h 1790580"/>
                        <a:gd name="connsiteX22" fmla="*/ 214865 w 3104869"/>
                        <a:gd name="connsiteY22" fmla="*/ 700802 h 1790580"/>
                        <a:gd name="connsiteX23" fmla="*/ 34843 w 3104869"/>
                        <a:gd name="connsiteY23" fmla="*/ 700802 h 1790580"/>
                        <a:gd name="connsiteX24" fmla="*/ 39129 w 3104869"/>
                        <a:gd name="connsiteY24" fmla="*/ 1086564 h 1790580"/>
                        <a:gd name="connsiteX25" fmla="*/ 219152 w 3104869"/>
                        <a:gd name="connsiteY25" fmla="*/ 1086564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29 w 3104869"/>
                        <a:gd name="connsiteY29" fmla="*/ 1648063 h 1790580"/>
                        <a:gd name="connsiteX30" fmla="*/ 849230 w 3104869"/>
                        <a:gd name="connsiteY30" fmla="*/ 1575197 h 1790580"/>
                        <a:gd name="connsiteX31" fmla="*/ 1226421 w 3104869"/>
                        <a:gd name="connsiteY31" fmla="*/ 1665208 h 1790580"/>
                        <a:gd name="connsiteX32" fmla="*/ 1226421 w 3104869"/>
                        <a:gd name="connsiteY32" fmla="*/ 1768078 h 1790580"/>
                        <a:gd name="connsiteX33" fmla="*/ 1890789 w 3104869"/>
                        <a:gd name="connsiteY33" fmla="*/ 1768078 h 1790580"/>
                        <a:gd name="connsiteX34" fmla="*/ 1890789 w 3104869"/>
                        <a:gd name="connsiteY34" fmla="*/ 1665208 h 1790580"/>
                        <a:gd name="connsiteX35" fmla="*/ 2267979 w 3104869"/>
                        <a:gd name="connsiteY35" fmla="*/ 1575197 h 1790580"/>
                        <a:gd name="connsiteX36" fmla="*/ 2392281 w 3104869"/>
                        <a:gd name="connsiteY36" fmla="*/ 1648063 h 1790580"/>
                        <a:gd name="connsiteX37" fmla="*/ 2653741 w 3104869"/>
                        <a:gd name="connsiteY37" fmla="*/ 1528048 h 1790580"/>
                        <a:gd name="connsiteX38" fmla="*/ 2863769 w 3104869"/>
                        <a:gd name="connsiteY38" fmla="*/ 1378029 h 1790580"/>
                        <a:gd name="connsiteX39" fmla="*/ 2735181 w 3104869"/>
                        <a:gd name="connsiteY39" fmla="*/ 1305163 h 1790580"/>
                        <a:gd name="connsiteX40" fmla="*/ 2889485 w 3104869"/>
                        <a:gd name="connsiteY40" fmla="*/ 1086564 h 1790580"/>
                        <a:gd name="connsiteX41" fmla="*/ 3069508 w 3104869"/>
                        <a:gd name="connsiteY41" fmla="*/ 1086564 h 1790580"/>
                        <a:gd name="connsiteX42" fmla="*/ 3069508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82315"/>
                          </a:moveTo>
                          <a:cubicBezTo>
                            <a:pt x="1929365" y="1652349"/>
                            <a:pt x="1183558" y="1652349"/>
                            <a:pt x="716357" y="1382315"/>
                          </a:cubicBezTo>
                          <a:cubicBezTo>
                            <a:pt x="253442" y="1112282"/>
                            <a:pt x="249155" y="679371"/>
                            <a:pt x="712071" y="413623"/>
                          </a:cubicBezTo>
                          <a:cubicBezTo>
                            <a:pt x="1174986" y="143589"/>
                            <a:pt x="1925079" y="143589"/>
                            <a:pt x="2387995" y="413623"/>
                          </a:cubicBezTo>
                          <a:cubicBezTo>
                            <a:pt x="2850909" y="679371"/>
                            <a:pt x="2855196" y="1112282"/>
                            <a:pt x="2392281" y="1382315"/>
                          </a:cubicBezTo>
                          <a:lnTo>
                            <a:pt x="2392281" y="1382315"/>
                          </a:lnTo>
                          <a:close/>
                          <a:moveTo>
                            <a:pt x="3069508" y="700802"/>
                          </a:moveTo>
                          <a:lnTo>
                            <a:pt x="2889485" y="700802"/>
                          </a:lnTo>
                          <a:cubicBezTo>
                            <a:pt x="2855196" y="623649"/>
                            <a:pt x="2803760" y="550783"/>
                            <a:pt x="2730895" y="482203"/>
                          </a:cubicBezTo>
                          <a:lnTo>
                            <a:pt x="2855196" y="409337"/>
                          </a:lnTo>
                          <a:cubicBezTo>
                            <a:pt x="2795189" y="353615"/>
                            <a:pt x="2726608" y="306467"/>
                            <a:pt x="2645170" y="259318"/>
                          </a:cubicBezTo>
                          <a:cubicBezTo>
                            <a:pt x="2563731" y="212169"/>
                            <a:pt x="2478006" y="173593"/>
                            <a:pt x="2383708" y="139303"/>
                          </a:cubicBezTo>
                          <a:lnTo>
                            <a:pt x="2259407" y="212169"/>
                          </a:lnTo>
                          <a:cubicBezTo>
                            <a:pt x="2139391" y="169307"/>
                            <a:pt x="2010804" y="139303"/>
                            <a:pt x="1882216" y="122158"/>
                          </a:cubicBezTo>
                          <a:lnTo>
                            <a:pt x="1882216" y="19288"/>
                          </a:lnTo>
                          <a:cubicBezTo>
                            <a:pt x="1663619" y="-6429"/>
                            <a:pt x="1436447" y="-6429"/>
                            <a:pt x="1217848" y="19288"/>
                          </a:cubicBezTo>
                          <a:lnTo>
                            <a:pt x="1217848" y="122158"/>
                          </a:lnTo>
                          <a:cubicBezTo>
                            <a:pt x="1084974" y="139303"/>
                            <a:pt x="960673" y="169307"/>
                            <a:pt x="840658" y="212169"/>
                          </a:cubicBezTo>
                          <a:lnTo>
                            <a:pt x="712071" y="139303"/>
                          </a:lnTo>
                          <a:cubicBezTo>
                            <a:pt x="617773" y="173593"/>
                            <a:pt x="532048" y="212169"/>
                            <a:pt x="450609" y="259318"/>
                          </a:cubicBezTo>
                          <a:cubicBezTo>
                            <a:pt x="369171" y="306467"/>
                            <a:pt x="300590" y="357902"/>
                            <a:pt x="240583" y="409337"/>
                          </a:cubicBezTo>
                          <a:lnTo>
                            <a:pt x="369171" y="482203"/>
                          </a:lnTo>
                          <a:cubicBezTo>
                            <a:pt x="296304" y="550783"/>
                            <a:pt x="244870" y="623649"/>
                            <a:pt x="214865" y="700802"/>
                          </a:cubicBezTo>
                          <a:lnTo>
                            <a:pt x="34843" y="700802"/>
                          </a:lnTo>
                          <a:cubicBezTo>
                            <a:pt x="-12305" y="829389"/>
                            <a:pt x="-12305" y="957977"/>
                            <a:pt x="39129" y="1086564"/>
                          </a:cubicBezTo>
                          <a:lnTo>
                            <a:pt x="219152" y="1086564"/>
                          </a:lnTo>
                          <a:cubicBezTo>
                            <a:pt x="253442" y="1163717"/>
                            <a:pt x="304877" y="1236583"/>
                            <a:pt x="377743" y="1305163"/>
                          </a:cubicBezTo>
                          <a:lnTo>
                            <a:pt x="253442" y="1378029"/>
                          </a:lnTo>
                          <a:cubicBezTo>
                            <a:pt x="313449" y="1429465"/>
                            <a:pt x="382029" y="1480899"/>
                            <a:pt x="463468" y="1528048"/>
                          </a:cubicBezTo>
                          <a:cubicBezTo>
                            <a:pt x="544907" y="1575197"/>
                            <a:pt x="630632" y="1613773"/>
                            <a:pt x="724929" y="1648063"/>
                          </a:cubicBezTo>
                          <a:lnTo>
                            <a:pt x="849230" y="1575197"/>
                          </a:lnTo>
                          <a:cubicBezTo>
                            <a:pt x="969246" y="1618059"/>
                            <a:pt x="1097833" y="1648063"/>
                            <a:pt x="1226421" y="1665208"/>
                          </a:cubicBezTo>
                          <a:lnTo>
                            <a:pt x="1226421" y="1768078"/>
                          </a:lnTo>
                          <a:cubicBezTo>
                            <a:pt x="1445020" y="1798082"/>
                            <a:pt x="1672190" y="1798082"/>
                            <a:pt x="1890789" y="1768078"/>
                          </a:cubicBezTo>
                          <a:lnTo>
                            <a:pt x="1890789" y="1665208"/>
                          </a:lnTo>
                          <a:cubicBezTo>
                            <a:pt x="2023663" y="1648063"/>
                            <a:pt x="2147965" y="1618059"/>
                            <a:pt x="2267979" y="1575197"/>
                          </a:cubicBezTo>
                          <a:lnTo>
                            <a:pt x="2392281" y="1648063"/>
                          </a:lnTo>
                          <a:cubicBezTo>
                            <a:pt x="2482291" y="1613773"/>
                            <a:pt x="2572303" y="1575197"/>
                            <a:pt x="2653741" y="1528048"/>
                          </a:cubicBezTo>
                          <a:cubicBezTo>
                            <a:pt x="2735181" y="1480899"/>
                            <a:pt x="2803760" y="1429465"/>
                            <a:pt x="2863769" y="1378029"/>
                          </a:cubicBezTo>
                          <a:lnTo>
                            <a:pt x="2735181" y="1305163"/>
                          </a:lnTo>
                          <a:cubicBezTo>
                            <a:pt x="2808047" y="1236583"/>
                            <a:pt x="2859482" y="1163717"/>
                            <a:pt x="2889485" y="1086564"/>
                          </a:cubicBezTo>
                          <a:lnTo>
                            <a:pt x="3069508" y="1086564"/>
                          </a:lnTo>
                          <a:cubicBezTo>
                            <a:pt x="3116657" y="962263"/>
                            <a:pt x="3116657" y="829389"/>
                            <a:pt x="3069508"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8" name="Freeform: Shape 1237">
                      <a:extLst>
                        <a:ext uri="{FF2B5EF4-FFF2-40B4-BE49-F238E27FC236}">
                          <a16:creationId xmlns:a16="http://schemas.microsoft.com/office/drawing/2014/main" id="{055B3FE2-620A-1451-3E9C-5D4243E3B861}"/>
                        </a:ext>
                      </a:extLst>
                    </p:cNvPr>
                    <p:cNvSpPr/>
                    <p:nvPr/>
                  </p:nvSpPr>
                  <p:spPr>
                    <a:xfrm>
                      <a:off x="17252156" y="5499258"/>
                      <a:ext cx="1877377" cy="1165354"/>
                    </a:xfrm>
                    <a:custGeom>
                      <a:avLst/>
                      <a:gdLst>
                        <a:gd name="connsiteX0" fmla="*/ 1843088 w 1877377"/>
                        <a:gd name="connsiteY0" fmla="*/ 192881 h 1165354"/>
                        <a:gd name="connsiteX1" fmla="*/ 1843088 w 1877377"/>
                        <a:gd name="connsiteY1" fmla="*/ 458629 h 1165354"/>
                        <a:gd name="connsiteX2" fmla="*/ 1877377 w 1877377"/>
                        <a:gd name="connsiteY2" fmla="*/ 265747 h 1165354"/>
                        <a:gd name="connsiteX3" fmla="*/ 1877377 w 1877377"/>
                        <a:gd name="connsiteY3" fmla="*/ 0 h 1165354"/>
                        <a:gd name="connsiteX4" fmla="*/ 1843088 w 1877377"/>
                        <a:gd name="connsiteY4" fmla="*/ 192881 h 1165354"/>
                        <a:gd name="connsiteX5" fmla="*/ 1843088 w 1877377"/>
                        <a:gd name="connsiteY5" fmla="*/ 192881 h 1165354"/>
                        <a:gd name="connsiteX6" fmla="*/ 0 w 1877377"/>
                        <a:gd name="connsiteY6" fmla="*/ 878681 h 1165354"/>
                        <a:gd name="connsiteX7" fmla="*/ 0 w 1877377"/>
                        <a:gd name="connsiteY7" fmla="*/ 1144429 h 1165354"/>
                        <a:gd name="connsiteX8" fmla="*/ 664369 w 1877377"/>
                        <a:gd name="connsiteY8" fmla="*/ 1144429 h 1165354"/>
                        <a:gd name="connsiteX9" fmla="*/ 664369 w 1877377"/>
                        <a:gd name="connsiteY9" fmla="*/ 878681 h 1165354"/>
                        <a:gd name="connsiteX10" fmla="*/ 0 w 1877377"/>
                        <a:gd name="connsiteY10" fmla="*/ 878681 h 1165354"/>
                        <a:gd name="connsiteX11" fmla="*/ 0 w 1877377"/>
                        <a:gd name="connsiteY11" fmla="*/ 878681 h 1165354"/>
                        <a:gd name="connsiteX12" fmla="*/ 1637348 w 1877377"/>
                        <a:gd name="connsiteY12" fmla="*/ 750094 h 1165354"/>
                        <a:gd name="connsiteX13" fmla="*/ 1637348 w 1877377"/>
                        <a:gd name="connsiteY13" fmla="*/ 484346 h 1165354"/>
                        <a:gd name="connsiteX14" fmla="*/ 1165861 w 1877377"/>
                        <a:gd name="connsiteY14" fmla="*/ 758666 h 1165354"/>
                        <a:gd name="connsiteX15" fmla="*/ 1165861 w 1877377"/>
                        <a:gd name="connsiteY15" fmla="*/ 1024414 h 1165354"/>
                        <a:gd name="connsiteX16" fmla="*/ 1637348 w 1877377"/>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7377" h="1165354">
                          <a:moveTo>
                            <a:pt x="1843088" y="192881"/>
                          </a:moveTo>
                          <a:lnTo>
                            <a:pt x="1843088" y="458629"/>
                          </a:lnTo>
                          <a:cubicBezTo>
                            <a:pt x="1864519" y="398621"/>
                            <a:pt x="1877377" y="330041"/>
                            <a:pt x="1877377" y="265747"/>
                          </a:cubicBezTo>
                          <a:lnTo>
                            <a:pt x="1877377" y="0"/>
                          </a:lnTo>
                          <a:cubicBezTo>
                            <a:pt x="1877377" y="21431"/>
                            <a:pt x="1855946" y="150019"/>
                            <a:pt x="1843088" y="192881"/>
                          </a:cubicBezTo>
                          <a:lnTo>
                            <a:pt x="1843088" y="192881"/>
                          </a:lnTo>
                          <a:close/>
                          <a:moveTo>
                            <a:pt x="0" y="878681"/>
                          </a:moveTo>
                          <a:lnTo>
                            <a:pt x="0" y="1144429"/>
                          </a:lnTo>
                          <a:cubicBezTo>
                            <a:pt x="218599" y="1174432"/>
                            <a:pt x="450056" y="1170146"/>
                            <a:pt x="664369" y="1144429"/>
                          </a:cubicBezTo>
                          <a:lnTo>
                            <a:pt x="664369" y="878681"/>
                          </a:lnTo>
                          <a:cubicBezTo>
                            <a:pt x="450056" y="908685"/>
                            <a:pt x="214313" y="908685"/>
                            <a:pt x="0" y="878681"/>
                          </a:cubicBezTo>
                          <a:lnTo>
                            <a:pt x="0" y="878681"/>
                          </a:lnTo>
                          <a:close/>
                          <a:moveTo>
                            <a:pt x="1637348" y="750094"/>
                          </a:moveTo>
                          <a:lnTo>
                            <a:pt x="1637348" y="484346"/>
                          </a:lnTo>
                          <a:cubicBezTo>
                            <a:pt x="1504474" y="604361"/>
                            <a:pt x="1333024" y="694372"/>
                            <a:pt x="1165861" y="758666"/>
                          </a:cubicBezTo>
                          <a:lnTo>
                            <a:pt x="1165861" y="1024414"/>
                          </a:lnTo>
                          <a:cubicBezTo>
                            <a:pt x="1333024" y="960120"/>
                            <a:pt x="1504474" y="870109"/>
                            <a:pt x="1637348"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804" name="Graphic 4">
                <a:extLst>
                  <a:ext uri="{FF2B5EF4-FFF2-40B4-BE49-F238E27FC236}">
                    <a16:creationId xmlns:a16="http://schemas.microsoft.com/office/drawing/2014/main" id="{94465135-F779-6A59-51C6-1A6CAAEC45AA}"/>
                  </a:ext>
                </a:extLst>
              </p:cNvPr>
              <p:cNvGrpSpPr/>
              <p:nvPr/>
            </p:nvGrpSpPr>
            <p:grpSpPr>
              <a:xfrm>
                <a:off x="16364902" y="2210855"/>
                <a:ext cx="1569302" cy="3799519"/>
                <a:chOff x="16364902" y="2210855"/>
                <a:chExt cx="1569302" cy="3799519"/>
              </a:xfrm>
              <a:solidFill>
                <a:srgbClr val="000000"/>
              </a:solidFill>
            </p:grpSpPr>
            <p:sp>
              <p:nvSpPr>
                <p:cNvPr id="1187" name="Freeform: Shape 1186">
                  <a:extLst>
                    <a:ext uri="{FF2B5EF4-FFF2-40B4-BE49-F238E27FC236}">
                      <a16:creationId xmlns:a16="http://schemas.microsoft.com/office/drawing/2014/main" id="{FA16CAA7-F462-7CCD-5C2B-5D1F6ECC1E7E}"/>
                    </a:ext>
                  </a:extLst>
                </p:cNvPr>
                <p:cNvSpPr/>
                <p:nvPr/>
              </p:nvSpPr>
              <p:spPr>
                <a:xfrm>
                  <a:off x="16364902" y="2610528"/>
                  <a:ext cx="598162" cy="1037069"/>
                </a:xfrm>
                <a:custGeom>
                  <a:avLst/>
                  <a:gdLst>
                    <a:gd name="connsiteX0" fmla="*/ 300038 w 598162"/>
                    <a:gd name="connsiteY0" fmla="*/ 595586 h 1037069"/>
                    <a:gd name="connsiteX1" fmla="*/ 0 w 598162"/>
                    <a:gd name="connsiteY1" fmla="*/ 947059 h 1037069"/>
                    <a:gd name="connsiteX2" fmla="*/ 107156 w 598162"/>
                    <a:gd name="connsiteY2" fmla="*/ 1037070 h 1037069"/>
                    <a:gd name="connsiteX3" fmla="*/ 484346 w 598162"/>
                    <a:gd name="connsiteY3" fmla="*/ 702743 h 1037069"/>
                    <a:gd name="connsiteX4" fmla="*/ 522922 w 598162"/>
                    <a:gd name="connsiteY4" fmla="*/ 12656 h 1037069"/>
                    <a:gd name="connsiteX5" fmla="*/ 325755 w 598162"/>
                    <a:gd name="connsiteY5" fmla="*/ 192679 h 1037069"/>
                    <a:gd name="connsiteX6" fmla="*/ 300038 w 598162"/>
                    <a:gd name="connsiteY6" fmla="*/ 595586 h 103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62" h="1037069">
                      <a:moveTo>
                        <a:pt x="300038" y="595586"/>
                      </a:moveTo>
                      <a:cubicBezTo>
                        <a:pt x="227171" y="677025"/>
                        <a:pt x="90011" y="809899"/>
                        <a:pt x="0" y="947059"/>
                      </a:cubicBezTo>
                      <a:cubicBezTo>
                        <a:pt x="21431" y="977062"/>
                        <a:pt x="51435" y="1019925"/>
                        <a:pt x="107156" y="1037070"/>
                      </a:cubicBezTo>
                      <a:cubicBezTo>
                        <a:pt x="261461" y="934200"/>
                        <a:pt x="437197" y="758464"/>
                        <a:pt x="484346" y="702743"/>
                      </a:cubicBezTo>
                      <a:cubicBezTo>
                        <a:pt x="565785" y="458426"/>
                        <a:pt x="672941" y="81236"/>
                        <a:pt x="522922" y="12656"/>
                      </a:cubicBezTo>
                      <a:cubicBezTo>
                        <a:pt x="415766" y="-34493"/>
                        <a:pt x="355759" y="55519"/>
                        <a:pt x="325755" y="192679"/>
                      </a:cubicBezTo>
                      <a:cubicBezTo>
                        <a:pt x="295751" y="286976"/>
                        <a:pt x="308610" y="488430"/>
                        <a:pt x="300038" y="595586"/>
                      </a:cubicBezTo>
                      <a:close/>
                    </a:path>
                  </a:pathLst>
                </a:custGeom>
                <a:solidFill>
                  <a:srgbClr val="C2D6E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188" name="Graphic 4">
                  <a:extLst>
                    <a:ext uri="{FF2B5EF4-FFF2-40B4-BE49-F238E27FC236}">
                      <a16:creationId xmlns:a16="http://schemas.microsoft.com/office/drawing/2014/main" id="{AC269792-09DB-67E9-80B0-95823A23E142}"/>
                    </a:ext>
                  </a:extLst>
                </p:cNvPr>
                <p:cNvGrpSpPr/>
                <p:nvPr/>
              </p:nvGrpSpPr>
              <p:grpSpPr>
                <a:xfrm>
                  <a:off x="16551525" y="2210855"/>
                  <a:ext cx="1382680" cy="3799519"/>
                  <a:chOff x="16551525" y="2210855"/>
                  <a:chExt cx="1382680" cy="3799519"/>
                </a:xfrm>
                <a:solidFill>
                  <a:srgbClr val="000000"/>
                </a:solidFill>
              </p:grpSpPr>
              <p:sp>
                <p:nvSpPr>
                  <p:cNvPr id="1189" name="Freeform: Shape 1188">
                    <a:extLst>
                      <a:ext uri="{FF2B5EF4-FFF2-40B4-BE49-F238E27FC236}">
                        <a16:creationId xmlns:a16="http://schemas.microsoft.com/office/drawing/2014/main" id="{40C9456E-8B5C-8A97-31CA-D5AA3A66144D}"/>
                      </a:ext>
                    </a:extLst>
                  </p:cNvPr>
                  <p:cNvSpPr/>
                  <p:nvPr/>
                </p:nvSpPr>
                <p:spPr>
                  <a:xfrm>
                    <a:off x="16551525" y="5242345"/>
                    <a:ext cx="1382680" cy="768028"/>
                  </a:xfrm>
                  <a:custGeom>
                    <a:avLst/>
                    <a:gdLst>
                      <a:gd name="connsiteX0" fmla="*/ 1317851 w 1382680"/>
                      <a:gd name="connsiteY0" fmla="*/ 441221 h 768028"/>
                      <a:gd name="connsiteX1" fmla="*/ 619193 w 1382680"/>
                      <a:gd name="connsiteY1" fmla="*/ 42600 h 768028"/>
                      <a:gd name="connsiteX2" fmla="*/ 357731 w 1382680"/>
                      <a:gd name="connsiteY2" fmla="*/ 21169 h 768028"/>
                      <a:gd name="connsiteX3" fmla="*/ 117701 w 1382680"/>
                      <a:gd name="connsiteY3" fmla="*/ 162615 h 768028"/>
                      <a:gd name="connsiteX4" fmla="*/ 27690 w 1382680"/>
                      <a:gd name="connsiteY4" fmla="*/ 312634 h 768028"/>
                      <a:gd name="connsiteX5" fmla="*/ 773497 w 1382680"/>
                      <a:gd name="connsiteY5" fmla="*/ 736972 h 768028"/>
                      <a:gd name="connsiteX6" fmla="*/ 966379 w 1382680"/>
                      <a:gd name="connsiteY6" fmla="*/ 766976 h 768028"/>
                      <a:gd name="connsiteX7" fmla="*/ 1172119 w 1382680"/>
                      <a:gd name="connsiteY7" fmla="*/ 706969 h 768028"/>
                      <a:gd name="connsiteX8" fmla="*/ 1296420 w 1382680"/>
                      <a:gd name="connsiteY8" fmla="*/ 634102 h 768028"/>
                      <a:gd name="connsiteX9" fmla="*/ 1382145 w 1382680"/>
                      <a:gd name="connsiteY9" fmla="*/ 531232 h 768028"/>
                      <a:gd name="connsiteX10" fmla="*/ 1317851 w 1382680"/>
                      <a:gd name="connsiteY10" fmla="*/ 441221 h 76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2680" h="768028">
                        <a:moveTo>
                          <a:pt x="1317851" y="441221"/>
                        </a:moveTo>
                        <a:lnTo>
                          <a:pt x="619193" y="42600"/>
                        </a:lnTo>
                        <a:cubicBezTo>
                          <a:pt x="542040" y="8310"/>
                          <a:pt x="434884" y="-21694"/>
                          <a:pt x="357731" y="21169"/>
                        </a:cubicBezTo>
                        <a:cubicBezTo>
                          <a:pt x="289151" y="59745"/>
                          <a:pt x="169136" y="132611"/>
                          <a:pt x="117701" y="162615"/>
                        </a:cubicBezTo>
                        <a:cubicBezTo>
                          <a:pt x="79125" y="184046"/>
                          <a:pt x="-58035" y="265485"/>
                          <a:pt x="27690" y="312634"/>
                        </a:cubicBezTo>
                        <a:cubicBezTo>
                          <a:pt x="276293" y="445507"/>
                          <a:pt x="520609" y="599812"/>
                          <a:pt x="773497" y="736972"/>
                        </a:cubicBezTo>
                        <a:cubicBezTo>
                          <a:pt x="820646" y="762690"/>
                          <a:pt x="889226" y="771263"/>
                          <a:pt x="966379" y="766976"/>
                        </a:cubicBezTo>
                        <a:cubicBezTo>
                          <a:pt x="1039245" y="762690"/>
                          <a:pt x="1112111" y="741259"/>
                          <a:pt x="1172119" y="706969"/>
                        </a:cubicBezTo>
                        <a:cubicBezTo>
                          <a:pt x="1214981" y="681251"/>
                          <a:pt x="1253557" y="659820"/>
                          <a:pt x="1296420" y="634102"/>
                        </a:cubicBezTo>
                        <a:cubicBezTo>
                          <a:pt x="1352142" y="604099"/>
                          <a:pt x="1382145" y="565522"/>
                          <a:pt x="1382145" y="531232"/>
                        </a:cubicBezTo>
                        <a:cubicBezTo>
                          <a:pt x="1386431" y="492656"/>
                          <a:pt x="1365000" y="462652"/>
                          <a:pt x="1317851" y="44122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190" name="Graphic 4">
                    <a:extLst>
                      <a:ext uri="{FF2B5EF4-FFF2-40B4-BE49-F238E27FC236}">
                        <a16:creationId xmlns:a16="http://schemas.microsoft.com/office/drawing/2014/main" id="{BB722331-91B6-401D-5EFE-913887A51918}"/>
                      </a:ext>
                    </a:extLst>
                  </p:cNvPr>
                  <p:cNvGrpSpPr/>
                  <p:nvPr/>
                </p:nvGrpSpPr>
                <p:grpSpPr>
                  <a:xfrm>
                    <a:off x="16684230" y="2210855"/>
                    <a:ext cx="804739" cy="3682738"/>
                    <a:chOff x="16684230" y="2210855"/>
                    <a:chExt cx="804739" cy="3682738"/>
                  </a:xfrm>
                  <a:solidFill>
                    <a:srgbClr val="000000"/>
                  </a:solidFill>
                </p:grpSpPr>
                <p:grpSp>
                  <p:nvGrpSpPr>
                    <p:cNvPr id="1191" name="Graphic 4">
                      <a:extLst>
                        <a:ext uri="{FF2B5EF4-FFF2-40B4-BE49-F238E27FC236}">
                          <a16:creationId xmlns:a16="http://schemas.microsoft.com/office/drawing/2014/main" id="{01F3BAE8-629C-7C83-D672-69E735ADBBD3}"/>
                        </a:ext>
                      </a:extLst>
                    </p:cNvPr>
                    <p:cNvGrpSpPr/>
                    <p:nvPr/>
                  </p:nvGrpSpPr>
                  <p:grpSpPr>
                    <a:xfrm>
                      <a:off x="16684230" y="3531869"/>
                      <a:ext cx="804739" cy="2361723"/>
                      <a:chOff x="16684230" y="3531869"/>
                      <a:chExt cx="804739" cy="2361723"/>
                    </a:xfrm>
                    <a:solidFill>
                      <a:srgbClr val="000000"/>
                    </a:solidFill>
                  </p:grpSpPr>
                  <p:sp>
                    <p:nvSpPr>
                      <p:cNvPr id="1210" name="Freeform: Shape 1209">
                        <a:extLst>
                          <a:ext uri="{FF2B5EF4-FFF2-40B4-BE49-F238E27FC236}">
                            <a16:creationId xmlns:a16="http://schemas.microsoft.com/office/drawing/2014/main" id="{1A59D511-FF05-7A60-2388-4C48BCF67EFA}"/>
                          </a:ext>
                        </a:extLst>
                      </p:cNvPr>
                      <p:cNvSpPr/>
                      <p:nvPr/>
                    </p:nvSpPr>
                    <p:spPr>
                      <a:xfrm>
                        <a:off x="17285780" y="5439250"/>
                        <a:ext cx="203189" cy="454342"/>
                      </a:xfrm>
                      <a:custGeom>
                        <a:avLst/>
                        <a:gdLst>
                          <a:gd name="connsiteX0" fmla="*/ 150684 w 203189"/>
                          <a:gd name="connsiteY0" fmla="*/ 0 h 454342"/>
                          <a:gd name="connsiteX1" fmla="*/ 159257 w 203189"/>
                          <a:gd name="connsiteY1" fmla="*/ 47149 h 454342"/>
                          <a:gd name="connsiteX2" fmla="*/ 184975 w 203189"/>
                          <a:gd name="connsiteY2" fmla="*/ 120015 h 454342"/>
                          <a:gd name="connsiteX3" fmla="*/ 197833 w 203189"/>
                          <a:gd name="connsiteY3" fmla="*/ 312896 h 454342"/>
                          <a:gd name="connsiteX4" fmla="*/ 184975 w 203189"/>
                          <a:gd name="connsiteY4" fmla="*/ 390049 h 454342"/>
                          <a:gd name="connsiteX5" fmla="*/ 82105 w 203189"/>
                          <a:gd name="connsiteY5" fmla="*/ 454342 h 454342"/>
                          <a:gd name="connsiteX6" fmla="*/ 30670 w 203189"/>
                          <a:gd name="connsiteY6" fmla="*/ 428625 h 454342"/>
                          <a:gd name="connsiteX7" fmla="*/ 666 w 203189"/>
                          <a:gd name="connsiteY7" fmla="*/ 342900 h 454342"/>
                          <a:gd name="connsiteX8" fmla="*/ 9239 w 203189"/>
                          <a:gd name="connsiteY8" fmla="*/ 244316 h 454342"/>
                          <a:gd name="connsiteX9" fmla="*/ 666 w 203189"/>
                          <a:gd name="connsiteY9" fmla="*/ 150019 h 454342"/>
                          <a:gd name="connsiteX10" fmla="*/ 4952 w 203189"/>
                          <a:gd name="connsiteY10" fmla="*/ 25717 h 454342"/>
                          <a:gd name="connsiteX11" fmla="*/ 150684 w 203189"/>
                          <a:gd name="connsiteY11" fmla="*/ 0 h 45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89" h="454342">
                            <a:moveTo>
                              <a:pt x="150684" y="0"/>
                            </a:moveTo>
                            <a:cubicBezTo>
                              <a:pt x="154971" y="12859"/>
                              <a:pt x="150684" y="25717"/>
                              <a:pt x="159257" y="47149"/>
                            </a:cubicBezTo>
                            <a:cubicBezTo>
                              <a:pt x="167830" y="68580"/>
                              <a:pt x="176402" y="90011"/>
                              <a:pt x="184975" y="120015"/>
                            </a:cubicBezTo>
                            <a:cubicBezTo>
                              <a:pt x="197833" y="171450"/>
                              <a:pt x="180689" y="240030"/>
                              <a:pt x="197833" y="312896"/>
                            </a:cubicBezTo>
                            <a:cubicBezTo>
                              <a:pt x="206406" y="342900"/>
                              <a:pt x="206406" y="364331"/>
                              <a:pt x="184975" y="390049"/>
                            </a:cubicBezTo>
                            <a:cubicBezTo>
                              <a:pt x="167830" y="415766"/>
                              <a:pt x="129254" y="454342"/>
                              <a:pt x="82105" y="454342"/>
                            </a:cubicBezTo>
                            <a:cubicBezTo>
                              <a:pt x="73532" y="454342"/>
                              <a:pt x="47815" y="450056"/>
                              <a:pt x="30670" y="428625"/>
                            </a:cubicBezTo>
                            <a:cubicBezTo>
                              <a:pt x="13525" y="407194"/>
                              <a:pt x="-3620" y="377190"/>
                              <a:pt x="666" y="342900"/>
                            </a:cubicBezTo>
                            <a:cubicBezTo>
                              <a:pt x="666" y="330041"/>
                              <a:pt x="9239" y="282892"/>
                              <a:pt x="9239" y="244316"/>
                            </a:cubicBezTo>
                            <a:cubicBezTo>
                              <a:pt x="9239" y="210026"/>
                              <a:pt x="666" y="188595"/>
                              <a:pt x="666" y="150019"/>
                            </a:cubicBezTo>
                            <a:cubicBezTo>
                              <a:pt x="666" y="107156"/>
                              <a:pt x="4952" y="51435"/>
                              <a:pt x="4952" y="25717"/>
                            </a:cubicBezTo>
                            <a:lnTo>
                              <a:pt x="150684" y="0"/>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11" name="Freeform: Shape 1210">
                        <a:extLst>
                          <a:ext uri="{FF2B5EF4-FFF2-40B4-BE49-F238E27FC236}">
                            <a16:creationId xmlns:a16="http://schemas.microsoft.com/office/drawing/2014/main" id="{71418D7A-1093-B267-FC74-981C36311166}"/>
                          </a:ext>
                        </a:extLst>
                      </p:cNvPr>
                      <p:cNvSpPr/>
                      <p:nvPr/>
                    </p:nvSpPr>
                    <p:spPr>
                      <a:xfrm>
                        <a:off x="16684230" y="5182075"/>
                        <a:ext cx="357899" cy="375410"/>
                      </a:xfrm>
                      <a:custGeom>
                        <a:avLst/>
                        <a:gdLst>
                          <a:gd name="connsiteX0" fmla="*/ 336468 w 357899"/>
                          <a:gd name="connsiteY0" fmla="*/ 42863 h 375410"/>
                          <a:gd name="connsiteX1" fmla="*/ 357900 w 357899"/>
                          <a:gd name="connsiteY1" fmla="*/ 145733 h 375410"/>
                          <a:gd name="connsiteX2" fmla="*/ 310751 w 357899"/>
                          <a:gd name="connsiteY2" fmla="*/ 201454 h 375410"/>
                          <a:gd name="connsiteX3" fmla="*/ 293606 w 357899"/>
                          <a:gd name="connsiteY3" fmla="*/ 205740 h 375410"/>
                          <a:gd name="connsiteX4" fmla="*/ 207881 w 357899"/>
                          <a:gd name="connsiteY4" fmla="*/ 330041 h 375410"/>
                          <a:gd name="connsiteX5" fmla="*/ 87866 w 357899"/>
                          <a:gd name="connsiteY5" fmla="*/ 372904 h 375410"/>
                          <a:gd name="connsiteX6" fmla="*/ 2141 w 357899"/>
                          <a:gd name="connsiteY6" fmla="*/ 325755 h 375410"/>
                          <a:gd name="connsiteX7" fmla="*/ 182163 w 357899"/>
                          <a:gd name="connsiteY7" fmla="*/ 0 h 375410"/>
                          <a:gd name="connsiteX8" fmla="*/ 336468 w 357899"/>
                          <a:gd name="connsiteY8" fmla="*/ 42863 h 37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99" h="375410">
                            <a:moveTo>
                              <a:pt x="336468" y="42863"/>
                            </a:moveTo>
                            <a:cubicBezTo>
                              <a:pt x="349327" y="81439"/>
                              <a:pt x="357900" y="94297"/>
                              <a:pt x="357900" y="145733"/>
                            </a:cubicBezTo>
                            <a:cubicBezTo>
                              <a:pt x="349327" y="171450"/>
                              <a:pt x="332182" y="184309"/>
                              <a:pt x="310751" y="201454"/>
                            </a:cubicBezTo>
                            <a:lnTo>
                              <a:pt x="293606" y="205740"/>
                            </a:lnTo>
                            <a:cubicBezTo>
                              <a:pt x="255029" y="227171"/>
                              <a:pt x="242170" y="295751"/>
                              <a:pt x="207881" y="330041"/>
                            </a:cubicBezTo>
                            <a:cubicBezTo>
                              <a:pt x="182163" y="351472"/>
                              <a:pt x="135014" y="364331"/>
                              <a:pt x="87866" y="372904"/>
                            </a:cubicBezTo>
                            <a:cubicBezTo>
                              <a:pt x="36431" y="381476"/>
                              <a:pt x="-10718" y="368617"/>
                              <a:pt x="2141" y="325755"/>
                            </a:cubicBezTo>
                            <a:cubicBezTo>
                              <a:pt x="36431" y="222885"/>
                              <a:pt x="177877" y="111442"/>
                              <a:pt x="182163" y="0"/>
                            </a:cubicBezTo>
                            <a:lnTo>
                              <a:pt x="336468" y="42863"/>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12" name="Freeform: Shape 1211">
                        <a:extLst>
                          <a:ext uri="{FF2B5EF4-FFF2-40B4-BE49-F238E27FC236}">
                            <a16:creationId xmlns:a16="http://schemas.microsoft.com/office/drawing/2014/main" id="{72330755-B593-B3CB-0D77-8105ABEDB6F4}"/>
                          </a:ext>
                        </a:extLst>
                      </p:cNvPr>
                      <p:cNvSpPr/>
                      <p:nvPr/>
                    </p:nvSpPr>
                    <p:spPr>
                      <a:xfrm>
                        <a:off x="16763524" y="3531869"/>
                        <a:ext cx="407682" cy="1729901"/>
                      </a:xfrm>
                      <a:custGeom>
                        <a:avLst/>
                        <a:gdLst>
                          <a:gd name="connsiteX0" fmla="*/ 38576 w 407682"/>
                          <a:gd name="connsiteY0" fmla="*/ 972979 h 1729901"/>
                          <a:gd name="connsiteX1" fmla="*/ 90011 w 407682"/>
                          <a:gd name="connsiteY1" fmla="*/ 1705927 h 1729901"/>
                          <a:gd name="connsiteX2" fmla="*/ 261461 w 407682"/>
                          <a:gd name="connsiteY2" fmla="*/ 1684496 h 1729901"/>
                          <a:gd name="connsiteX3" fmla="*/ 308610 w 407682"/>
                          <a:gd name="connsiteY3" fmla="*/ 1178719 h 1729901"/>
                          <a:gd name="connsiteX4" fmla="*/ 282892 w 407682"/>
                          <a:gd name="connsiteY4" fmla="*/ 951547 h 1729901"/>
                          <a:gd name="connsiteX5" fmla="*/ 402907 w 407682"/>
                          <a:gd name="connsiteY5" fmla="*/ 252889 h 1729901"/>
                          <a:gd name="connsiteX6" fmla="*/ 317182 w 407682"/>
                          <a:gd name="connsiteY6" fmla="*/ 0 h 1729901"/>
                          <a:gd name="connsiteX7" fmla="*/ 4286 w 407682"/>
                          <a:gd name="connsiteY7" fmla="*/ 77152 h 1729901"/>
                          <a:gd name="connsiteX8" fmla="*/ 0 w 407682"/>
                          <a:gd name="connsiteY8" fmla="*/ 192881 h 1729901"/>
                          <a:gd name="connsiteX9" fmla="*/ 30004 w 407682"/>
                          <a:gd name="connsiteY9" fmla="*/ 870109 h 1729901"/>
                          <a:gd name="connsiteX10" fmla="*/ 38576 w 407682"/>
                          <a:gd name="connsiteY10" fmla="*/ 972979 h 1729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682" h="1729901">
                            <a:moveTo>
                              <a:pt x="38576" y="972979"/>
                            </a:moveTo>
                            <a:cubicBezTo>
                              <a:pt x="42863" y="1165860"/>
                              <a:pt x="94297" y="1517333"/>
                              <a:pt x="90011" y="1705927"/>
                            </a:cubicBezTo>
                            <a:cubicBezTo>
                              <a:pt x="150019" y="1744504"/>
                              <a:pt x="227171" y="1735931"/>
                              <a:pt x="261461" y="1684496"/>
                            </a:cubicBezTo>
                            <a:cubicBezTo>
                              <a:pt x="282892" y="1508760"/>
                              <a:pt x="304323" y="1273016"/>
                              <a:pt x="308610" y="1178719"/>
                            </a:cubicBezTo>
                            <a:cubicBezTo>
                              <a:pt x="308610" y="1097280"/>
                              <a:pt x="304323" y="1024414"/>
                              <a:pt x="282892" y="951547"/>
                            </a:cubicBezTo>
                            <a:cubicBezTo>
                              <a:pt x="312896" y="741521"/>
                              <a:pt x="432911" y="450056"/>
                              <a:pt x="402907" y="252889"/>
                            </a:cubicBezTo>
                            <a:cubicBezTo>
                              <a:pt x="390048" y="167164"/>
                              <a:pt x="334327" y="72866"/>
                              <a:pt x="317182" y="0"/>
                            </a:cubicBezTo>
                            <a:cubicBezTo>
                              <a:pt x="171450" y="175736"/>
                              <a:pt x="64294" y="94297"/>
                              <a:pt x="4286" y="77152"/>
                            </a:cubicBezTo>
                            <a:cubicBezTo>
                              <a:pt x="4286" y="137160"/>
                              <a:pt x="0" y="128588"/>
                              <a:pt x="0" y="192881"/>
                            </a:cubicBezTo>
                            <a:cubicBezTo>
                              <a:pt x="8572" y="411480"/>
                              <a:pt x="17145" y="642938"/>
                              <a:pt x="30004" y="870109"/>
                            </a:cubicBezTo>
                            <a:cubicBezTo>
                              <a:pt x="25717" y="908685"/>
                              <a:pt x="30004" y="947261"/>
                              <a:pt x="38576" y="972979"/>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13" name="Freeform: Shape 1212">
                        <a:extLst>
                          <a:ext uri="{FF2B5EF4-FFF2-40B4-BE49-F238E27FC236}">
                            <a16:creationId xmlns:a16="http://schemas.microsoft.com/office/drawing/2014/main" id="{20584FBC-6BD1-C357-CCDB-35B54F41ABA2}"/>
                          </a:ext>
                        </a:extLst>
                      </p:cNvPr>
                      <p:cNvSpPr/>
                      <p:nvPr/>
                    </p:nvSpPr>
                    <p:spPr>
                      <a:xfrm>
                        <a:off x="16857821" y="3634739"/>
                        <a:ext cx="587901" cy="1856640"/>
                      </a:xfrm>
                      <a:custGeom>
                        <a:avLst/>
                        <a:gdLst>
                          <a:gd name="connsiteX0" fmla="*/ 265747 w 587901"/>
                          <a:gd name="connsiteY0" fmla="*/ 1011555 h 1856640"/>
                          <a:gd name="connsiteX1" fmla="*/ 424339 w 587901"/>
                          <a:gd name="connsiteY1" fmla="*/ 1838801 h 1856640"/>
                          <a:gd name="connsiteX2" fmla="*/ 587216 w 587901"/>
                          <a:gd name="connsiteY2" fmla="*/ 1804511 h 1856640"/>
                          <a:gd name="connsiteX3" fmla="*/ 578643 w 587901"/>
                          <a:gd name="connsiteY3" fmla="*/ 1243013 h 1856640"/>
                          <a:gd name="connsiteX4" fmla="*/ 497205 w 587901"/>
                          <a:gd name="connsiteY4" fmla="*/ 968693 h 1856640"/>
                          <a:gd name="connsiteX5" fmla="*/ 497205 w 587901"/>
                          <a:gd name="connsiteY5" fmla="*/ 265747 h 1856640"/>
                          <a:gd name="connsiteX6" fmla="*/ 368617 w 587901"/>
                          <a:gd name="connsiteY6" fmla="*/ 12859 h 1856640"/>
                          <a:gd name="connsiteX7" fmla="*/ 154305 w 587901"/>
                          <a:gd name="connsiteY7" fmla="*/ 85725 h 1856640"/>
                          <a:gd name="connsiteX8" fmla="*/ 0 w 587901"/>
                          <a:gd name="connsiteY8" fmla="*/ 0 h 1856640"/>
                          <a:gd name="connsiteX9" fmla="*/ 235744 w 587901"/>
                          <a:gd name="connsiteY9" fmla="*/ 912971 h 1856640"/>
                          <a:gd name="connsiteX10" fmla="*/ 265747 w 587901"/>
                          <a:gd name="connsiteY10" fmla="*/ 1011555 h 18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901" h="1856640">
                            <a:moveTo>
                              <a:pt x="265747" y="1011555"/>
                            </a:moveTo>
                            <a:cubicBezTo>
                              <a:pt x="300038" y="1204436"/>
                              <a:pt x="398621" y="1645920"/>
                              <a:pt x="424339" y="1838801"/>
                            </a:cubicBezTo>
                            <a:cubicBezTo>
                              <a:pt x="488632" y="1873091"/>
                              <a:pt x="565785" y="1855946"/>
                              <a:pt x="587216" y="1804511"/>
                            </a:cubicBezTo>
                            <a:cubicBezTo>
                              <a:pt x="587216" y="1628775"/>
                              <a:pt x="591503" y="1341596"/>
                              <a:pt x="578643" y="1243013"/>
                            </a:cubicBezTo>
                            <a:cubicBezTo>
                              <a:pt x="565785" y="1161574"/>
                              <a:pt x="531495" y="1041559"/>
                              <a:pt x="497205" y="968693"/>
                            </a:cubicBezTo>
                            <a:cubicBezTo>
                              <a:pt x="492919" y="758666"/>
                              <a:pt x="557213" y="462915"/>
                              <a:pt x="497205" y="265747"/>
                            </a:cubicBezTo>
                            <a:cubicBezTo>
                              <a:pt x="471488" y="180022"/>
                              <a:pt x="398621" y="85725"/>
                              <a:pt x="368617" y="12859"/>
                            </a:cubicBezTo>
                            <a:cubicBezTo>
                              <a:pt x="330041" y="72866"/>
                              <a:pt x="282892" y="98584"/>
                              <a:pt x="154305" y="85725"/>
                            </a:cubicBezTo>
                            <a:cubicBezTo>
                              <a:pt x="141446" y="85725"/>
                              <a:pt x="34290" y="8572"/>
                              <a:pt x="0" y="0"/>
                            </a:cubicBezTo>
                            <a:cubicBezTo>
                              <a:pt x="42863" y="270034"/>
                              <a:pt x="171450" y="617220"/>
                              <a:pt x="235744" y="912971"/>
                            </a:cubicBezTo>
                            <a:cubicBezTo>
                              <a:pt x="244316" y="947261"/>
                              <a:pt x="252889" y="985838"/>
                              <a:pt x="265747" y="1011555"/>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1192" name="Freeform: Shape 1191">
                      <a:extLst>
                        <a:ext uri="{FF2B5EF4-FFF2-40B4-BE49-F238E27FC236}">
                          <a16:creationId xmlns:a16="http://schemas.microsoft.com/office/drawing/2014/main" id="{EC049FF0-D684-9559-E8AF-182C0A4F8F4A}"/>
                        </a:ext>
                      </a:extLst>
                    </p:cNvPr>
                    <p:cNvSpPr/>
                    <p:nvPr/>
                  </p:nvSpPr>
                  <p:spPr>
                    <a:xfrm>
                      <a:off x="16695108" y="2572479"/>
                      <a:ext cx="766089" cy="1376425"/>
                    </a:xfrm>
                    <a:custGeom>
                      <a:avLst/>
                      <a:gdLst>
                        <a:gd name="connsiteX0" fmla="*/ 514186 w 766089"/>
                        <a:gd name="connsiteY0" fmla="*/ 149289 h 1376425"/>
                        <a:gd name="connsiteX1" fmla="*/ 702781 w 766089"/>
                        <a:gd name="connsiteY1" fmla="*/ 316452 h 1376425"/>
                        <a:gd name="connsiteX2" fmla="*/ 762788 w 766089"/>
                        <a:gd name="connsiteY2" fmla="*/ 565055 h 1376425"/>
                        <a:gd name="connsiteX3" fmla="*/ 647060 w 766089"/>
                        <a:gd name="connsiteY3" fmla="*/ 976535 h 1376425"/>
                        <a:gd name="connsiteX4" fmla="*/ 651346 w 766089"/>
                        <a:gd name="connsiteY4" fmla="*/ 1255141 h 1376425"/>
                        <a:gd name="connsiteX5" fmla="*/ 475610 w 766089"/>
                        <a:gd name="connsiteY5" fmla="*/ 1375156 h 1376425"/>
                        <a:gd name="connsiteX6" fmla="*/ 68416 w 766089"/>
                        <a:gd name="connsiteY6" fmla="*/ 1143699 h 1376425"/>
                        <a:gd name="connsiteX7" fmla="*/ 21267 w 766089"/>
                        <a:gd name="connsiteY7" fmla="*/ 466471 h 1376425"/>
                        <a:gd name="connsiteX8" fmla="*/ 68416 w 766089"/>
                        <a:gd name="connsiteY8" fmla="*/ 63564 h 1376425"/>
                        <a:gd name="connsiteX9" fmla="*/ 514186 w 766089"/>
                        <a:gd name="connsiteY9" fmla="*/ 149289 h 13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6089" h="1376425">
                          <a:moveTo>
                            <a:pt x="514186" y="149289"/>
                          </a:moveTo>
                          <a:cubicBezTo>
                            <a:pt x="604197" y="205010"/>
                            <a:pt x="655632" y="256445"/>
                            <a:pt x="702781" y="316452"/>
                          </a:cubicBezTo>
                          <a:cubicBezTo>
                            <a:pt x="767074" y="402177"/>
                            <a:pt x="771361" y="453612"/>
                            <a:pt x="762788" y="565055"/>
                          </a:cubicBezTo>
                          <a:cubicBezTo>
                            <a:pt x="754216" y="689356"/>
                            <a:pt x="672777" y="839375"/>
                            <a:pt x="647060" y="976535"/>
                          </a:cubicBezTo>
                          <a:cubicBezTo>
                            <a:pt x="634201" y="1045115"/>
                            <a:pt x="647060" y="1169416"/>
                            <a:pt x="651346" y="1255141"/>
                          </a:cubicBezTo>
                          <a:cubicBezTo>
                            <a:pt x="655632" y="1349439"/>
                            <a:pt x="595624" y="1383729"/>
                            <a:pt x="475610" y="1375156"/>
                          </a:cubicBezTo>
                          <a:cubicBezTo>
                            <a:pt x="329877" y="1366584"/>
                            <a:pt x="149854" y="1285145"/>
                            <a:pt x="68416" y="1143699"/>
                          </a:cubicBezTo>
                          <a:cubicBezTo>
                            <a:pt x="46985" y="1105123"/>
                            <a:pt x="89847" y="702215"/>
                            <a:pt x="21267" y="466471"/>
                          </a:cubicBezTo>
                          <a:cubicBezTo>
                            <a:pt x="-17309" y="342170"/>
                            <a:pt x="-4451" y="145002"/>
                            <a:pt x="68416" y="63564"/>
                          </a:cubicBezTo>
                          <a:cubicBezTo>
                            <a:pt x="192717" y="-77883"/>
                            <a:pt x="342736" y="46419"/>
                            <a:pt x="514186" y="149289"/>
                          </a:cubicBezTo>
                          <a:close/>
                        </a:path>
                      </a:pathLst>
                    </a:custGeom>
                    <a:solidFill>
                      <a:srgbClr val="CEE0F3"/>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193" name="Graphic 4">
                      <a:extLst>
                        <a:ext uri="{FF2B5EF4-FFF2-40B4-BE49-F238E27FC236}">
                          <a16:creationId xmlns:a16="http://schemas.microsoft.com/office/drawing/2014/main" id="{0415CDD2-2089-5C41-D1C5-3E2E44BFDF89}"/>
                        </a:ext>
                      </a:extLst>
                    </p:cNvPr>
                    <p:cNvGrpSpPr/>
                    <p:nvPr/>
                  </p:nvGrpSpPr>
                  <p:grpSpPr>
                    <a:xfrm>
                      <a:off x="16750165" y="2210855"/>
                      <a:ext cx="448245" cy="1393880"/>
                      <a:chOff x="16750165" y="2210855"/>
                      <a:chExt cx="448245" cy="1393880"/>
                    </a:xfrm>
                    <a:solidFill>
                      <a:srgbClr val="000000"/>
                    </a:solidFill>
                  </p:grpSpPr>
                  <p:sp>
                    <p:nvSpPr>
                      <p:cNvPr id="1194" name="Freeform: Shape 1193">
                        <a:extLst>
                          <a:ext uri="{FF2B5EF4-FFF2-40B4-BE49-F238E27FC236}">
                            <a16:creationId xmlns:a16="http://schemas.microsoft.com/office/drawing/2014/main" id="{EA5328C2-C6BF-8FB6-33AC-5390D8CE12DD}"/>
                          </a:ext>
                        </a:extLst>
                      </p:cNvPr>
                      <p:cNvSpPr/>
                      <p:nvPr/>
                    </p:nvSpPr>
                    <p:spPr>
                      <a:xfrm>
                        <a:off x="16861110" y="2840007"/>
                        <a:ext cx="182289" cy="764727"/>
                      </a:xfrm>
                      <a:custGeom>
                        <a:avLst/>
                        <a:gdLst>
                          <a:gd name="connsiteX0" fmla="*/ 91008 w 182289"/>
                          <a:gd name="connsiteY0" fmla="*/ 78928 h 764727"/>
                          <a:gd name="connsiteX1" fmla="*/ 138157 w 182289"/>
                          <a:gd name="connsiteY1" fmla="*/ 340389 h 764727"/>
                          <a:gd name="connsiteX2" fmla="*/ 176733 w 182289"/>
                          <a:gd name="connsiteY2" fmla="*/ 666144 h 764727"/>
                          <a:gd name="connsiteX3" fmla="*/ 73863 w 182289"/>
                          <a:gd name="connsiteY3" fmla="*/ 764728 h 764727"/>
                          <a:gd name="connsiteX4" fmla="*/ 26714 w 182289"/>
                          <a:gd name="connsiteY4" fmla="*/ 614709 h 764727"/>
                          <a:gd name="connsiteX5" fmla="*/ 48146 w 182289"/>
                          <a:gd name="connsiteY5" fmla="*/ 426114 h 764727"/>
                          <a:gd name="connsiteX6" fmla="*/ 56718 w 182289"/>
                          <a:gd name="connsiteY6" fmla="*/ 66069 h 764727"/>
                          <a:gd name="connsiteX7" fmla="*/ 52432 w 182289"/>
                          <a:gd name="connsiteY7" fmla="*/ 1775 h 764727"/>
                          <a:gd name="connsiteX8" fmla="*/ 95295 w 182289"/>
                          <a:gd name="connsiteY8" fmla="*/ 6062 h 764727"/>
                          <a:gd name="connsiteX9" fmla="*/ 142443 w 182289"/>
                          <a:gd name="connsiteY9" fmla="*/ 36065 h 764727"/>
                          <a:gd name="connsiteX10" fmla="*/ 91008 w 182289"/>
                          <a:gd name="connsiteY10" fmla="*/ 78928 h 7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89" h="764727">
                            <a:moveTo>
                              <a:pt x="91008" y="78928"/>
                            </a:moveTo>
                            <a:cubicBezTo>
                              <a:pt x="43859" y="203229"/>
                              <a:pt x="82436" y="250378"/>
                              <a:pt x="138157" y="340389"/>
                            </a:cubicBezTo>
                            <a:cubicBezTo>
                              <a:pt x="198164" y="434687"/>
                              <a:pt x="181020" y="546129"/>
                              <a:pt x="176733" y="666144"/>
                            </a:cubicBezTo>
                            <a:cubicBezTo>
                              <a:pt x="155302" y="700434"/>
                              <a:pt x="112439" y="743297"/>
                              <a:pt x="73863" y="764728"/>
                            </a:cubicBezTo>
                            <a:cubicBezTo>
                              <a:pt x="56718" y="687576"/>
                              <a:pt x="43859" y="657572"/>
                              <a:pt x="26714" y="614709"/>
                            </a:cubicBezTo>
                            <a:cubicBezTo>
                              <a:pt x="52432" y="554702"/>
                              <a:pt x="61004" y="477549"/>
                              <a:pt x="48146" y="426114"/>
                            </a:cubicBezTo>
                            <a:cubicBezTo>
                              <a:pt x="22428" y="318958"/>
                              <a:pt x="-50438" y="233233"/>
                              <a:pt x="56718" y="66069"/>
                            </a:cubicBezTo>
                            <a:cubicBezTo>
                              <a:pt x="43859" y="23207"/>
                              <a:pt x="43859" y="6062"/>
                              <a:pt x="52432" y="1775"/>
                            </a:cubicBezTo>
                            <a:cubicBezTo>
                              <a:pt x="65290" y="-2511"/>
                              <a:pt x="61004" y="1775"/>
                              <a:pt x="95295" y="6062"/>
                            </a:cubicBezTo>
                            <a:cubicBezTo>
                              <a:pt x="116726" y="6062"/>
                              <a:pt x="146729" y="14634"/>
                              <a:pt x="142443" y="36065"/>
                            </a:cubicBezTo>
                            <a:cubicBezTo>
                              <a:pt x="138157" y="53210"/>
                              <a:pt x="121012" y="74642"/>
                              <a:pt x="91008" y="78928"/>
                            </a:cubicBez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195" name="Graphic 4">
                        <a:extLst>
                          <a:ext uri="{FF2B5EF4-FFF2-40B4-BE49-F238E27FC236}">
                            <a16:creationId xmlns:a16="http://schemas.microsoft.com/office/drawing/2014/main" id="{165112DC-91E0-27A4-4158-D4195D4704DE}"/>
                          </a:ext>
                        </a:extLst>
                      </p:cNvPr>
                      <p:cNvGrpSpPr/>
                      <p:nvPr/>
                    </p:nvGrpSpPr>
                    <p:grpSpPr>
                      <a:xfrm>
                        <a:off x="16750165" y="2210855"/>
                        <a:ext cx="448245" cy="712366"/>
                        <a:chOff x="16750165" y="2210855"/>
                        <a:chExt cx="448245" cy="712366"/>
                      </a:xfrm>
                      <a:solidFill>
                        <a:srgbClr val="000000"/>
                      </a:solidFill>
                    </p:grpSpPr>
                    <p:sp>
                      <p:nvSpPr>
                        <p:cNvPr id="1196" name="Freeform: Shape 1195">
                          <a:extLst>
                            <a:ext uri="{FF2B5EF4-FFF2-40B4-BE49-F238E27FC236}">
                              <a16:creationId xmlns:a16="http://schemas.microsoft.com/office/drawing/2014/main" id="{523EAB1D-5CE6-7625-F2A2-03CBB221FE89}"/>
                            </a:ext>
                          </a:extLst>
                        </p:cNvPr>
                        <p:cNvSpPr/>
                        <p:nvPr/>
                      </p:nvSpPr>
                      <p:spPr>
                        <a:xfrm>
                          <a:off x="16892111" y="2537459"/>
                          <a:ext cx="274692" cy="312896"/>
                        </a:xfrm>
                        <a:custGeom>
                          <a:avLst/>
                          <a:gdLst>
                            <a:gd name="connsiteX0" fmla="*/ 42863 w 274692"/>
                            <a:gd name="connsiteY0" fmla="*/ 244316 h 312896"/>
                            <a:gd name="connsiteX1" fmla="*/ 34289 w 274692"/>
                            <a:gd name="connsiteY1" fmla="*/ 222885 h 312896"/>
                            <a:gd name="connsiteX2" fmla="*/ 0 w 274692"/>
                            <a:gd name="connsiteY2" fmla="*/ 107156 h 312896"/>
                            <a:gd name="connsiteX3" fmla="*/ 188595 w 274692"/>
                            <a:gd name="connsiteY3" fmla="*/ 21431 h 312896"/>
                            <a:gd name="connsiteX4" fmla="*/ 227171 w 274692"/>
                            <a:gd name="connsiteY4" fmla="*/ 0 h 312896"/>
                            <a:gd name="connsiteX5" fmla="*/ 274320 w 274692"/>
                            <a:gd name="connsiteY5" fmla="*/ 188595 h 312896"/>
                            <a:gd name="connsiteX6" fmla="*/ 68580 w 274692"/>
                            <a:gd name="connsiteY6" fmla="*/ 312896 h 312896"/>
                            <a:gd name="connsiteX7" fmla="*/ 42863 w 274692"/>
                            <a:gd name="connsiteY7" fmla="*/ 244316 h 31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692" h="312896">
                              <a:moveTo>
                                <a:pt x="42863" y="244316"/>
                              </a:moveTo>
                              <a:cubicBezTo>
                                <a:pt x="38576" y="235744"/>
                                <a:pt x="34289" y="231457"/>
                                <a:pt x="34289" y="222885"/>
                              </a:cubicBezTo>
                              <a:cubicBezTo>
                                <a:pt x="25717" y="201454"/>
                                <a:pt x="17145" y="154305"/>
                                <a:pt x="0" y="107156"/>
                              </a:cubicBezTo>
                              <a:lnTo>
                                <a:pt x="188595" y="21431"/>
                              </a:lnTo>
                              <a:lnTo>
                                <a:pt x="227171" y="0"/>
                              </a:lnTo>
                              <a:cubicBezTo>
                                <a:pt x="218598" y="72866"/>
                                <a:pt x="244316" y="137160"/>
                                <a:pt x="274320" y="188595"/>
                              </a:cubicBezTo>
                              <a:cubicBezTo>
                                <a:pt x="282892" y="261461"/>
                                <a:pt x="141446" y="291465"/>
                                <a:pt x="68580" y="312896"/>
                              </a:cubicBezTo>
                              <a:cubicBezTo>
                                <a:pt x="55721" y="291465"/>
                                <a:pt x="51435" y="265748"/>
                                <a:pt x="42863" y="244316"/>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97" name="Freeform: Shape 1196">
                          <a:extLst>
                            <a:ext uri="{FF2B5EF4-FFF2-40B4-BE49-F238E27FC236}">
                              <a16:creationId xmlns:a16="http://schemas.microsoft.com/office/drawing/2014/main" id="{48F399F2-98BF-93AA-E161-6C9DC7F34165}"/>
                            </a:ext>
                          </a:extLst>
                        </p:cNvPr>
                        <p:cNvSpPr/>
                        <p:nvPr/>
                      </p:nvSpPr>
                      <p:spPr>
                        <a:xfrm>
                          <a:off x="16883538" y="2730340"/>
                          <a:ext cx="72866" cy="141446"/>
                        </a:xfrm>
                        <a:custGeom>
                          <a:avLst/>
                          <a:gdLst>
                            <a:gd name="connsiteX0" fmla="*/ 72867 w 72866"/>
                            <a:gd name="connsiteY0" fmla="*/ 120015 h 141446"/>
                            <a:gd name="connsiteX1" fmla="*/ 64294 w 72866"/>
                            <a:gd name="connsiteY1" fmla="*/ 68580 h 141446"/>
                            <a:gd name="connsiteX2" fmla="*/ 47149 w 72866"/>
                            <a:gd name="connsiteY2" fmla="*/ 0 h 141446"/>
                            <a:gd name="connsiteX3" fmla="*/ 0 w 72866"/>
                            <a:gd name="connsiteY3" fmla="*/ 141446 h 141446"/>
                            <a:gd name="connsiteX4" fmla="*/ 72867 w 72866"/>
                            <a:gd name="connsiteY4" fmla="*/ 120015 h 14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66" h="141446">
                              <a:moveTo>
                                <a:pt x="72867" y="120015"/>
                              </a:moveTo>
                              <a:cubicBezTo>
                                <a:pt x="68580" y="111442"/>
                                <a:pt x="68580" y="90011"/>
                                <a:pt x="64294" y="68580"/>
                              </a:cubicBezTo>
                              <a:cubicBezTo>
                                <a:pt x="60008" y="51435"/>
                                <a:pt x="47149" y="12859"/>
                                <a:pt x="47149" y="0"/>
                              </a:cubicBezTo>
                              <a:cubicBezTo>
                                <a:pt x="30004" y="4286"/>
                                <a:pt x="21431" y="98584"/>
                                <a:pt x="0" y="141446"/>
                              </a:cubicBezTo>
                              <a:cubicBezTo>
                                <a:pt x="25718" y="120015"/>
                                <a:pt x="38577" y="120015"/>
                                <a:pt x="72867" y="120015"/>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98" name="Freeform: Shape 1197">
                          <a:extLst>
                            <a:ext uri="{FF2B5EF4-FFF2-40B4-BE49-F238E27FC236}">
                              <a16:creationId xmlns:a16="http://schemas.microsoft.com/office/drawing/2014/main" id="{B2AD60A5-FCEC-ABEF-39C6-BA50446445FE}"/>
                            </a:ext>
                          </a:extLst>
                        </p:cNvPr>
                        <p:cNvSpPr/>
                        <p:nvPr/>
                      </p:nvSpPr>
                      <p:spPr>
                        <a:xfrm>
                          <a:off x="16956405" y="2708909"/>
                          <a:ext cx="242004" cy="214312"/>
                        </a:xfrm>
                        <a:custGeom>
                          <a:avLst/>
                          <a:gdLst>
                            <a:gd name="connsiteX0" fmla="*/ 201454 w 242004"/>
                            <a:gd name="connsiteY0" fmla="*/ 0 h 214312"/>
                            <a:gd name="connsiteX1" fmla="*/ 0 w 242004"/>
                            <a:gd name="connsiteY1" fmla="*/ 137160 h 214312"/>
                            <a:gd name="connsiteX2" fmla="*/ 42863 w 242004"/>
                            <a:gd name="connsiteY2" fmla="*/ 214313 h 214312"/>
                            <a:gd name="connsiteX3" fmla="*/ 231457 w 242004"/>
                            <a:gd name="connsiteY3" fmla="*/ 102870 h 214312"/>
                            <a:gd name="connsiteX4" fmla="*/ 201454 w 242004"/>
                            <a:gd name="connsiteY4" fmla="*/ 0 h 214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04" h="214312">
                              <a:moveTo>
                                <a:pt x="201454" y="0"/>
                              </a:moveTo>
                              <a:cubicBezTo>
                                <a:pt x="197167" y="72866"/>
                                <a:pt x="77152" y="120015"/>
                                <a:pt x="0" y="137160"/>
                              </a:cubicBezTo>
                              <a:cubicBezTo>
                                <a:pt x="21431" y="158591"/>
                                <a:pt x="42863" y="188595"/>
                                <a:pt x="42863" y="214313"/>
                              </a:cubicBezTo>
                              <a:cubicBezTo>
                                <a:pt x="98583" y="197167"/>
                                <a:pt x="192881" y="171450"/>
                                <a:pt x="231457" y="102870"/>
                              </a:cubicBezTo>
                              <a:cubicBezTo>
                                <a:pt x="257175" y="55721"/>
                                <a:pt x="231457" y="17145"/>
                                <a:pt x="201454"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99" name="Freeform: Shape 1198">
                          <a:extLst>
                            <a:ext uri="{FF2B5EF4-FFF2-40B4-BE49-F238E27FC236}">
                              <a16:creationId xmlns:a16="http://schemas.microsoft.com/office/drawing/2014/main" id="{33298365-188B-F50B-FA3A-D0DCDE531577}"/>
                            </a:ext>
                          </a:extLst>
                        </p:cNvPr>
                        <p:cNvSpPr/>
                        <p:nvPr/>
                      </p:nvSpPr>
                      <p:spPr>
                        <a:xfrm>
                          <a:off x="16767809" y="2278828"/>
                          <a:ext cx="373200" cy="492825"/>
                        </a:xfrm>
                        <a:custGeom>
                          <a:avLst/>
                          <a:gdLst>
                            <a:gd name="connsiteX0" fmla="*/ 184309 w 373200"/>
                            <a:gd name="connsiteY0" fmla="*/ 477229 h 492825"/>
                            <a:gd name="connsiteX1" fmla="*/ 278606 w 373200"/>
                            <a:gd name="connsiteY1" fmla="*/ 408649 h 492825"/>
                            <a:gd name="connsiteX2" fmla="*/ 321469 w 373200"/>
                            <a:gd name="connsiteY2" fmla="*/ 267203 h 492825"/>
                            <a:gd name="connsiteX3" fmla="*/ 372904 w 373200"/>
                            <a:gd name="connsiteY3" fmla="*/ 185764 h 492825"/>
                            <a:gd name="connsiteX4" fmla="*/ 287179 w 373200"/>
                            <a:gd name="connsiteY4" fmla="*/ 27173 h 492825"/>
                            <a:gd name="connsiteX5" fmla="*/ 141446 w 373200"/>
                            <a:gd name="connsiteY5" fmla="*/ 10028 h 492825"/>
                            <a:gd name="connsiteX6" fmla="*/ 0 w 373200"/>
                            <a:gd name="connsiteY6" fmla="*/ 190050 h 492825"/>
                            <a:gd name="connsiteX7" fmla="*/ 8572 w 373200"/>
                            <a:gd name="connsiteY7" fmla="*/ 237199 h 492825"/>
                            <a:gd name="connsiteX8" fmla="*/ 25718 w 373200"/>
                            <a:gd name="connsiteY8" fmla="*/ 271489 h 492825"/>
                            <a:gd name="connsiteX9" fmla="*/ 25718 w 373200"/>
                            <a:gd name="connsiteY9" fmla="*/ 301493 h 492825"/>
                            <a:gd name="connsiteX10" fmla="*/ 90012 w 373200"/>
                            <a:gd name="connsiteY10" fmla="*/ 485802 h 492825"/>
                            <a:gd name="connsiteX11" fmla="*/ 184309 w 373200"/>
                            <a:gd name="connsiteY11" fmla="*/ 477229 h 49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3200" h="492825">
                              <a:moveTo>
                                <a:pt x="184309" y="477229"/>
                              </a:moveTo>
                              <a:cubicBezTo>
                                <a:pt x="205740" y="460084"/>
                                <a:pt x="257175" y="425794"/>
                                <a:pt x="278606" y="408649"/>
                              </a:cubicBezTo>
                              <a:cubicBezTo>
                                <a:pt x="321469" y="374359"/>
                                <a:pt x="312896" y="331497"/>
                                <a:pt x="321469" y="267203"/>
                              </a:cubicBezTo>
                              <a:cubicBezTo>
                                <a:pt x="360045" y="232913"/>
                                <a:pt x="372904" y="211482"/>
                                <a:pt x="372904" y="185764"/>
                              </a:cubicBezTo>
                              <a:cubicBezTo>
                                <a:pt x="377190" y="121470"/>
                                <a:pt x="334328" y="57177"/>
                                <a:pt x="287179" y="27173"/>
                              </a:cubicBezTo>
                              <a:cubicBezTo>
                                <a:pt x="244316" y="-2831"/>
                                <a:pt x="192881" y="-7117"/>
                                <a:pt x="141446" y="10028"/>
                              </a:cubicBezTo>
                              <a:cubicBezTo>
                                <a:pt x="38577" y="40032"/>
                                <a:pt x="0" y="100039"/>
                                <a:pt x="0" y="190050"/>
                              </a:cubicBezTo>
                              <a:cubicBezTo>
                                <a:pt x="0" y="198623"/>
                                <a:pt x="4287" y="228627"/>
                                <a:pt x="8572" y="237199"/>
                              </a:cubicBezTo>
                              <a:cubicBezTo>
                                <a:pt x="17145" y="254344"/>
                                <a:pt x="21431" y="258630"/>
                                <a:pt x="25718" y="271489"/>
                              </a:cubicBezTo>
                              <a:cubicBezTo>
                                <a:pt x="30004" y="280062"/>
                                <a:pt x="30004" y="288634"/>
                                <a:pt x="25718" y="301493"/>
                              </a:cubicBezTo>
                              <a:cubicBezTo>
                                <a:pt x="17145" y="331497"/>
                                <a:pt x="68580" y="468657"/>
                                <a:pt x="90012" y="485802"/>
                              </a:cubicBezTo>
                              <a:cubicBezTo>
                                <a:pt x="107156" y="494374"/>
                                <a:pt x="150019" y="498660"/>
                                <a:pt x="184309" y="477229"/>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0" name="Freeform: Shape 1199">
                          <a:extLst>
                            <a:ext uri="{FF2B5EF4-FFF2-40B4-BE49-F238E27FC236}">
                              <a16:creationId xmlns:a16="http://schemas.microsoft.com/office/drawing/2014/main" id="{E963CE86-906B-25E1-C853-63F8CCF6E083}"/>
                            </a:ext>
                          </a:extLst>
                        </p:cNvPr>
                        <p:cNvSpPr/>
                        <p:nvPr/>
                      </p:nvSpPr>
                      <p:spPr>
                        <a:xfrm>
                          <a:off x="16853534" y="2282163"/>
                          <a:ext cx="317182" cy="310468"/>
                        </a:xfrm>
                        <a:custGeom>
                          <a:avLst/>
                          <a:gdLst>
                            <a:gd name="connsiteX0" fmla="*/ 0 w 317182"/>
                            <a:gd name="connsiteY0" fmla="*/ 160998 h 310468"/>
                            <a:gd name="connsiteX1" fmla="*/ 145733 w 317182"/>
                            <a:gd name="connsiteY1" fmla="*/ 49556 h 310468"/>
                            <a:gd name="connsiteX2" fmla="*/ 261462 w 317182"/>
                            <a:gd name="connsiteY2" fmla="*/ 6693 h 310468"/>
                            <a:gd name="connsiteX3" fmla="*/ 317183 w 317182"/>
                            <a:gd name="connsiteY3" fmla="*/ 143853 h 310468"/>
                            <a:gd name="connsiteX4" fmla="*/ 248603 w 317182"/>
                            <a:gd name="connsiteY4" fmla="*/ 306731 h 310468"/>
                            <a:gd name="connsiteX5" fmla="*/ 214313 w 317182"/>
                            <a:gd name="connsiteY5" fmla="*/ 238151 h 310468"/>
                            <a:gd name="connsiteX6" fmla="*/ 192881 w 317182"/>
                            <a:gd name="connsiteY6" fmla="*/ 285300 h 310468"/>
                            <a:gd name="connsiteX7" fmla="*/ 175737 w 317182"/>
                            <a:gd name="connsiteY7" fmla="*/ 259582 h 310468"/>
                            <a:gd name="connsiteX8" fmla="*/ 145733 w 317182"/>
                            <a:gd name="connsiteY8" fmla="*/ 165285 h 310468"/>
                            <a:gd name="connsiteX9" fmla="*/ 124302 w 317182"/>
                            <a:gd name="connsiteY9" fmla="*/ 130995 h 310468"/>
                            <a:gd name="connsiteX10" fmla="*/ 0 w 317182"/>
                            <a:gd name="connsiteY10" fmla="*/ 160998 h 31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182" h="310468">
                              <a:moveTo>
                                <a:pt x="0" y="160998"/>
                              </a:moveTo>
                              <a:cubicBezTo>
                                <a:pt x="21431" y="143853"/>
                                <a:pt x="107156" y="79560"/>
                                <a:pt x="145733" y="49556"/>
                              </a:cubicBezTo>
                              <a:cubicBezTo>
                                <a:pt x="184309" y="19552"/>
                                <a:pt x="222885" y="-14738"/>
                                <a:pt x="261462" y="6693"/>
                              </a:cubicBezTo>
                              <a:cubicBezTo>
                                <a:pt x="295752" y="40983"/>
                                <a:pt x="317183" y="105277"/>
                                <a:pt x="317183" y="143853"/>
                              </a:cubicBezTo>
                              <a:cubicBezTo>
                                <a:pt x="317183" y="199575"/>
                                <a:pt x="287179" y="251010"/>
                                <a:pt x="248603" y="306731"/>
                              </a:cubicBezTo>
                              <a:cubicBezTo>
                                <a:pt x="235744" y="328162"/>
                                <a:pt x="222885" y="251010"/>
                                <a:pt x="214313" y="238151"/>
                              </a:cubicBezTo>
                              <a:cubicBezTo>
                                <a:pt x="210027" y="268155"/>
                                <a:pt x="201454" y="281013"/>
                                <a:pt x="192881" y="285300"/>
                              </a:cubicBezTo>
                              <a:cubicBezTo>
                                <a:pt x="188595" y="289586"/>
                                <a:pt x="180022" y="293872"/>
                                <a:pt x="175737" y="259582"/>
                              </a:cubicBezTo>
                              <a:cubicBezTo>
                                <a:pt x="167164" y="208147"/>
                                <a:pt x="141446" y="203861"/>
                                <a:pt x="145733" y="165285"/>
                              </a:cubicBezTo>
                              <a:cubicBezTo>
                                <a:pt x="150019" y="135281"/>
                                <a:pt x="132874" y="143853"/>
                                <a:pt x="124302" y="130995"/>
                              </a:cubicBezTo>
                              <a:cubicBezTo>
                                <a:pt x="90012" y="139567"/>
                                <a:pt x="55721" y="165285"/>
                                <a:pt x="0" y="160998"/>
                              </a:cubicBezTo>
                              <a:close/>
                            </a:path>
                          </a:pathLst>
                        </a:custGeom>
                        <a:solidFill>
                          <a:srgbClr val="38251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1" name="Freeform: Shape 1200">
                          <a:extLst>
                            <a:ext uri="{FF2B5EF4-FFF2-40B4-BE49-F238E27FC236}">
                              <a16:creationId xmlns:a16="http://schemas.microsoft.com/office/drawing/2014/main" id="{5031E9DD-8988-7615-15E2-ACE113F81B9D}"/>
                            </a:ext>
                          </a:extLst>
                        </p:cNvPr>
                        <p:cNvSpPr/>
                        <p:nvPr/>
                      </p:nvSpPr>
                      <p:spPr>
                        <a:xfrm>
                          <a:off x="17061436" y="2484900"/>
                          <a:ext cx="70704" cy="134327"/>
                        </a:xfrm>
                        <a:custGeom>
                          <a:avLst/>
                          <a:gdLst>
                            <a:gd name="connsiteX0" fmla="*/ 23556 w 70704"/>
                            <a:gd name="connsiteY0" fmla="*/ 5410 h 134327"/>
                            <a:gd name="connsiteX1" fmla="*/ 70705 w 70704"/>
                            <a:gd name="connsiteY1" fmla="*/ 61131 h 134327"/>
                            <a:gd name="connsiteX2" fmla="*/ 49273 w 70704"/>
                            <a:gd name="connsiteY2" fmla="*/ 99708 h 134327"/>
                            <a:gd name="connsiteX3" fmla="*/ 19270 w 70704"/>
                            <a:gd name="connsiteY3" fmla="*/ 133998 h 134327"/>
                            <a:gd name="connsiteX4" fmla="*/ 2125 w 70704"/>
                            <a:gd name="connsiteY4" fmla="*/ 82563 h 134327"/>
                            <a:gd name="connsiteX5" fmla="*/ 23556 w 70704"/>
                            <a:gd name="connsiteY5" fmla="*/ 5410 h 1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04" h="134327">
                              <a:moveTo>
                                <a:pt x="23556" y="5410"/>
                              </a:moveTo>
                              <a:cubicBezTo>
                                <a:pt x="62132" y="-16021"/>
                                <a:pt x="70705" y="31128"/>
                                <a:pt x="70705" y="61131"/>
                              </a:cubicBezTo>
                              <a:cubicBezTo>
                                <a:pt x="70705" y="82563"/>
                                <a:pt x="53560" y="82563"/>
                                <a:pt x="49273" y="99708"/>
                              </a:cubicBezTo>
                              <a:cubicBezTo>
                                <a:pt x="44988" y="121139"/>
                                <a:pt x="32129" y="129711"/>
                                <a:pt x="19270" y="133998"/>
                              </a:cubicBezTo>
                              <a:cubicBezTo>
                                <a:pt x="-6448" y="138284"/>
                                <a:pt x="2125" y="99708"/>
                                <a:pt x="2125" y="82563"/>
                              </a:cubicBezTo>
                              <a:cubicBezTo>
                                <a:pt x="-2161" y="56845"/>
                                <a:pt x="-2161" y="18269"/>
                                <a:pt x="23556" y="5410"/>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2" name="Freeform: Shape 1201">
                          <a:extLst>
                            <a:ext uri="{FF2B5EF4-FFF2-40B4-BE49-F238E27FC236}">
                              <a16:creationId xmlns:a16="http://schemas.microsoft.com/office/drawing/2014/main" id="{61830F56-D0B9-8C9D-49BC-255186C3792C}"/>
                            </a:ext>
                          </a:extLst>
                        </p:cNvPr>
                        <p:cNvSpPr/>
                        <p:nvPr/>
                      </p:nvSpPr>
                      <p:spPr>
                        <a:xfrm>
                          <a:off x="16750165" y="2210855"/>
                          <a:ext cx="369117" cy="241241"/>
                        </a:xfrm>
                        <a:custGeom>
                          <a:avLst/>
                          <a:gdLst>
                            <a:gd name="connsiteX0" fmla="*/ 369117 w 369117"/>
                            <a:gd name="connsiteY0" fmla="*/ 82288 h 241241"/>
                            <a:gd name="connsiteX1" fmla="*/ 266248 w 369117"/>
                            <a:gd name="connsiteY1" fmla="*/ 168013 h 241241"/>
                            <a:gd name="connsiteX2" fmla="*/ 90511 w 369117"/>
                            <a:gd name="connsiteY2" fmla="*/ 240879 h 241241"/>
                            <a:gd name="connsiteX3" fmla="*/ 17645 w 369117"/>
                            <a:gd name="connsiteY3" fmla="*/ 206589 h 241241"/>
                            <a:gd name="connsiteX4" fmla="*/ 369117 w 369117"/>
                            <a:gd name="connsiteY4" fmla="*/ 82288 h 2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17" h="241241">
                              <a:moveTo>
                                <a:pt x="369117" y="82288"/>
                              </a:moveTo>
                              <a:cubicBezTo>
                                <a:pt x="339114" y="95147"/>
                                <a:pt x="309110" y="133723"/>
                                <a:pt x="266248" y="168013"/>
                              </a:cubicBezTo>
                              <a:cubicBezTo>
                                <a:pt x="210526" y="210876"/>
                                <a:pt x="146232" y="245165"/>
                                <a:pt x="90511" y="240879"/>
                              </a:cubicBezTo>
                              <a:cubicBezTo>
                                <a:pt x="60507" y="236593"/>
                                <a:pt x="21931" y="219448"/>
                                <a:pt x="17645" y="206589"/>
                              </a:cubicBezTo>
                              <a:cubicBezTo>
                                <a:pt x="-85225" y="17994"/>
                                <a:pt x="291965" y="-80589"/>
                                <a:pt x="369117" y="82288"/>
                              </a:cubicBezTo>
                              <a:close/>
                            </a:path>
                          </a:pathLst>
                        </a:custGeom>
                        <a:solidFill>
                          <a:srgbClr val="422D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203" name="Graphic 4">
                          <a:extLst>
                            <a:ext uri="{FF2B5EF4-FFF2-40B4-BE49-F238E27FC236}">
                              <a16:creationId xmlns:a16="http://schemas.microsoft.com/office/drawing/2014/main" id="{A17C095B-1178-CD5F-109D-B8F753830E2A}"/>
                            </a:ext>
                          </a:extLst>
                        </p:cNvPr>
                        <p:cNvGrpSpPr/>
                        <p:nvPr/>
                      </p:nvGrpSpPr>
                      <p:grpSpPr>
                        <a:xfrm>
                          <a:off x="16789241" y="2541745"/>
                          <a:ext cx="167164" cy="174664"/>
                          <a:chOff x="16789241" y="2541745"/>
                          <a:chExt cx="167164" cy="174664"/>
                        </a:xfrm>
                        <a:solidFill>
                          <a:srgbClr val="000000"/>
                        </a:solidFill>
                      </p:grpSpPr>
                      <p:sp>
                        <p:nvSpPr>
                          <p:cNvPr id="1204" name="Freeform: Shape 1203">
                            <a:extLst>
                              <a:ext uri="{FF2B5EF4-FFF2-40B4-BE49-F238E27FC236}">
                                <a16:creationId xmlns:a16="http://schemas.microsoft.com/office/drawing/2014/main" id="{46F9B3F5-C75C-E25C-C4D4-CD92A43F667D}"/>
                              </a:ext>
                            </a:extLst>
                          </p:cNvPr>
                          <p:cNvSpPr/>
                          <p:nvPr/>
                        </p:nvSpPr>
                        <p:spPr>
                          <a:xfrm>
                            <a:off x="16831440" y="2691764"/>
                            <a:ext cx="63885" cy="24646"/>
                          </a:xfrm>
                          <a:custGeom>
                            <a:avLst/>
                            <a:gdLst>
                              <a:gd name="connsiteX0" fmla="*/ 4949 w 63885"/>
                              <a:gd name="connsiteY0" fmla="*/ 0 h 24646"/>
                              <a:gd name="connsiteX1" fmla="*/ 17808 w 63885"/>
                              <a:gd name="connsiteY1" fmla="*/ 4286 h 24646"/>
                              <a:gd name="connsiteX2" fmla="*/ 34953 w 63885"/>
                              <a:gd name="connsiteY2" fmla="*/ 4286 h 24646"/>
                              <a:gd name="connsiteX3" fmla="*/ 60671 w 63885"/>
                              <a:gd name="connsiteY3" fmla="*/ 17145 h 24646"/>
                              <a:gd name="connsiteX4" fmla="*/ 60671 w 63885"/>
                              <a:gd name="connsiteY4" fmla="*/ 21431 h 24646"/>
                              <a:gd name="connsiteX5" fmla="*/ 13522 w 63885"/>
                              <a:gd name="connsiteY5" fmla="*/ 21431 h 24646"/>
                              <a:gd name="connsiteX6" fmla="*/ 4949 w 63885"/>
                              <a:gd name="connsiteY6" fmla="*/ 12859 h 24646"/>
                              <a:gd name="connsiteX7" fmla="*/ 4949 w 63885"/>
                              <a:gd name="connsiteY7" fmla="*/ 0 h 2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85" h="24646">
                                <a:moveTo>
                                  <a:pt x="4949" y="0"/>
                                </a:moveTo>
                                <a:cubicBezTo>
                                  <a:pt x="9235" y="0"/>
                                  <a:pt x="9235" y="0"/>
                                  <a:pt x="17808" y="4286"/>
                                </a:cubicBezTo>
                                <a:cubicBezTo>
                                  <a:pt x="26381" y="4286"/>
                                  <a:pt x="26381" y="4286"/>
                                  <a:pt x="34953" y="4286"/>
                                </a:cubicBezTo>
                                <a:cubicBezTo>
                                  <a:pt x="43525" y="8573"/>
                                  <a:pt x="47812" y="12859"/>
                                  <a:pt x="60671" y="17145"/>
                                </a:cubicBezTo>
                                <a:cubicBezTo>
                                  <a:pt x="64957" y="17145"/>
                                  <a:pt x="64957" y="17145"/>
                                  <a:pt x="60671" y="21431"/>
                                </a:cubicBezTo>
                                <a:cubicBezTo>
                                  <a:pt x="52098" y="25718"/>
                                  <a:pt x="26381" y="25718"/>
                                  <a:pt x="13522" y="21431"/>
                                </a:cubicBezTo>
                                <a:cubicBezTo>
                                  <a:pt x="4949" y="17145"/>
                                  <a:pt x="9235" y="17145"/>
                                  <a:pt x="4949" y="12859"/>
                                </a:cubicBezTo>
                                <a:cubicBezTo>
                                  <a:pt x="663" y="8573"/>
                                  <a:pt x="-3623" y="0"/>
                                  <a:pt x="4949" y="0"/>
                                </a:cubicBezTo>
                                <a:close/>
                              </a:path>
                            </a:pathLst>
                          </a:custGeom>
                          <a:solidFill>
                            <a:srgbClr val="EA9F6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5" name="Freeform: Shape 1204">
                            <a:extLst>
                              <a:ext uri="{FF2B5EF4-FFF2-40B4-BE49-F238E27FC236}">
                                <a16:creationId xmlns:a16="http://schemas.microsoft.com/office/drawing/2014/main" id="{65DFC645-52B9-ACDE-8282-6142E71C4306}"/>
                              </a:ext>
                            </a:extLst>
                          </p:cNvPr>
                          <p:cNvSpPr/>
                          <p:nvPr/>
                        </p:nvSpPr>
                        <p:spPr>
                          <a:xfrm>
                            <a:off x="16892111" y="2554604"/>
                            <a:ext cx="64293" cy="14203"/>
                          </a:xfrm>
                          <a:custGeom>
                            <a:avLst/>
                            <a:gdLst>
                              <a:gd name="connsiteX0" fmla="*/ 0 w 64293"/>
                              <a:gd name="connsiteY0" fmla="*/ 8573 h 14203"/>
                              <a:gd name="connsiteX1" fmla="*/ 64294 w 64293"/>
                              <a:gd name="connsiteY1" fmla="*/ 0 h 14203"/>
                              <a:gd name="connsiteX2" fmla="*/ 0 w 64293"/>
                              <a:gd name="connsiteY2" fmla="*/ 8573 h 14203"/>
                            </a:gdLst>
                            <a:ahLst/>
                            <a:cxnLst>
                              <a:cxn ang="0">
                                <a:pos x="connsiteX0" y="connsiteY0"/>
                              </a:cxn>
                              <a:cxn ang="0">
                                <a:pos x="connsiteX1" y="connsiteY1"/>
                              </a:cxn>
                              <a:cxn ang="0">
                                <a:pos x="connsiteX2" y="connsiteY2"/>
                              </a:cxn>
                            </a:cxnLst>
                            <a:rect l="l" t="t" r="r" b="b"/>
                            <a:pathLst>
                              <a:path w="64293" h="14203">
                                <a:moveTo>
                                  <a:pt x="0" y="8573"/>
                                </a:moveTo>
                                <a:cubicBezTo>
                                  <a:pt x="21431" y="12859"/>
                                  <a:pt x="38576" y="12859"/>
                                  <a:pt x="64294" y="0"/>
                                </a:cubicBezTo>
                                <a:cubicBezTo>
                                  <a:pt x="38576" y="17145"/>
                                  <a:pt x="17145" y="17145"/>
                                  <a:pt x="0" y="8573"/>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6" name="Freeform: Shape 1205">
                            <a:extLst>
                              <a:ext uri="{FF2B5EF4-FFF2-40B4-BE49-F238E27FC236}">
                                <a16:creationId xmlns:a16="http://schemas.microsoft.com/office/drawing/2014/main" id="{D0C8C76A-5807-1772-4654-F34F0D8F4B5E}"/>
                              </a:ext>
                            </a:extLst>
                          </p:cNvPr>
                          <p:cNvSpPr/>
                          <p:nvPr/>
                        </p:nvSpPr>
                        <p:spPr>
                          <a:xfrm>
                            <a:off x="16789241" y="2541745"/>
                            <a:ext cx="38576" cy="11135"/>
                          </a:xfrm>
                          <a:custGeom>
                            <a:avLst/>
                            <a:gdLst>
                              <a:gd name="connsiteX0" fmla="*/ 38577 w 38576"/>
                              <a:gd name="connsiteY0" fmla="*/ 8573 h 11135"/>
                              <a:gd name="connsiteX1" fmla="*/ 0 w 38576"/>
                              <a:gd name="connsiteY1" fmla="*/ 0 h 11135"/>
                              <a:gd name="connsiteX2" fmla="*/ 38577 w 38576"/>
                              <a:gd name="connsiteY2" fmla="*/ 8573 h 11135"/>
                              <a:gd name="connsiteX3" fmla="*/ 38577 w 38576"/>
                              <a:gd name="connsiteY3" fmla="*/ 8573 h 11135"/>
                            </a:gdLst>
                            <a:ahLst/>
                            <a:cxnLst>
                              <a:cxn ang="0">
                                <a:pos x="connsiteX0" y="connsiteY0"/>
                              </a:cxn>
                              <a:cxn ang="0">
                                <a:pos x="connsiteX1" y="connsiteY1"/>
                              </a:cxn>
                              <a:cxn ang="0">
                                <a:pos x="connsiteX2" y="connsiteY2"/>
                              </a:cxn>
                              <a:cxn ang="0">
                                <a:pos x="connsiteX3" y="connsiteY3"/>
                              </a:cxn>
                            </a:cxnLst>
                            <a:rect l="l" t="t" r="r" b="b"/>
                            <a:pathLst>
                              <a:path w="38576" h="11135">
                                <a:moveTo>
                                  <a:pt x="38577" y="8573"/>
                                </a:moveTo>
                                <a:cubicBezTo>
                                  <a:pt x="17145" y="8573"/>
                                  <a:pt x="17145" y="8573"/>
                                  <a:pt x="0" y="0"/>
                                </a:cubicBezTo>
                                <a:cubicBezTo>
                                  <a:pt x="12859" y="12859"/>
                                  <a:pt x="21431" y="12859"/>
                                  <a:pt x="38577" y="8573"/>
                                </a:cubicBezTo>
                                <a:lnTo>
                                  <a:pt x="38577" y="8573"/>
                                </a:ln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7" name="Freeform: Shape 1206">
                            <a:extLst>
                              <a:ext uri="{FF2B5EF4-FFF2-40B4-BE49-F238E27FC236}">
                                <a16:creationId xmlns:a16="http://schemas.microsoft.com/office/drawing/2014/main" id="{17AC660B-5EF1-AF69-9F29-89242AA3CEF3}"/>
                              </a:ext>
                            </a:extLst>
                          </p:cNvPr>
                          <p:cNvSpPr/>
                          <p:nvPr/>
                        </p:nvSpPr>
                        <p:spPr>
                          <a:xfrm>
                            <a:off x="16810506" y="2571749"/>
                            <a:ext cx="30169" cy="85725"/>
                          </a:xfrm>
                          <a:custGeom>
                            <a:avLst/>
                            <a:gdLst>
                              <a:gd name="connsiteX0" fmla="*/ 21597 w 30169"/>
                              <a:gd name="connsiteY0" fmla="*/ 0 h 85725"/>
                              <a:gd name="connsiteX1" fmla="*/ 8738 w 30169"/>
                              <a:gd name="connsiteY1" fmla="*/ 47149 h 85725"/>
                              <a:gd name="connsiteX2" fmla="*/ 30169 w 30169"/>
                              <a:gd name="connsiteY2" fmla="*/ 85725 h 85725"/>
                              <a:gd name="connsiteX3" fmla="*/ 13025 w 30169"/>
                              <a:gd name="connsiteY3" fmla="*/ 47149 h 85725"/>
                              <a:gd name="connsiteX4" fmla="*/ 21597 w 30169"/>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69" h="85725">
                                <a:moveTo>
                                  <a:pt x="21597" y="0"/>
                                </a:moveTo>
                                <a:cubicBezTo>
                                  <a:pt x="17311" y="21431"/>
                                  <a:pt x="17311" y="34290"/>
                                  <a:pt x="8738" y="47149"/>
                                </a:cubicBezTo>
                                <a:cubicBezTo>
                                  <a:pt x="-8407" y="72866"/>
                                  <a:pt x="166" y="85725"/>
                                  <a:pt x="30169" y="85725"/>
                                </a:cubicBezTo>
                                <a:cubicBezTo>
                                  <a:pt x="166" y="77152"/>
                                  <a:pt x="4452" y="68580"/>
                                  <a:pt x="13025" y="47149"/>
                                </a:cubicBezTo>
                                <a:cubicBezTo>
                                  <a:pt x="21597" y="34290"/>
                                  <a:pt x="21597" y="25717"/>
                                  <a:pt x="21597"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8" name="Freeform: Shape 1207">
                            <a:extLst>
                              <a:ext uri="{FF2B5EF4-FFF2-40B4-BE49-F238E27FC236}">
                                <a16:creationId xmlns:a16="http://schemas.microsoft.com/office/drawing/2014/main" id="{B8368417-5257-1DAE-030B-4E3B03D5B04B}"/>
                              </a:ext>
                            </a:extLst>
                          </p:cNvPr>
                          <p:cNvSpPr/>
                          <p:nvPr/>
                        </p:nvSpPr>
                        <p:spPr>
                          <a:xfrm>
                            <a:off x="16797813" y="2550318"/>
                            <a:ext cx="21431" cy="8958"/>
                          </a:xfrm>
                          <a:custGeom>
                            <a:avLst/>
                            <a:gdLst>
                              <a:gd name="connsiteX0" fmla="*/ 0 w 21431"/>
                              <a:gd name="connsiteY0" fmla="*/ 0 h 8958"/>
                              <a:gd name="connsiteX1" fmla="*/ 21431 w 21431"/>
                              <a:gd name="connsiteY1" fmla="*/ 4286 h 8958"/>
                              <a:gd name="connsiteX2" fmla="*/ 0 w 21431"/>
                              <a:gd name="connsiteY2" fmla="*/ 0 h 8958"/>
                            </a:gdLst>
                            <a:ahLst/>
                            <a:cxnLst>
                              <a:cxn ang="0">
                                <a:pos x="connsiteX0" y="connsiteY0"/>
                              </a:cxn>
                              <a:cxn ang="0">
                                <a:pos x="connsiteX1" y="connsiteY1"/>
                              </a:cxn>
                              <a:cxn ang="0">
                                <a:pos x="connsiteX2" y="connsiteY2"/>
                              </a:cxn>
                            </a:cxnLst>
                            <a:rect l="l" t="t" r="r" b="b"/>
                            <a:pathLst>
                              <a:path w="21431" h="8958">
                                <a:moveTo>
                                  <a:pt x="0" y="0"/>
                                </a:moveTo>
                                <a:cubicBezTo>
                                  <a:pt x="4287" y="8573"/>
                                  <a:pt x="12859" y="12859"/>
                                  <a:pt x="21431" y="4286"/>
                                </a:cubicBezTo>
                                <a:cubicBezTo>
                                  <a:pt x="12859" y="4286"/>
                                  <a:pt x="8573" y="4286"/>
                                  <a:pt x="0"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09" name="Freeform: Shape 1208">
                            <a:extLst>
                              <a:ext uri="{FF2B5EF4-FFF2-40B4-BE49-F238E27FC236}">
                                <a16:creationId xmlns:a16="http://schemas.microsoft.com/office/drawing/2014/main" id="{0758EC2F-7B65-2F4D-80B9-0A7E84197DD4}"/>
                              </a:ext>
                            </a:extLst>
                          </p:cNvPr>
                          <p:cNvSpPr/>
                          <p:nvPr/>
                        </p:nvSpPr>
                        <p:spPr>
                          <a:xfrm>
                            <a:off x="16913542" y="2563176"/>
                            <a:ext cx="21431" cy="8959"/>
                          </a:xfrm>
                          <a:custGeom>
                            <a:avLst/>
                            <a:gdLst>
                              <a:gd name="connsiteX0" fmla="*/ 21431 w 21431"/>
                              <a:gd name="connsiteY0" fmla="*/ 0 h 8959"/>
                              <a:gd name="connsiteX1" fmla="*/ 0 w 21431"/>
                              <a:gd name="connsiteY1" fmla="*/ 4286 h 8959"/>
                              <a:gd name="connsiteX2" fmla="*/ 21431 w 21431"/>
                              <a:gd name="connsiteY2" fmla="*/ 0 h 8959"/>
                            </a:gdLst>
                            <a:ahLst/>
                            <a:cxnLst>
                              <a:cxn ang="0">
                                <a:pos x="connsiteX0" y="connsiteY0"/>
                              </a:cxn>
                              <a:cxn ang="0">
                                <a:pos x="connsiteX1" y="connsiteY1"/>
                              </a:cxn>
                              <a:cxn ang="0">
                                <a:pos x="connsiteX2" y="connsiteY2"/>
                              </a:cxn>
                            </a:cxnLst>
                            <a:rect l="l" t="t" r="r" b="b"/>
                            <a:pathLst>
                              <a:path w="21431" h="8959">
                                <a:moveTo>
                                  <a:pt x="21431" y="0"/>
                                </a:moveTo>
                                <a:cubicBezTo>
                                  <a:pt x="17145" y="8573"/>
                                  <a:pt x="8572" y="12859"/>
                                  <a:pt x="0" y="4286"/>
                                </a:cubicBezTo>
                                <a:cubicBezTo>
                                  <a:pt x="8572" y="4286"/>
                                  <a:pt x="12858" y="4286"/>
                                  <a:pt x="21431"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grpSp>
          </p:grpSp>
          <p:grpSp>
            <p:nvGrpSpPr>
              <p:cNvPr id="805" name="Graphic 4">
                <a:extLst>
                  <a:ext uri="{FF2B5EF4-FFF2-40B4-BE49-F238E27FC236}">
                    <a16:creationId xmlns:a16="http://schemas.microsoft.com/office/drawing/2014/main" id="{771FCD03-E5BB-AC0C-3BD4-621271B919AA}"/>
                  </a:ext>
                </a:extLst>
              </p:cNvPr>
              <p:cNvGrpSpPr/>
              <p:nvPr/>
            </p:nvGrpSpPr>
            <p:grpSpPr>
              <a:xfrm>
                <a:off x="13930836" y="4228385"/>
                <a:ext cx="3312223" cy="6102548"/>
                <a:chOff x="13930836" y="4228385"/>
                <a:chExt cx="3312223" cy="6102548"/>
              </a:xfrm>
              <a:solidFill>
                <a:srgbClr val="000000"/>
              </a:solidFill>
            </p:grpSpPr>
            <p:sp>
              <p:nvSpPr>
                <p:cNvPr id="1003" name="Freeform: Shape 1002">
                  <a:extLst>
                    <a:ext uri="{FF2B5EF4-FFF2-40B4-BE49-F238E27FC236}">
                      <a16:creationId xmlns:a16="http://schemas.microsoft.com/office/drawing/2014/main" id="{7C2680D1-E90C-52C6-21B7-062CF301D0DD}"/>
                    </a:ext>
                  </a:extLst>
                </p:cNvPr>
                <p:cNvSpPr/>
                <p:nvPr/>
              </p:nvSpPr>
              <p:spPr>
                <a:xfrm>
                  <a:off x="13930836" y="8409622"/>
                  <a:ext cx="3312223" cy="1921311"/>
                </a:xfrm>
                <a:custGeom>
                  <a:avLst/>
                  <a:gdLst>
                    <a:gd name="connsiteX0" fmla="*/ 2824115 w 3312223"/>
                    <a:gd name="connsiteY0" fmla="*/ 282893 h 1921311"/>
                    <a:gd name="connsiteX1" fmla="*/ 2832688 w 3312223"/>
                    <a:gd name="connsiteY1" fmla="*/ 1641634 h 1921311"/>
                    <a:gd name="connsiteX2" fmla="*/ 488109 w 3312223"/>
                    <a:gd name="connsiteY2" fmla="*/ 1641634 h 1921311"/>
                    <a:gd name="connsiteX3" fmla="*/ 479536 w 3312223"/>
                    <a:gd name="connsiteY3" fmla="*/ 282893 h 1921311"/>
                    <a:gd name="connsiteX4" fmla="*/ 2824115 w 3312223"/>
                    <a:gd name="connsiteY4" fmla="*/ 282893 h 192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223" h="1921311">
                      <a:moveTo>
                        <a:pt x="2824115" y="282893"/>
                      </a:moveTo>
                      <a:cubicBezTo>
                        <a:pt x="3471339" y="655796"/>
                        <a:pt x="3475626" y="1264444"/>
                        <a:pt x="2832688" y="1641634"/>
                      </a:cubicBezTo>
                      <a:cubicBezTo>
                        <a:pt x="2189750" y="2014537"/>
                        <a:pt x="1135333" y="2014537"/>
                        <a:pt x="488109" y="1641634"/>
                      </a:cubicBezTo>
                      <a:cubicBezTo>
                        <a:pt x="-159115" y="1268730"/>
                        <a:pt x="-163401" y="660083"/>
                        <a:pt x="479536" y="282893"/>
                      </a:cubicBezTo>
                      <a:cubicBezTo>
                        <a:pt x="1122474" y="-94298"/>
                        <a:pt x="2176892" y="-94298"/>
                        <a:pt x="2824115" y="282893"/>
                      </a:cubicBezTo>
                      <a:close/>
                    </a:path>
                  </a:pathLst>
                </a:custGeom>
                <a:solidFill>
                  <a:srgbClr val="EAF4F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004" name="Graphic 4">
                  <a:extLst>
                    <a:ext uri="{FF2B5EF4-FFF2-40B4-BE49-F238E27FC236}">
                      <a16:creationId xmlns:a16="http://schemas.microsoft.com/office/drawing/2014/main" id="{61364270-F8FD-D737-688A-701362D6FEB3}"/>
                    </a:ext>
                  </a:extLst>
                </p:cNvPr>
                <p:cNvGrpSpPr/>
                <p:nvPr/>
              </p:nvGrpSpPr>
              <p:grpSpPr>
                <a:xfrm>
                  <a:off x="13981194" y="4228385"/>
                  <a:ext cx="3104869" cy="5886659"/>
                  <a:chOff x="13981194" y="4228385"/>
                  <a:chExt cx="3104869" cy="5886659"/>
                </a:xfrm>
                <a:solidFill>
                  <a:srgbClr val="000000"/>
                </a:solidFill>
              </p:grpSpPr>
              <p:grpSp>
                <p:nvGrpSpPr>
                  <p:cNvPr id="1005" name="Graphic 4">
                    <a:extLst>
                      <a:ext uri="{FF2B5EF4-FFF2-40B4-BE49-F238E27FC236}">
                        <a16:creationId xmlns:a16="http://schemas.microsoft.com/office/drawing/2014/main" id="{E8B376E8-8FC8-1399-3D24-E5118814E335}"/>
                      </a:ext>
                    </a:extLst>
                  </p:cNvPr>
                  <p:cNvGrpSpPr/>
                  <p:nvPr/>
                </p:nvGrpSpPr>
                <p:grpSpPr>
                  <a:xfrm>
                    <a:off x="13981194" y="8056006"/>
                    <a:ext cx="3104869" cy="2059038"/>
                    <a:chOff x="13981194" y="8056006"/>
                    <a:chExt cx="3104869" cy="2059038"/>
                  </a:xfrm>
                  <a:solidFill>
                    <a:srgbClr val="000000"/>
                  </a:solidFill>
                </p:grpSpPr>
                <p:sp>
                  <p:nvSpPr>
                    <p:cNvPr id="1175" name="Freeform: Shape 1174">
                      <a:extLst>
                        <a:ext uri="{FF2B5EF4-FFF2-40B4-BE49-F238E27FC236}">
                          <a16:creationId xmlns:a16="http://schemas.microsoft.com/office/drawing/2014/main" id="{63CB2514-5B09-09BD-D56F-695C1D140CB4}"/>
                        </a:ext>
                      </a:extLst>
                    </p:cNvPr>
                    <p:cNvSpPr/>
                    <p:nvPr/>
                  </p:nvSpPr>
                  <p:spPr>
                    <a:xfrm>
                      <a:off x="14350365" y="8241864"/>
                      <a:ext cx="2366009" cy="977859"/>
                    </a:xfrm>
                    <a:custGeom>
                      <a:avLst/>
                      <a:gdLst>
                        <a:gd name="connsiteX0" fmla="*/ 0 w 2366009"/>
                        <a:gd name="connsiteY0" fmla="*/ 703539 h 977859"/>
                        <a:gd name="connsiteX1" fmla="*/ 0 w 2366009"/>
                        <a:gd name="connsiteY1" fmla="*/ 969286 h 977859"/>
                        <a:gd name="connsiteX2" fmla="*/ 60007 w 2366009"/>
                        <a:gd name="connsiteY2" fmla="*/ 750688 h 977859"/>
                        <a:gd name="connsiteX3" fmla="*/ 591503 w 2366009"/>
                        <a:gd name="connsiteY3" fmla="*/ 377784 h 977859"/>
                        <a:gd name="connsiteX4" fmla="*/ 1114425 w 2366009"/>
                        <a:gd name="connsiteY4" fmla="*/ 287773 h 977859"/>
                        <a:gd name="connsiteX5" fmla="*/ 1877378 w 2366009"/>
                        <a:gd name="connsiteY5" fmla="*/ 420647 h 977859"/>
                        <a:gd name="connsiteX6" fmla="*/ 2014538 w 2366009"/>
                        <a:gd name="connsiteY6" fmla="*/ 489227 h 977859"/>
                        <a:gd name="connsiteX7" fmla="*/ 2366010 w 2366009"/>
                        <a:gd name="connsiteY7" fmla="*/ 977859 h 977859"/>
                        <a:gd name="connsiteX8" fmla="*/ 2366010 w 2366009"/>
                        <a:gd name="connsiteY8" fmla="*/ 712111 h 977859"/>
                        <a:gd name="connsiteX9" fmla="*/ 1281589 w 2366009"/>
                        <a:gd name="connsiteY9" fmla="*/ 4880 h 977859"/>
                        <a:gd name="connsiteX10" fmla="*/ 0 w 2366009"/>
                        <a:gd name="connsiteY10" fmla="*/ 703539 h 9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9">
                          <a:moveTo>
                            <a:pt x="0" y="703539"/>
                          </a:moveTo>
                          <a:lnTo>
                            <a:pt x="0" y="969286"/>
                          </a:lnTo>
                          <a:cubicBezTo>
                            <a:pt x="0" y="892134"/>
                            <a:pt x="21431" y="814982"/>
                            <a:pt x="60007" y="750688"/>
                          </a:cubicBezTo>
                          <a:cubicBezTo>
                            <a:pt x="180022" y="557807"/>
                            <a:pt x="381476" y="446364"/>
                            <a:pt x="591503" y="377784"/>
                          </a:cubicBezTo>
                          <a:cubicBezTo>
                            <a:pt x="771525" y="322063"/>
                            <a:pt x="925830" y="296345"/>
                            <a:pt x="1114425" y="287773"/>
                          </a:cubicBezTo>
                          <a:cubicBezTo>
                            <a:pt x="1375886" y="283486"/>
                            <a:pt x="1637347" y="317777"/>
                            <a:pt x="1877378" y="420647"/>
                          </a:cubicBezTo>
                          <a:cubicBezTo>
                            <a:pt x="1924526" y="442078"/>
                            <a:pt x="1971675" y="463509"/>
                            <a:pt x="2014538" y="489227"/>
                          </a:cubicBezTo>
                          <a:cubicBezTo>
                            <a:pt x="2245995" y="622101"/>
                            <a:pt x="2366010" y="802123"/>
                            <a:pt x="2366010" y="977859"/>
                          </a:cubicBezTo>
                          <a:lnTo>
                            <a:pt x="2366010" y="712111"/>
                          </a:lnTo>
                          <a:cubicBezTo>
                            <a:pt x="2366010" y="300632"/>
                            <a:pt x="1843088" y="39170"/>
                            <a:pt x="1281589" y="4880"/>
                          </a:cubicBezTo>
                          <a:cubicBezTo>
                            <a:pt x="660082"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6" name="Freeform: Shape 1175">
                      <a:extLst>
                        <a:ext uri="{FF2B5EF4-FFF2-40B4-BE49-F238E27FC236}">
                          <a16:creationId xmlns:a16="http://schemas.microsoft.com/office/drawing/2014/main" id="{50431B2F-E1F7-0462-7072-466BB7039FA4}"/>
                        </a:ext>
                      </a:extLst>
                    </p:cNvPr>
                    <p:cNvSpPr/>
                    <p:nvPr/>
                  </p:nvSpPr>
                  <p:spPr>
                    <a:xfrm>
                      <a:off x="14348214" y="8395691"/>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5"/>
                            <a:pt x="812252" y="1436965"/>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7" name="Freeform: Shape 1176">
                      <a:extLst>
                        <a:ext uri="{FF2B5EF4-FFF2-40B4-BE49-F238E27FC236}">
                          <a16:creationId xmlns:a16="http://schemas.microsoft.com/office/drawing/2014/main" id="{4C1E55B6-E77F-E5F8-0222-30F1E52BC06F}"/>
                        </a:ext>
                      </a:extLst>
                    </p:cNvPr>
                    <p:cNvSpPr/>
                    <p:nvPr/>
                  </p:nvSpPr>
                  <p:spPr>
                    <a:xfrm>
                      <a:off x="15871983" y="9142570"/>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1 h 848677"/>
                        <a:gd name="connsiteX7" fmla="*/ 1011555 w 1011554"/>
                        <a:gd name="connsiteY7" fmla="*/ 132873 h 848677"/>
                        <a:gd name="connsiteX8" fmla="*/ 1002982 w 1011554"/>
                        <a:gd name="connsiteY8" fmla="*/ 0 h 848677"/>
                        <a:gd name="connsiteX9" fmla="*/ 848678 w 1011554"/>
                        <a:gd name="connsiteY9" fmla="*/ 218598 h 848677"/>
                        <a:gd name="connsiteX10" fmla="*/ 848678 w 1011554"/>
                        <a:gd name="connsiteY10" fmla="*/ 484346 h 848677"/>
                        <a:gd name="connsiteX11" fmla="*/ 882967 w 1011554"/>
                        <a:gd name="connsiteY11" fmla="*/ 450056 h 848677"/>
                        <a:gd name="connsiteX12" fmla="*/ 998696 w 1011554"/>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2"/>
                            <a:pt x="257175" y="801529"/>
                            <a:pt x="377190" y="758666"/>
                          </a:cubicBezTo>
                          <a:lnTo>
                            <a:pt x="377190" y="492919"/>
                          </a:lnTo>
                          <a:cubicBezTo>
                            <a:pt x="257175" y="535781"/>
                            <a:pt x="124301" y="565785"/>
                            <a:pt x="0" y="582930"/>
                          </a:cubicBezTo>
                          <a:lnTo>
                            <a:pt x="0" y="582930"/>
                          </a:lnTo>
                          <a:close/>
                          <a:moveTo>
                            <a:pt x="998696" y="261461"/>
                          </a:moveTo>
                          <a:lnTo>
                            <a:pt x="1011555" y="132873"/>
                          </a:lnTo>
                          <a:lnTo>
                            <a:pt x="1002982" y="0"/>
                          </a:lnTo>
                          <a:cubicBezTo>
                            <a:pt x="968692" y="81438"/>
                            <a:pt x="908685" y="162878"/>
                            <a:pt x="848678" y="218598"/>
                          </a:cubicBezTo>
                          <a:lnTo>
                            <a:pt x="848678" y="484346"/>
                          </a:lnTo>
                          <a:cubicBezTo>
                            <a:pt x="861536" y="471488"/>
                            <a:pt x="870109" y="462915"/>
                            <a:pt x="882967" y="450056"/>
                          </a:cubicBezTo>
                          <a:cubicBezTo>
                            <a:pt x="925830" y="394335"/>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8" name="Freeform: Shape 1177">
                      <a:extLst>
                        <a:ext uri="{FF2B5EF4-FFF2-40B4-BE49-F238E27FC236}">
                          <a16:creationId xmlns:a16="http://schemas.microsoft.com/office/drawing/2014/main" id="{045EE3D8-AA94-FA9E-4E1E-FD6192DA3803}"/>
                        </a:ext>
                      </a:extLst>
                    </p:cNvPr>
                    <p:cNvSpPr/>
                    <p:nvPr/>
                  </p:nvSpPr>
                  <p:spPr>
                    <a:xfrm>
                      <a:off x="16712088" y="8465343"/>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9" name="Freeform: Shape 1178">
                      <a:extLst>
                        <a:ext uri="{FF2B5EF4-FFF2-40B4-BE49-F238E27FC236}">
                          <a16:creationId xmlns:a16="http://schemas.microsoft.com/office/drawing/2014/main" id="{BE8580CF-E265-C686-9722-812D54AEAB9B}"/>
                        </a:ext>
                      </a:extLst>
                    </p:cNvPr>
                    <p:cNvSpPr/>
                    <p:nvPr/>
                  </p:nvSpPr>
                  <p:spPr>
                    <a:xfrm>
                      <a:off x="14196059" y="8465343"/>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6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4470"/>
                            <a:pt x="882968" y="1504474"/>
                            <a:pt x="1011555" y="1525905"/>
                          </a:cubicBezTo>
                          <a:lnTo>
                            <a:pt x="1011555" y="1525905"/>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0" name="Freeform: Shape 1179">
                      <a:extLst>
                        <a:ext uri="{FF2B5EF4-FFF2-40B4-BE49-F238E27FC236}">
                          <a16:creationId xmlns:a16="http://schemas.microsoft.com/office/drawing/2014/main" id="{D81B1CB1-2489-3272-4AE2-391A57C2D211}"/>
                        </a:ext>
                      </a:extLst>
                    </p:cNvPr>
                    <p:cNvSpPr/>
                    <p:nvPr/>
                  </p:nvSpPr>
                  <p:spPr>
                    <a:xfrm>
                      <a:off x="16870680" y="914257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1" name="Freeform: Shape 1180">
                      <a:extLst>
                        <a:ext uri="{FF2B5EF4-FFF2-40B4-BE49-F238E27FC236}">
                          <a16:creationId xmlns:a16="http://schemas.microsoft.com/office/drawing/2014/main" id="{0C57FAC5-8984-1995-50D4-BE66AB13C31C}"/>
                        </a:ext>
                      </a:extLst>
                    </p:cNvPr>
                    <p:cNvSpPr/>
                    <p:nvPr/>
                  </p:nvSpPr>
                  <p:spPr>
                    <a:xfrm>
                      <a:off x="14016037" y="914257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2" name="Freeform: Shape 1181">
                      <a:extLst>
                        <a:ext uri="{FF2B5EF4-FFF2-40B4-BE49-F238E27FC236}">
                          <a16:creationId xmlns:a16="http://schemas.microsoft.com/office/drawing/2014/main" id="{88194329-9DA7-76AB-1522-4D031E73CEC9}"/>
                        </a:ext>
                      </a:extLst>
                    </p:cNvPr>
                    <p:cNvSpPr/>
                    <p:nvPr/>
                  </p:nvSpPr>
                  <p:spPr>
                    <a:xfrm>
                      <a:off x="16249174" y="9635489"/>
                      <a:ext cx="124300" cy="334327"/>
                    </a:xfrm>
                    <a:custGeom>
                      <a:avLst/>
                      <a:gdLst>
                        <a:gd name="connsiteX0" fmla="*/ 124301 w 124300"/>
                        <a:gd name="connsiteY0" fmla="*/ 72866 h 334327"/>
                        <a:gd name="connsiteX1" fmla="*/ 124301 w 124300"/>
                        <a:gd name="connsiteY1" fmla="*/ 334328 h 334327"/>
                        <a:gd name="connsiteX2" fmla="*/ 0 w 124300"/>
                        <a:gd name="connsiteY2" fmla="*/ 261461 h 334327"/>
                        <a:gd name="connsiteX3" fmla="*/ 0 w 124300"/>
                        <a:gd name="connsiteY3" fmla="*/ 0 h 334327"/>
                      </a:gdLst>
                      <a:ahLst/>
                      <a:cxnLst>
                        <a:cxn ang="0">
                          <a:pos x="connsiteX0" y="connsiteY0"/>
                        </a:cxn>
                        <a:cxn ang="0">
                          <a:pos x="connsiteX1" y="connsiteY1"/>
                        </a:cxn>
                        <a:cxn ang="0">
                          <a:pos x="connsiteX2" y="connsiteY2"/>
                        </a:cxn>
                        <a:cxn ang="0">
                          <a:pos x="connsiteX3" y="connsiteY3"/>
                        </a:cxn>
                      </a:cxnLst>
                      <a:rect l="l" t="t" r="r" b="b"/>
                      <a:pathLst>
                        <a:path w="124300" h="334327">
                          <a:moveTo>
                            <a:pt x="124301" y="72866"/>
                          </a:moveTo>
                          <a:lnTo>
                            <a:pt x="124301" y="334328"/>
                          </a:lnTo>
                          <a:lnTo>
                            <a:pt x="0" y="261461"/>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3" name="Freeform: Shape 1182">
                      <a:extLst>
                        <a:ext uri="{FF2B5EF4-FFF2-40B4-BE49-F238E27FC236}">
                          <a16:creationId xmlns:a16="http://schemas.microsoft.com/office/drawing/2014/main" id="{ADB0FBF5-37F8-B73F-AD53-848C896B43F9}"/>
                        </a:ext>
                      </a:extLst>
                    </p:cNvPr>
                    <p:cNvSpPr/>
                    <p:nvPr/>
                  </p:nvSpPr>
                  <p:spPr>
                    <a:xfrm>
                      <a:off x="14697550" y="9635489"/>
                      <a:ext cx="128587" cy="334327"/>
                    </a:xfrm>
                    <a:custGeom>
                      <a:avLst/>
                      <a:gdLst>
                        <a:gd name="connsiteX0" fmla="*/ 128588 w 128587"/>
                        <a:gd name="connsiteY0" fmla="*/ 0 h 334327"/>
                        <a:gd name="connsiteX1" fmla="*/ 128588 w 128587"/>
                        <a:gd name="connsiteY1" fmla="*/ 261461 h 334327"/>
                        <a:gd name="connsiteX2" fmla="*/ 0 w 128587"/>
                        <a:gd name="connsiteY2" fmla="*/ 334328 h 334327"/>
                        <a:gd name="connsiteX3" fmla="*/ 4287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1"/>
                          </a:lnTo>
                          <a:lnTo>
                            <a:pt x="0" y="334328"/>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4" name="Freeform: Shape 1183">
                      <a:extLst>
                        <a:ext uri="{FF2B5EF4-FFF2-40B4-BE49-F238E27FC236}">
                          <a16:creationId xmlns:a16="http://schemas.microsoft.com/office/drawing/2014/main" id="{4703D1C1-290E-5DDB-3582-E86DE0F40FA0}"/>
                        </a:ext>
                      </a:extLst>
                    </p:cNvPr>
                    <p:cNvSpPr/>
                    <p:nvPr/>
                  </p:nvSpPr>
                  <p:spPr>
                    <a:xfrm>
                      <a:off x="13981747" y="8945403"/>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8572"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5" name="Freeform: Shape 1184">
                      <a:extLst>
                        <a:ext uri="{FF2B5EF4-FFF2-40B4-BE49-F238E27FC236}">
                          <a16:creationId xmlns:a16="http://schemas.microsoft.com/office/drawing/2014/main" id="{6EEB0D76-F7FA-18A4-7D43-B064A7D044B1}"/>
                        </a:ext>
                      </a:extLst>
                    </p:cNvPr>
                    <p:cNvSpPr/>
                    <p:nvPr/>
                  </p:nvSpPr>
                  <p:spPr>
                    <a:xfrm>
                      <a:off x="13981194" y="8056006"/>
                      <a:ext cx="3104869" cy="1790580"/>
                    </a:xfrm>
                    <a:custGeom>
                      <a:avLst/>
                      <a:gdLst>
                        <a:gd name="connsiteX0" fmla="*/ 2392281 w 3104869"/>
                        <a:gd name="connsiteY0" fmla="*/ 1378030 h 1790580"/>
                        <a:gd name="connsiteX1" fmla="*/ 716357 w 3104869"/>
                        <a:gd name="connsiteY1" fmla="*/ 1378030 h 1790580"/>
                        <a:gd name="connsiteX2" fmla="*/ 712071 w 3104869"/>
                        <a:gd name="connsiteY2" fmla="*/ 409337 h 1790580"/>
                        <a:gd name="connsiteX3" fmla="*/ 2387995 w 3104869"/>
                        <a:gd name="connsiteY3" fmla="*/ 409337 h 1790580"/>
                        <a:gd name="connsiteX4" fmla="*/ 2392281 w 3104869"/>
                        <a:gd name="connsiteY4" fmla="*/ 1378030 h 1790580"/>
                        <a:gd name="connsiteX5" fmla="*/ 2392281 w 3104869"/>
                        <a:gd name="connsiteY5" fmla="*/ 1378030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30 h 1790580"/>
                        <a:gd name="connsiteX39" fmla="*/ 2735181 w 3104869"/>
                        <a:gd name="connsiteY39" fmla="*/ 1305163 h 1790580"/>
                        <a:gd name="connsiteX40" fmla="*/ 2889486 w 3104869"/>
                        <a:gd name="connsiteY40" fmla="*/ 1086565 h 1790580"/>
                        <a:gd name="connsiteX41" fmla="*/ 3069509 w 3104869"/>
                        <a:gd name="connsiteY41" fmla="*/ 1086565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30"/>
                          </a:moveTo>
                          <a:cubicBezTo>
                            <a:pt x="1929366" y="1648063"/>
                            <a:pt x="1183559" y="1648063"/>
                            <a:pt x="716357" y="1378030"/>
                          </a:cubicBezTo>
                          <a:cubicBezTo>
                            <a:pt x="253442" y="1107996"/>
                            <a:pt x="249156" y="675084"/>
                            <a:pt x="712071" y="409337"/>
                          </a:cubicBezTo>
                          <a:cubicBezTo>
                            <a:pt x="1174986" y="139303"/>
                            <a:pt x="1925080" y="139303"/>
                            <a:pt x="2387995" y="409337"/>
                          </a:cubicBezTo>
                          <a:cubicBezTo>
                            <a:pt x="2850910" y="675084"/>
                            <a:pt x="2850910" y="1112282"/>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7902"/>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30"/>
                          </a:lnTo>
                          <a:cubicBezTo>
                            <a:pt x="313450" y="1429465"/>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5"/>
                            <a:pt x="2863769" y="1378030"/>
                          </a:cubicBezTo>
                          <a:lnTo>
                            <a:pt x="2735181" y="1305163"/>
                          </a:lnTo>
                          <a:cubicBezTo>
                            <a:pt x="2808047" y="1236583"/>
                            <a:pt x="2859482" y="1163717"/>
                            <a:pt x="2889486" y="1086565"/>
                          </a:cubicBezTo>
                          <a:lnTo>
                            <a:pt x="3069509" y="1086565"/>
                          </a:lnTo>
                          <a:cubicBezTo>
                            <a:pt x="3116657" y="957977"/>
                            <a:pt x="3116657" y="829390"/>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86" name="Freeform: Shape 1185">
                      <a:extLst>
                        <a:ext uri="{FF2B5EF4-FFF2-40B4-BE49-F238E27FC236}">
                          <a16:creationId xmlns:a16="http://schemas.microsoft.com/office/drawing/2014/main" id="{6C12CBE2-3AC4-7DD6-0806-E06913BF5876}"/>
                        </a:ext>
                      </a:extLst>
                    </p:cNvPr>
                    <p:cNvSpPr/>
                    <p:nvPr/>
                  </p:nvSpPr>
                  <p:spPr>
                    <a:xfrm>
                      <a:off x="15203328" y="8949689"/>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8"/>
                            <a:pt x="218599" y="904398"/>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06" name="Graphic 4">
                    <a:extLst>
                      <a:ext uri="{FF2B5EF4-FFF2-40B4-BE49-F238E27FC236}">
                        <a16:creationId xmlns:a16="http://schemas.microsoft.com/office/drawing/2014/main" id="{AF7E487A-474C-BF88-F882-FA8928F4BD99}"/>
                      </a:ext>
                    </a:extLst>
                  </p:cNvPr>
                  <p:cNvGrpSpPr/>
                  <p:nvPr/>
                </p:nvGrpSpPr>
                <p:grpSpPr>
                  <a:xfrm>
                    <a:off x="13981194" y="7764541"/>
                    <a:ext cx="3104869" cy="2059038"/>
                    <a:chOff x="13981194" y="7764541"/>
                    <a:chExt cx="3104869" cy="2059038"/>
                  </a:xfrm>
                  <a:solidFill>
                    <a:srgbClr val="000000"/>
                  </a:solidFill>
                </p:grpSpPr>
                <p:sp>
                  <p:nvSpPr>
                    <p:cNvPr id="1163" name="Freeform: Shape 1162">
                      <a:extLst>
                        <a:ext uri="{FF2B5EF4-FFF2-40B4-BE49-F238E27FC236}">
                          <a16:creationId xmlns:a16="http://schemas.microsoft.com/office/drawing/2014/main" id="{077F6FF4-B5FB-DCC7-EB08-F89C36E05A51}"/>
                        </a:ext>
                      </a:extLst>
                    </p:cNvPr>
                    <p:cNvSpPr/>
                    <p:nvPr/>
                  </p:nvSpPr>
                  <p:spPr>
                    <a:xfrm>
                      <a:off x="14350365" y="7950330"/>
                      <a:ext cx="2366009" cy="977928"/>
                    </a:xfrm>
                    <a:custGeom>
                      <a:avLst/>
                      <a:gdLst>
                        <a:gd name="connsiteX0" fmla="*/ 0 w 2366009"/>
                        <a:gd name="connsiteY0" fmla="*/ 703608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5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6" y="283556"/>
                            <a:pt x="1637347" y="317845"/>
                            <a:pt x="1877378" y="420716"/>
                          </a:cubicBezTo>
                          <a:cubicBezTo>
                            <a:pt x="1924526" y="442147"/>
                            <a:pt x="1971675" y="463578"/>
                            <a:pt x="2014538" y="489295"/>
                          </a:cubicBezTo>
                          <a:cubicBezTo>
                            <a:pt x="2245995" y="622169"/>
                            <a:pt x="2366010" y="802192"/>
                            <a:pt x="2366010" y="977928"/>
                          </a:cubicBezTo>
                          <a:lnTo>
                            <a:pt x="2366010" y="712181"/>
                          </a:lnTo>
                          <a:cubicBezTo>
                            <a:pt x="2366010" y="300701"/>
                            <a:pt x="1843088" y="39239"/>
                            <a:pt x="1281589" y="4950"/>
                          </a:cubicBezTo>
                          <a:cubicBezTo>
                            <a:pt x="660082"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4" name="Freeform: Shape 1163">
                      <a:extLst>
                        <a:ext uri="{FF2B5EF4-FFF2-40B4-BE49-F238E27FC236}">
                          <a16:creationId xmlns:a16="http://schemas.microsoft.com/office/drawing/2014/main" id="{226F2D54-3CD0-DF4B-9E16-224870B8719B}"/>
                        </a:ext>
                      </a:extLst>
                    </p:cNvPr>
                    <p:cNvSpPr/>
                    <p:nvPr/>
                  </p:nvSpPr>
                  <p:spPr>
                    <a:xfrm>
                      <a:off x="14348214" y="8103155"/>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5" name="Freeform: Shape 1164">
                      <a:extLst>
                        <a:ext uri="{FF2B5EF4-FFF2-40B4-BE49-F238E27FC236}">
                          <a16:creationId xmlns:a16="http://schemas.microsoft.com/office/drawing/2014/main" id="{040F6D2A-873A-A7C6-08C2-2762906CA4D3}"/>
                        </a:ext>
                      </a:extLst>
                    </p:cNvPr>
                    <p:cNvSpPr/>
                    <p:nvPr/>
                  </p:nvSpPr>
                  <p:spPr>
                    <a:xfrm>
                      <a:off x="15871983" y="8851105"/>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2"/>
                          </a:lnTo>
                          <a:cubicBezTo>
                            <a:pt x="257175" y="531495"/>
                            <a:pt x="124301" y="561499"/>
                            <a:pt x="0" y="578644"/>
                          </a:cubicBezTo>
                          <a:lnTo>
                            <a:pt x="0" y="578644"/>
                          </a:lnTo>
                          <a:close/>
                          <a:moveTo>
                            <a:pt x="998696" y="261462"/>
                          </a:moveTo>
                          <a:lnTo>
                            <a:pt x="1011555" y="132874"/>
                          </a:lnTo>
                          <a:lnTo>
                            <a:pt x="1002982" y="0"/>
                          </a:lnTo>
                          <a:cubicBezTo>
                            <a:pt x="968692" y="81438"/>
                            <a:pt x="908685" y="162878"/>
                            <a:pt x="848678" y="218599"/>
                          </a:cubicBezTo>
                          <a:lnTo>
                            <a:pt x="848678" y="484346"/>
                          </a:lnTo>
                          <a:cubicBezTo>
                            <a:pt x="861536" y="471488"/>
                            <a:pt x="870109"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6" name="Freeform: Shape 1165">
                      <a:extLst>
                        <a:ext uri="{FF2B5EF4-FFF2-40B4-BE49-F238E27FC236}">
                          <a16:creationId xmlns:a16="http://schemas.microsoft.com/office/drawing/2014/main" id="{F486638C-ABCE-1189-31F0-8A867E03EE79}"/>
                        </a:ext>
                      </a:extLst>
                    </p:cNvPr>
                    <p:cNvSpPr/>
                    <p:nvPr/>
                  </p:nvSpPr>
                  <p:spPr>
                    <a:xfrm>
                      <a:off x="16712088" y="8169592"/>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7" name="Freeform: Shape 1166">
                      <a:extLst>
                        <a:ext uri="{FF2B5EF4-FFF2-40B4-BE49-F238E27FC236}">
                          <a16:creationId xmlns:a16="http://schemas.microsoft.com/office/drawing/2014/main" id="{609C6C6E-C0BE-9474-448B-A52C10CD5FB1}"/>
                        </a:ext>
                      </a:extLst>
                    </p:cNvPr>
                    <p:cNvSpPr/>
                    <p:nvPr/>
                  </p:nvSpPr>
                  <p:spPr>
                    <a:xfrm>
                      <a:off x="14196059" y="8169592"/>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81514 h 1525904"/>
                        <a:gd name="connsiteX15" fmla="*/ 0 w 1011555"/>
                        <a:gd name="connsiteY15" fmla="*/ 947261 h 1525904"/>
                        <a:gd name="connsiteX16" fmla="*/ 158591 w 1011555"/>
                        <a:gd name="connsiteY16" fmla="*/ 1165860 h 1525904"/>
                        <a:gd name="connsiteX17" fmla="*/ 158591 w 1011555"/>
                        <a:gd name="connsiteY17" fmla="*/ 900113 h 1525904"/>
                        <a:gd name="connsiteX18" fmla="*/ 0 w 1011555"/>
                        <a:gd name="connsiteY18" fmla="*/ 681514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8"/>
                            <a:pt x="630079" y="1170146"/>
                          </a:cubicBezTo>
                          <a:lnTo>
                            <a:pt x="630079" y="1170146"/>
                          </a:lnTo>
                          <a:lnTo>
                            <a:pt x="630079" y="1435894"/>
                          </a:lnTo>
                          <a:cubicBezTo>
                            <a:pt x="750094" y="1478756"/>
                            <a:pt x="882968" y="1508760"/>
                            <a:pt x="1011555" y="1525905"/>
                          </a:cubicBezTo>
                          <a:lnTo>
                            <a:pt x="1011555" y="1525905"/>
                          </a:lnTo>
                          <a:close/>
                          <a:moveTo>
                            <a:pt x="0" y="681514"/>
                          </a:moveTo>
                          <a:lnTo>
                            <a:pt x="0" y="947261"/>
                          </a:lnTo>
                          <a:cubicBezTo>
                            <a:pt x="34290" y="1024414"/>
                            <a:pt x="85725" y="1097280"/>
                            <a:pt x="158591" y="1165860"/>
                          </a:cubicBezTo>
                          <a:lnTo>
                            <a:pt x="158591" y="900113"/>
                          </a:lnTo>
                          <a:cubicBezTo>
                            <a:pt x="85725" y="831532"/>
                            <a:pt x="34290" y="754380"/>
                            <a:pt x="0" y="68151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8" name="Freeform: Shape 1167">
                      <a:extLst>
                        <a:ext uri="{FF2B5EF4-FFF2-40B4-BE49-F238E27FC236}">
                          <a16:creationId xmlns:a16="http://schemas.microsoft.com/office/drawing/2014/main" id="{84755E8E-CA0E-C282-B41D-5BBC9A7E0C0A}"/>
                        </a:ext>
                      </a:extLst>
                    </p:cNvPr>
                    <p:cNvSpPr/>
                    <p:nvPr/>
                  </p:nvSpPr>
                  <p:spPr>
                    <a:xfrm>
                      <a:off x="16870680" y="8851105"/>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9" name="Freeform: Shape 1168">
                      <a:extLst>
                        <a:ext uri="{FF2B5EF4-FFF2-40B4-BE49-F238E27FC236}">
                          <a16:creationId xmlns:a16="http://schemas.microsoft.com/office/drawing/2014/main" id="{508C7A5E-9F36-C748-5966-5B34929FB092}"/>
                        </a:ext>
                      </a:extLst>
                    </p:cNvPr>
                    <p:cNvSpPr/>
                    <p:nvPr/>
                  </p:nvSpPr>
                  <p:spPr>
                    <a:xfrm>
                      <a:off x="14016037" y="8851105"/>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0" name="Freeform: Shape 1169">
                      <a:extLst>
                        <a:ext uri="{FF2B5EF4-FFF2-40B4-BE49-F238E27FC236}">
                          <a16:creationId xmlns:a16="http://schemas.microsoft.com/office/drawing/2014/main" id="{A43DF7ED-B267-97E7-196B-C2DCBB0075DB}"/>
                        </a:ext>
                      </a:extLst>
                    </p:cNvPr>
                    <p:cNvSpPr/>
                    <p:nvPr/>
                  </p:nvSpPr>
                  <p:spPr>
                    <a:xfrm>
                      <a:off x="16249174" y="9339738"/>
                      <a:ext cx="124300" cy="338614"/>
                    </a:xfrm>
                    <a:custGeom>
                      <a:avLst/>
                      <a:gdLst>
                        <a:gd name="connsiteX0" fmla="*/ 124301 w 124300"/>
                        <a:gd name="connsiteY0" fmla="*/ 72867 h 338614"/>
                        <a:gd name="connsiteX1" fmla="*/ 124301 w 124300"/>
                        <a:gd name="connsiteY1" fmla="*/ 338614 h 338614"/>
                        <a:gd name="connsiteX2" fmla="*/ 0 w 124300"/>
                        <a:gd name="connsiteY2" fmla="*/ 265748 h 338614"/>
                        <a:gd name="connsiteX3" fmla="*/ 0 w 124300"/>
                        <a:gd name="connsiteY3" fmla="*/ 0 h 338614"/>
                      </a:gdLst>
                      <a:ahLst/>
                      <a:cxnLst>
                        <a:cxn ang="0">
                          <a:pos x="connsiteX0" y="connsiteY0"/>
                        </a:cxn>
                        <a:cxn ang="0">
                          <a:pos x="connsiteX1" y="connsiteY1"/>
                        </a:cxn>
                        <a:cxn ang="0">
                          <a:pos x="connsiteX2" y="connsiteY2"/>
                        </a:cxn>
                        <a:cxn ang="0">
                          <a:pos x="connsiteX3" y="connsiteY3"/>
                        </a:cxn>
                      </a:cxnLst>
                      <a:rect l="l" t="t" r="r" b="b"/>
                      <a:pathLst>
                        <a:path w="124300" h="338614">
                          <a:moveTo>
                            <a:pt x="124301" y="72867"/>
                          </a:moveTo>
                          <a:lnTo>
                            <a:pt x="124301" y="338614"/>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1" name="Freeform: Shape 1170">
                      <a:extLst>
                        <a:ext uri="{FF2B5EF4-FFF2-40B4-BE49-F238E27FC236}">
                          <a16:creationId xmlns:a16="http://schemas.microsoft.com/office/drawing/2014/main" id="{15D343B1-6572-106D-E1F5-8C2BE505C088}"/>
                        </a:ext>
                      </a:extLst>
                    </p:cNvPr>
                    <p:cNvSpPr/>
                    <p:nvPr/>
                  </p:nvSpPr>
                  <p:spPr>
                    <a:xfrm>
                      <a:off x="14697550" y="9339738"/>
                      <a:ext cx="128587" cy="338614"/>
                    </a:xfrm>
                    <a:custGeom>
                      <a:avLst/>
                      <a:gdLst>
                        <a:gd name="connsiteX0" fmla="*/ 128588 w 128587"/>
                        <a:gd name="connsiteY0" fmla="*/ 0 h 338614"/>
                        <a:gd name="connsiteX1" fmla="*/ 128588 w 128587"/>
                        <a:gd name="connsiteY1" fmla="*/ 265748 h 338614"/>
                        <a:gd name="connsiteX2" fmla="*/ 0 w 128587"/>
                        <a:gd name="connsiteY2" fmla="*/ 338614 h 338614"/>
                        <a:gd name="connsiteX3" fmla="*/ 4287 w 128587"/>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8"/>
                          </a:lnTo>
                          <a:lnTo>
                            <a:pt x="0" y="338614"/>
                          </a:lnTo>
                          <a:lnTo>
                            <a:pt x="4287"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2" name="Freeform: Shape 1171">
                      <a:extLst>
                        <a:ext uri="{FF2B5EF4-FFF2-40B4-BE49-F238E27FC236}">
                          <a16:creationId xmlns:a16="http://schemas.microsoft.com/office/drawing/2014/main" id="{339C5FE1-8922-EEA9-80B2-CEDDE8C736CA}"/>
                        </a:ext>
                      </a:extLst>
                    </p:cNvPr>
                    <p:cNvSpPr/>
                    <p:nvPr/>
                  </p:nvSpPr>
                  <p:spPr>
                    <a:xfrm>
                      <a:off x="13981747" y="8649652"/>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7"/>
                          </a:lnTo>
                          <a:cubicBezTo>
                            <a:pt x="8572" y="132873"/>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3" name="Freeform: Shape 1172">
                      <a:extLst>
                        <a:ext uri="{FF2B5EF4-FFF2-40B4-BE49-F238E27FC236}">
                          <a16:creationId xmlns:a16="http://schemas.microsoft.com/office/drawing/2014/main" id="{10070CA9-4B18-8A47-0602-462A80C34A9D}"/>
                        </a:ext>
                      </a:extLst>
                    </p:cNvPr>
                    <p:cNvSpPr/>
                    <p:nvPr/>
                  </p:nvSpPr>
                  <p:spPr>
                    <a:xfrm>
                      <a:off x="13981194" y="7764541"/>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8 h 1790581"/>
                        <a:gd name="connsiteX33" fmla="*/ 1890790 w 3104869"/>
                        <a:gd name="connsiteY33" fmla="*/ 1768078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3"/>
                            <a:pt x="1183559" y="1648063"/>
                            <a:pt x="716357" y="1378030"/>
                          </a:cubicBezTo>
                          <a:cubicBezTo>
                            <a:pt x="253442" y="1107996"/>
                            <a:pt x="249156" y="675084"/>
                            <a:pt x="712071" y="409337"/>
                          </a:cubicBezTo>
                          <a:cubicBezTo>
                            <a:pt x="1174986" y="139303"/>
                            <a:pt x="1925080" y="139303"/>
                            <a:pt x="2387995" y="409337"/>
                          </a:cubicBezTo>
                          <a:cubicBezTo>
                            <a:pt x="2850910" y="675084"/>
                            <a:pt x="2850910" y="1107996"/>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5"/>
                            <a:pt x="2726609" y="306467"/>
                            <a:pt x="2645170" y="259318"/>
                          </a:cubicBezTo>
                          <a:cubicBezTo>
                            <a:pt x="2563731" y="212170"/>
                            <a:pt x="2478006" y="173593"/>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3"/>
                            <a:pt x="532049" y="212170"/>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4"/>
                            <a:pt x="2863769" y="1378030"/>
                          </a:cubicBezTo>
                          <a:lnTo>
                            <a:pt x="2735181" y="1305163"/>
                          </a:lnTo>
                          <a:cubicBezTo>
                            <a:pt x="2808047" y="1236583"/>
                            <a:pt x="2859482" y="1163717"/>
                            <a:pt x="2889486" y="1086564"/>
                          </a:cubicBezTo>
                          <a:lnTo>
                            <a:pt x="3069509" y="1086564"/>
                          </a:lnTo>
                          <a:cubicBezTo>
                            <a:pt x="3116657" y="957977"/>
                            <a:pt x="3116657"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4" name="Freeform: Shape 1173">
                      <a:extLst>
                        <a:ext uri="{FF2B5EF4-FFF2-40B4-BE49-F238E27FC236}">
                          <a16:creationId xmlns:a16="http://schemas.microsoft.com/office/drawing/2014/main" id="{46F36FD0-A528-08F3-AB46-6D38A285F624}"/>
                        </a:ext>
                      </a:extLst>
                    </p:cNvPr>
                    <p:cNvSpPr/>
                    <p:nvPr/>
                  </p:nvSpPr>
                  <p:spPr>
                    <a:xfrm>
                      <a:off x="15203328" y="8658224"/>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45807 h 1165354"/>
                        <a:gd name="connsiteX13" fmla="*/ 1641634 w 1881664"/>
                        <a:gd name="connsiteY13" fmla="*/ 480060 h 1165354"/>
                        <a:gd name="connsiteX14" fmla="*/ 1170146 w 1881664"/>
                        <a:gd name="connsiteY14" fmla="*/ 754380 h 1165354"/>
                        <a:gd name="connsiteX15" fmla="*/ 1170146 w 1881664"/>
                        <a:gd name="connsiteY15" fmla="*/ 1020128 h 1165354"/>
                        <a:gd name="connsiteX16" fmla="*/ 1641634 w 1881664"/>
                        <a:gd name="connsiteY16" fmla="*/ 745807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9"/>
                            <a:pt x="218599" y="904399"/>
                            <a:pt x="0" y="878681"/>
                          </a:cubicBezTo>
                          <a:lnTo>
                            <a:pt x="0" y="878681"/>
                          </a:lnTo>
                          <a:close/>
                          <a:moveTo>
                            <a:pt x="1641634" y="745807"/>
                          </a:moveTo>
                          <a:lnTo>
                            <a:pt x="1641634" y="480060"/>
                          </a:lnTo>
                          <a:cubicBezTo>
                            <a:pt x="1508760" y="600075"/>
                            <a:pt x="1337310" y="690087"/>
                            <a:pt x="1170146" y="754380"/>
                          </a:cubicBezTo>
                          <a:lnTo>
                            <a:pt x="1170146" y="1020128"/>
                          </a:lnTo>
                          <a:cubicBezTo>
                            <a:pt x="1337310" y="960120"/>
                            <a:pt x="1504474" y="870109"/>
                            <a:pt x="1641634" y="745807"/>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07" name="Graphic 4">
                    <a:extLst>
                      <a:ext uri="{FF2B5EF4-FFF2-40B4-BE49-F238E27FC236}">
                        <a16:creationId xmlns:a16="http://schemas.microsoft.com/office/drawing/2014/main" id="{AE3EF5AB-243E-5E70-EEED-D7D99537A991}"/>
                      </a:ext>
                    </a:extLst>
                  </p:cNvPr>
                  <p:cNvGrpSpPr/>
                  <p:nvPr/>
                </p:nvGrpSpPr>
                <p:grpSpPr>
                  <a:xfrm>
                    <a:off x="13981194" y="7468790"/>
                    <a:ext cx="3104869" cy="2059038"/>
                    <a:chOff x="13981194" y="7468790"/>
                    <a:chExt cx="3104869" cy="2059038"/>
                  </a:xfrm>
                  <a:solidFill>
                    <a:srgbClr val="000000"/>
                  </a:solidFill>
                </p:grpSpPr>
                <p:sp>
                  <p:nvSpPr>
                    <p:cNvPr id="1151" name="Freeform: Shape 1150">
                      <a:extLst>
                        <a:ext uri="{FF2B5EF4-FFF2-40B4-BE49-F238E27FC236}">
                          <a16:creationId xmlns:a16="http://schemas.microsoft.com/office/drawing/2014/main" id="{31902C41-9CC1-ABCB-6E2F-CA0BF748F5AB}"/>
                        </a:ext>
                      </a:extLst>
                    </p:cNvPr>
                    <p:cNvSpPr/>
                    <p:nvPr/>
                  </p:nvSpPr>
                  <p:spPr>
                    <a:xfrm>
                      <a:off x="14350365" y="7655456"/>
                      <a:ext cx="2366009" cy="977050"/>
                    </a:xfrm>
                    <a:custGeom>
                      <a:avLst/>
                      <a:gdLst>
                        <a:gd name="connsiteX0" fmla="*/ 0 w 2366009"/>
                        <a:gd name="connsiteY0" fmla="*/ 702730 h 977050"/>
                        <a:gd name="connsiteX1" fmla="*/ 0 w 2366009"/>
                        <a:gd name="connsiteY1" fmla="*/ 968478 h 977050"/>
                        <a:gd name="connsiteX2" fmla="*/ 60007 w 2366009"/>
                        <a:gd name="connsiteY2" fmla="*/ 749879 h 977050"/>
                        <a:gd name="connsiteX3" fmla="*/ 591503 w 2366009"/>
                        <a:gd name="connsiteY3" fmla="*/ 376975 h 977050"/>
                        <a:gd name="connsiteX4" fmla="*/ 1114425 w 2366009"/>
                        <a:gd name="connsiteY4" fmla="*/ 286964 h 977050"/>
                        <a:gd name="connsiteX5" fmla="*/ 1877378 w 2366009"/>
                        <a:gd name="connsiteY5" fmla="*/ 419838 h 977050"/>
                        <a:gd name="connsiteX6" fmla="*/ 2014538 w 2366009"/>
                        <a:gd name="connsiteY6" fmla="*/ 488418 h 977050"/>
                        <a:gd name="connsiteX7" fmla="*/ 2366010 w 2366009"/>
                        <a:gd name="connsiteY7" fmla="*/ 977050 h 977050"/>
                        <a:gd name="connsiteX8" fmla="*/ 2366010 w 2366009"/>
                        <a:gd name="connsiteY8" fmla="*/ 711303 h 977050"/>
                        <a:gd name="connsiteX9" fmla="*/ 1281589 w 2366009"/>
                        <a:gd name="connsiteY9" fmla="*/ 4072 h 977050"/>
                        <a:gd name="connsiteX10" fmla="*/ 0 w 2366009"/>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050">
                          <a:moveTo>
                            <a:pt x="0" y="702730"/>
                          </a:moveTo>
                          <a:lnTo>
                            <a:pt x="0" y="968478"/>
                          </a:lnTo>
                          <a:cubicBezTo>
                            <a:pt x="0" y="891325"/>
                            <a:pt x="21431" y="814173"/>
                            <a:pt x="60007" y="749879"/>
                          </a:cubicBezTo>
                          <a:cubicBezTo>
                            <a:pt x="180022" y="556998"/>
                            <a:pt x="381476" y="445555"/>
                            <a:pt x="591503" y="376975"/>
                          </a:cubicBezTo>
                          <a:cubicBezTo>
                            <a:pt x="771525" y="321254"/>
                            <a:pt x="925830" y="295537"/>
                            <a:pt x="1114425" y="286964"/>
                          </a:cubicBezTo>
                          <a:cubicBezTo>
                            <a:pt x="1375886" y="282678"/>
                            <a:pt x="1637347" y="316968"/>
                            <a:pt x="1877378" y="419838"/>
                          </a:cubicBezTo>
                          <a:cubicBezTo>
                            <a:pt x="1924526" y="441269"/>
                            <a:pt x="1971675" y="462700"/>
                            <a:pt x="2014538" y="488418"/>
                          </a:cubicBezTo>
                          <a:cubicBezTo>
                            <a:pt x="2245995" y="621292"/>
                            <a:pt x="2366010" y="801314"/>
                            <a:pt x="2366010" y="977050"/>
                          </a:cubicBezTo>
                          <a:lnTo>
                            <a:pt x="2366010" y="711303"/>
                          </a:lnTo>
                          <a:cubicBezTo>
                            <a:pt x="2366010" y="299823"/>
                            <a:pt x="1843088" y="38362"/>
                            <a:pt x="1281589" y="4072"/>
                          </a:cubicBezTo>
                          <a:cubicBezTo>
                            <a:pt x="660082" y="-34504"/>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2" name="Freeform: Shape 1151">
                      <a:extLst>
                        <a:ext uri="{FF2B5EF4-FFF2-40B4-BE49-F238E27FC236}">
                          <a16:creationId xmlns:a16="http://schemas.microsoft.com/office/drawing/2014/main" id="{7318B60D-D007-1641-CA54-023772363A7B}"/>
                        </a:ext>
                      </a:extLst>
                    </p:cNvPr>
                    <p:cNvSpPr/>
                    <p:nvPr/>
                  </p:nvSpPr>
                  <p:spPr>
                    <a:xfrm>
                      <a:off x="14348214" y="7808475"/>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5"/>
                            <a:pt x="812252" y="1436965"/>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3" name="Freeform: Shape 1152">
                      <a:extLst>
                        <a:ext uri="{FF2B5EF4-FFF2-40B4-BE49-F238E27FC236}">
                          <a16:creationId xmlns:a16="http://schemas.microsoft.com/office/drawing/2014/main" id="{26A88E78-4328-D3C7-D120-B82E53D93A73}"/>
                        </a:ext>
                      </a:extLst>
                    </p:cNvPr>
                    <p:cNvSpPr/>
                    <p:nvPr/>
                  </p:nvSpPr>
                  <p:spPr>
                    <a:xfrm>
                      <a:off x="15871983" y="8559640"/>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3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3"/>
                          </a:lnTo>
                          <a:cubicBezTo>
                            <a:pt x="257175" y="531495"/>
                            <a:pt x="124301" y="561499"/>
                            <a:pt x="0" y="578644"/>
                          </a:cubicBezTo>
                          <a:lnTo>
                            <a:pt x="0" y="578644"/>
                          </a:lnTo>
                          <a:close/>
                          <a:moveTo>
                            <a:pt x="998696" y="261462"/>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0049"/>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4" name="Freeform: Shape 1153">
                      <a:extLst>
                        <a:ext uri="{FF2B5EF4-FFF2-40B4-BE49-F238E27FC236}">
                          <a16:creationId xmlns:a16="http://schemas.microsoft.com/office/drawing/2014/main" id="{8AFE8CED-E1E3-3799-6220-D1192D4029AE}"/>
                        </a:ext>
                      </a:extLst>
                    </p:cNvPr>
                    <p:cNvSpPr/>
                    <p:nvPr/>
                  </p:nvSpPr>
                  <p:spPr>
                    <a:xfrm>
                      <a:off x="16712088" y="7878127"/>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5" name="Freeform: Shape 1154">
                      <a:extLst>
                        <a:ext uri="{FF2B5EF4-FFF2-40B4-BE49-F238E27FC236}">
                          <a16:creationId xmlns:a16="http://schemas.microsoft.com/office/drawing/2014/main" id="{E99D5B92-581A-2B53-9B84-218124D93DAC}"/>
                        </a:ext>
                      </a:extLst>
                    </p:cNvPr>
                    <p:cNvSpPr/>
                    <p:nvPr/>
                  </p:nvSpPr>
                  <p:spPr>
                    <a:xfrm>
                      <a:off x="14196059" y="7878127"/>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77228 h 1525904"/>
                        <a:gd name="connsiteX15" fmla="*/ 0 w 1011555"/>
                        <a:gd name="connsiteY15" fmla="*/ 942975 h 1525904"/>
                        <a:gd name="connsiteX16" fmla="*/ 158591 w 1011555"/>
                        <a:gd name="connsiteY16" fmla="*/ 1161573 h 1525904"/>
                        <a:gd name="connsiteX17" fmla="*/ 158591 w 1011555"/>
                        <a:gd name="connsiteY17" fmla="*/ 895826 h 1525904"/>
                        <a:gd name="connsiteX18" fmla="*/ 0 w 1011555"/>
                        <a:gd name="connsiteY18" fmla="*/ 677228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4470"/>
                            <a:pt x="882968" y="1508760"/>
                            <a:pt x="1011555" y="1525905"/>
                          </a:cubicBezTo>
                          <a:lnTo>
                            <a:pt x="1011555" y="1525905"/>
                          </a:lnTo>
                          <a:close/>
                          <a:moveTo>
                            <a:pt x="0" y="677228"/>
                          </a:moveTo>
                          <a:lnTo>
                            <a:pt x="0" y="942975"/>
                          </a:lnTo>
                          <a:cubicBezTo>
                            <a:pt x="34290" y="1020128"/>
                            <a:pt x="85725" y="1092994"/>
                            <a:pt x="158591" y="1161573"/>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6" name="Freeform: Shape 1155">
                      <a:extLst>
                        <a:ext uri="{FF2B5EF4-FFF2-40B4-BE49-F238E27FC236}">
                          <a16:creationId xmlns:a16="http://schemas.microsoft.com/office/drawing/2014/main" id="{CDCED7E3-837D-ED3A-503A-5338E685EBC5}"/>
                        </a:ext>
                      </a:extLst>
                    </p:cNvPr>
                    <p:cNvSpPr/>
                    <p:nvPr/>
                  </p:nvSpPr>
                  <p:spPr>
                    <a:xfrm>
                      <a:off x="16870680" y="855535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7" name="Freeform: Shape 1156">
                      <a:extLst>
                        <a:ext uri="{FF2B5EF4-FFF2-40B4-BE49-F238E27FC236}">
                          <a16:creationId xmlns:a16="http://schemas.microsoft.com/office/drawing/2014/main" id="{EAFA97B6-5BA4-D5FC-AD1B-38730A418A14}"/>
                        </a:ext>
                      </a:extLst>
                    </p:cNvPr>
                    <p:cNvSpPr/>
                    <p:nvPr/>
                  </p:nvSpPr>
                  <p:spPr>
                    <a:xfrm>
                      <a:off x="14016037" y="855535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8" name="Freeform: Shape 1157">
                      <a:extLst>
                        <a:ext uri="{FF2B5EF4-FFF2-40B4-BE49-F238E27FC236}">
                          <a16:creationId xmlns:a16="http://schemas.microsoft.com/office/drawing/2014/main" id="{225A003A-6279-2F61-071B-793E9BF027B4}"/>
                        </a:ext>
                      </a:extLst>
                    </p:cNvPr>
                    <p:cNvSpPr/>
                    <p:nvPr/>
                  </p:nvSpPr>
                  <p:spPr>
                    <a:xfrm>
                      <a:off x="16249174" y="9048273"/>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9" name="Freeform: Shape 1158">
                      <a:extLst>
                        <a:ext uri="{FF2B5EF4-FFF2-40B4-BE49-F238E27FC236}">
                          <a16:creationId xmlns:a16="http://schemas.microsoft.com/office/drawing/2014/main" id="{F0331EDA-57EC-CE4F-DA23-584CBF677800}"/>
                        </a:ext>
                      </a:extLst>
                    </p:cNvPr>
                    <p:cNvSpPr/>
                    <p:nvPr/>
                  </p:nvSpPr>
                  <p:spPr>
                    <a:xfrm>
                      <a:off x="14697550" y="9048273"/>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0" name="Freeform: Shape 1159">
                      <a:extLst>
                        <a:ext uri="{FF2B5EF4-FFF2-40B4-BE49-F238E27FC236}">
                          <a16:creationId xmlns:a16="http://schemas.microsoft.com/office/drawing/2014/main" id="{645041DE-7041-CA1A-BCC9-2942C2D44EE3}"/>
                        </a:ext>
                      </a:extLst>
                    </p:cNvPr>
                    <p:cNvSpPr/>
                    <p:nvPr/>
                  </p:nvSpPr>
                  <p:spPr>
                    <a:xfrm>
                      <a:off x="13981747" y="8358187"/>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8572"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1" name="Freeform: Shape 1160">
                      <a:extLst>
                        <a:ext uri="{FF2B5EF4-FFF2-40B4-BE49-F238E27FC236}">
                          <a16:creationId xmlns:a16="http://schemas.microsoft.com/office/drawing/2014/main" id="{BC3D46A4-8696-17A7-FC1A-71670D7352F5}"/>
                        </a:ext>
                      </a:extLst>
                    </p:cNvPr>
                    <p:cNvSpPr/>
                    <p:nvPr/>
                  </p:nvSpPr>
                  <p:spPr>
                    <a:xfrm>
                      <a:off x="13981194" y="7468790"/>
                      <a:ext cx="3104869" cy="1790580"/>
                    </a:xfrm>
                    <a:custGeom>
                      <a:avLst/>
                      <a:gdLst>
                        <a:gd name="connsiteX0" fmla="*/ 2392281 w 3104869"/>
                        <a:gd name="connsiteY0" fmla="*/ 1378029 h 1790580"/>
                        <a:gd name="connsiteX1" fmla="*/ 716357 w 3104869"/>
                        <a:gd name="connsiteY1" fmla="*/ 1378029 h 1790580"/>
                        <a:gd name="connsiteX2" fmla="*/ 712071 w 3104869"/>
                        <a:gd name="connsiteY2" fmla="*/ 409337 h 1790580"/>
                        <a:gd name="connsiteX3" fmla="*/ 2387995 w 3104869"/>
                        <a:gd name="connsiteY3" fmla="*/ 409337 h 1790580"/>
                        <a:gd name="connsiteX4" fmla="*/ 2392281 w 3104869"/>
                        <a:gd name="connsiteY4" fmla="*/ 1378029 h 1790580"/>
                        <a:gd name="connsiteX5" fmla="*/ 2392281 w 3104869"/>
                        <a:gd name="connsiteY5" fmla="*/ 1378029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29 h 1790580"/>
                        <a:gd name="connsiteX39" fmla="*/ 2735181 w 3104869"/>
                        <a:gd name="connsiteY39" fmla="*/ 1305163 h 1790580"/>
                        <a:gd name="connsiteX40" fmla="*/ 2889486 w 3104869"/>
                        <a:gd name="connsiteY40" fmla="*/ 1086565 h 1790580"/>
                        <a:gd name="connsiteX41" fmla="*/ 3069509 w 3104869"/>
                        <a:gd name="connsiteY41" fmla="*/ 1086565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29"/>
                          </a:moveTo>
                          <a:cubicBezTo>
                            <a:pt x="1929366" y="1648063"/>
                            <a:pt x="1183559" y="1648063"/>
                            <a:pt x="716357" y="1378029"/>
                          </a:cubicBezTo>
                          <a:cubicBezTo>
                            <a:pt x="253442" y="1107996"/>
                            <a:pt x="249156" y="675084"/>
                            <a:pt x="712071" y="409337"/>
                          </a:cubicBezTo>
                          <a:cubicBezTo>
                            <a:pt x="1174986" y="139303"/>
                            <a:pt x="1925080" y="139303"/>
                            <a:pt x="2387995" y="409337"/>
                          </a:cubicBezTo>
                          <a:cubicBezTo>
                            <a:pt x="2850910" y="675084"/>
                            <a:pt x="2850910" y="1112282"/>
                            <a:pt x="2392281" y="1378029"/>
                          </a:cubicBezTo>
                          <a:lnTo>
                            <a:pt x="2392281" y="1378029"/>
                          </a:lnTo>
                          <a:close/>
                          <a:moveTo>
                            <a:pt x="3069509" y="700802"/>
                          </a:moveTo>
                          <a:lnTo>
                            <a:pt x="2889486" y="700802"/>
                          </a:lnTo>
                          <a:cubicBezTo>
                            <a:pt x="2855196" y="623649"/>
                            <a:pt x="2803761" y="550783"/>
                            <a:pt x="2730895" y="482203"/>
                          </a:cubicBezTo>
                          <a:lnTo>
                            <a:pt x="2855196" y="409337"/>
                          </a:lnTo>
                          <a:cubicBezTo>
                            <a:pt x="2795188" y="353615"/>
                            <a:pt x="2726609" y="306466"/>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6"/>
                            <a:pt x="300591" y="357902"/>
                            <a:pt x="240584" y="409337"/>
                          </a:cubicBezTo>
                          <a:lnTo>
                            <a:pt x="369171" y="482203"/>
                          </a:lnTo>
                          <a:cubicBezTo>
                            <a:pt x="296305" y="550783"/>
                            <a:pt x="244869"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29"/>
                          </a:lnTo>
                          <a:cubicBezTo>
                            <a:pt x="313450" y="1429465"/>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5"/>
                            <a:pt x="2863769" y="1378029"/>
                          </a:cubicBezTo>
                          <a:lnTo>
                            <a:pt x="2735181" y="1305163"/>
                          </a:lnTo>
                          <a:cubicBezTo>
                            <a:pt x="2808047" y="1236583"/>
                            <a:pt x="2859482" y="1163717"/>
                            <a:pt x="2889486" y="1086565"/>
                          </a:cubicBezTo>
                          <a:lnTo>
                            <a:pt x="3069509" y="1086565"/>
                          </a:lnTo>
                          <a:cubicBezTo>
                            <a:pt x="3116657" y="962263"/>
                            <a:pt x="3116657" y="829390"/>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2" name="Freeform: Shape 1161">
                      <a:extLst>
                        <a:ext uri="{FF2B5EF4-FFF2-40B4-BE49-F238E27FC236}">
                          <a16:creationId xmlns:a16="http://schemas.microsoft.com/office/drawing/2014/main" id="{27E1243E-FE77-5559-810E-19B1CDF4A1EA}"/>
                        </a:ext>
                      </a:extLst>
                    </p:cNvPr>
                    <p:cNvSpPr/>
                    <p:nvPr/>
                  </p:nvSpPr>
                  <p:spPr>
                    <a:xfrm>
                      <a:off x="15203328" y="8362473"/>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0120"/>
                            <a:pt x="1504474" y="870108"/>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08" name="Graphic 4">
                    <a:extLst>
                      <a:ext uri="{FF2B5EF4-FFF2-40B4-BE49-F238E27FC236}">
                        <a16:creationId xmlns:a16="http://schemas.microsoft.com/office/drawing/2014/main" id="{381702A4-0442-0936-56C2-172C43D3DFB2}"/>
                      </a:ext>
                    </a:extLst>
                  </p:cNvPr>
                  <p:cNvGrpSpPr/>
                  <p:nvPr/>
                </p:nvGrpSpPr>
                <p:grpSpPr>
                  <a:xfrm>
                    <a:off x="13981194" y="7177325"/>
                    <a:ext cx="3104869" cy="2059038"/>
                    <a:chOff x="13981194" y="7177325"/>
                    <a:chExt cx="3104869" cy="2059038"/>
                  </a:xfrm>
                  <a:solidFill>
                    <a:srgbClr val="000000"/>
                  </a:solidFill>
                </p:grpSpPr>
                <p:sp>
                  <p:nvSpPr>
                    <p:cNvPr id="1139" name="Freeform: Shape 1138">
                      <a:extLst>
                        <a:ext uri="{FF2B5EF4-FFF2-40B4-BE49-F238E27FC236}">
                          <a16:creationId xmlns:a16="http://schemas.microsoft.com/office/drawing/2014/main" id="{8DA19671-51D1-D60A-963A-D9C64B6B577C}"/>
                        </a:ext>
                      </a:extLst>
                    </p:cNvPr>
                    <p:cNvSpPr/>
                    <p:nvPr/>
                  </p:nvSpPr>
                  <p:spPr>
                    <a:xfrm>
                      <a:off x="14350365" y="7363113"/>
                      <a:ext cx="2366009" cy="977928"/>
                    </a:xfrm>
                    <a:custGeom>
                      <a:avLst/>
                      <a:gdLst>
                        <a:gd name="connsiteX0" fmla="*/ 0 w 2366009"/>
                        <a:gd name="connsiteY0" fmla="*/ 703609 h 977928"/>
                        <a:gd name="connsiteX1" fmla="*/ 0 w 2366009"/>
                        <a:gd name="connsiteY1" fmla="*/ 969356 h 977928"/>
                        <a:gd name="connsiteX2" fmla="*/ 60007 w 2366009"/>
                        <a:gd name="connsiteY2" fmla="*/ 750758 h 977928"/>
                        <a:gd name="connsiteX3" fmla="*/ 591503 w 2366009"/>
                        <a:gd name="connsiteY3" fmla="*/ 377854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9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4"/>
                            <a:pt x="21431" y="815051"/>
                            <a:pt x="60007" y="750758"/>
                          </a:cubicBezTo>
                          <a:cubicBezTo>
                            <a:pt x="180022" y="557876"/>
                            <a:pt x="381476" y="446433"/>
                            <a:pt x="591503" y="377854"/>
                          </a:cubicBezTo>
                          <a:cubicBezTo>
                            <a:pt x="771525" y="322133"/>
                            <a:pt x="925830" y="296415"/>
                            <a:pt x="1114425" y="287842"/>
                          </a:cubicBezTo>
                          <a:cubicBezTo>
                            <a:pt x="1375886" y="283556"/>
                            <a:pt x="1637347" y="317846"/>
                            <a:pt x="1877378" y="420716"/>
                          </a:cubicBezTo>
                          <a:cubicBezTo>
                            <a:pt x="1924526" y="442148"/>
                            <a:pt x="1971675" y="463579"/>
                            <a:pt x="2014538" y="489296"/>
                          </a:cubicBezTo>
                          <a:cubicBezTo>
                            <a:pt x="2245995" y="622170"/>
                            <a:pt x="2366010" y="802192"/>
                            <a:pt x="2366010" y="977929"/>
                          </a:cubicBezTo>
                          <a:lnTo>
                            <a:pt x="2366010" y="712181"/>
                          </a:lnTo>
                          <a:cubicBezTo>
                            <a:pt x="2366010" y="300701"/>
                            <a:pt x="1843088" y="39240"/>
                            <a:pt x="1281589" y="4950"/>
                          </a:cubicBezTo>
                          <a:cubicBezTo>
                            <a:pt x="660082"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0" name="Freeform: Shape 1139">
                      <a:extLst>
                        <a:ext uri="{FF2B5EF4-FFF2-40B4-BE49-F238E27FC236}">
                          <a16:creationId xmlns:a16="http://schemas.microsoft.com/office/drawing/2014/main" id="{78F37828-A00B-CD4F-6F36-F6F8FC18DA36}"/>
                        </a:ext>
                      </a:extLst>
                    </p:cNvPr>
                    <p:cNvSpPr/>
                    <p:nvPr/>
                  </p:nvSpPr>
                  <p:spPr>
                    <a:xfrm>
                      <a:off x="14348214" y="7515938"/>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5"/>
                            <a:pt x="2025261" y="1168003"/>
                          </a:cubicBezTo>
                          <a:cubicBezTo>
                            <a:pt x="1566632" y="1433751"/>
                            <a:pt x="812252" y="1433751"/>
                            <a:pt x="349336" y="1168003"/>
                          </a:cubicBezTo>
                          <a:cubicBezTo>
                            <a:pt x="-113578" y="902255"/>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1" name="Freeform: Shape 1140">
                      <a:extLst>
                        <a:ext uri="{FF2B5EF4-FFF2-40B4-BE49-F238E27FC236}">
                          <a16:creationId xmlns:a16="http://schemas.microsoft.com/office/drawing/2014/main" id="{BDB2B5DC-26FC-4F22-8DB6-4CB0B4A9F37F}"/>
                        </a:ext>
                      </a:extLst>
                    </p:cNvPr>
                    <p:cNvSpPr/>
                    <p:nvPr/>
                  </p:nvSpPr>
                  <p:spPr>
                    <a:xfrm>
                      <a:off x="15871983" y="8263889"/>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1 h 848677"/>
                        <a:gd name="connsiteX7" fmla="*/ 1011555 w 1011554"/>
                        <a:gd name="connsiteY7" fmla="*/ 132873 h 848677"/>
                        <a:gd name="connsiteX8" fmla="*/ 1002982 w 1011554"/>
                        <a:gd name="connsiteY8" fmla="*/ 0 h 848677"/>
                        <a:gd name="connsiteX9" fmla="*/ 848678 w 1011554"/>
                        <a:gd name="connsiteY9" fmla="*/ 218598 h 848677"/>
                        <a:gd name="connsiteX10" fmla="*/ 848678 w 1011554"/>
                        <a:gd name="connsiteY10" fmla="*/ 484346 h 848677"/>
                        <a:gd name="connsiteX11" fmla="*/ 882967 w 1011554"/>
                        <a:gd name="connsiteY11" fmla="*/ 450056 h 848677"/>
                        <a:gd name="connsiteX12" fmla="*/ 998696 w 1011554"/>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2"/>
                            <a:pt x="257175" y="801529"/>
                            <a:pt x="377190" y="758666"/>
                          </a:cubicBezTo>
                          <a:lnTo>
                            <a:pt x="377190" y="492919"/>
                          </a:lnTo>
                          <a:cubicBezTo>
                            <a:pt x="257175" y="531495"/>
                            <a:pt x="124301" y="561498"/>
                            <a:pt x="0" y="582930"/>
                          </a:cubicBezTo>
                          <a:lnTo>
                            <a:pt x="0" y="582930"/>
                          </a:lnTo>
                          <a:close/>
                          <a:moveTo>
                            <a:pt x="998696" y="261461"/>
                          </a:moveTo>
                          <a:lnTo>
                            <a:pt x="1011555" y="132873"/>
                          </a:lnTo>
                          <a:lnTo>
                            <a:pt x="1002982" y="0"/>
                          </a:lnTo>
                          <a:cubicBezTo>
                            <a:pt x="968692" y="81438"/>
                            <a:pt x="908685" y="162878"/>
                            <a:pt x="848678" y="218598"/>
                          </a:cubicBezTo>
                          <a:lnTo>
                            <a:pt x="848678" y="484346"/>
                          </a:lnTo>
                          <a:cubicBezTo>
                            <a:pt x="861536" y="471488"/>
                            <a:pt x="870109" y="462915"/>
                            <a:pt x="882967" y="450056"/>
                          </a:cubicBezTo>
                          <a:cubicBezTo>
                            <a:pt x="925830" y="394335"/>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2" name="Freeform: Shape 1141">
                      <a:extLst>
                        <a:ext uri="{FF2B5EF4-FFF2-40B4-BE49-F238E27FC236}">
                          <a16:creationId xmlns:a16="http://schemas.microsoft.com/office/drawing/2014/main" id="{3526071E-3056-B1DE-C8C4-0F51A8219D92}"/>
                        </a:ext>
                      </a:extLst>
                    </p:cNvPr>
                    <p:cNvSpPr/>
                    <p:nvPr/>
                  </p:nvSpPr>
                  <p:spPr>
                    <a:xfrm>
                      <a:off x="16712088" y="7586662"/>
                      <a:ext cx="124301" cy="334327"/>
                    </a:xfrm>
                    <a:custGeom>
                      <a:avLst/>
                      <a:gdLst>
                        <a:gd name="connsiteX0" fmla="*/ 124302 w 124301"/>
                        <a:gd name="connsiteY0" fmla="*/ 0 h 334327"/>
                        <a:gd name="connsiteX1" fmla="*/ 124302 w 124301"/>
                        <a:gd name="connsiteY1" fmla="*/ 261462 h 334327"/>
                        <a:gd name="connsiteX2" fmla="*/ 0 w 124301"/>
                        <a:gd name="connsiteY2" fmla="*/ 334328 h 334327"/>
                        <a:gd name="connsiteX3" fmla="*/ 0 w 124301"/>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4301" h="334327">
                          <a:moveTo>
                            <a:pt x="124302" y="0"/>
                          </a:moveTo>
                          <a:lnTo>
                            <a:pt x="124302" y="261462"/>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3" name="Freeform: Shape 1142">
                      <a:extLst>
                        <a:ext uri="{FF2B5EF4-FFF2-40B4-BE49-F238E27FC236}">
                          <a16:creationId xmlns:a16="http://schemas.microsoft.com/office/drawing/2014/main" id="{AD11962F-85A5-2CBB-EE98-CA6B4BB7EFDB}"/>
                        </a:ext>
                      </a:extLst>
                    </p:cNvPr>
                    <p:cNvSpPr/>
                    <p:nvPr/>
                  </p:nvSpPr>
                  <p:spPr>
                    <a:xfrm>
                      <a:off x="14196059" y="7586662"/>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7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7 h 1521618"/>
                        <a:gd name="connsiteX12" fmla="*/ 1011555 w 1011555"/>
                        <a:gd name="connsiteY12" fmla="*/ 1521619 h 1521618"/>
                        <a:gd name="connsiteX13" fmla="*/ 1011555 w 1011555"/>
                        <a:gd name="connsiteY13" fmla="*/ 1521619 h 1521618"/>
                        <a:gd name="connsiteX14" fmla="*/ 0 w 1011555"/>
                        <a:gd name="connsiteY14" fmla="*/ 677228 h 1521618"/>
                        <a:gd name="connsiteX15" fmla="*/ 0 w 1011555"/>
                        <a:gd name="connsiteY15" fmla="*/ 942975 h 1521618"/>
                        <a:gd name="connsiteX16" fmla="*/ 158591 w 1011555"/>
                        <a:gd name="connsiteY16" fmla="*/ 1161574 h 1521618"/>
                        <a:gd name="connsiteX17" fmla="*/ 158591 w 1011555"/>
                        <a:gd name="connsiteY17" fmla="*/ 895826 h 1521618"/>
                        <a:gd name="connsiteX18" fmla="*/ 0 w 1011555"/>
                        <a:gd name="connsiteY18" fmla="*/ 677228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7"/>
                          </a:lnTo>
                          <a:lnTo>
                            <a:pt x="25718" y="0"/>
                          </a:lnTo>
                          <a:lnTo>
                            <a:pt x="154305" y="72866"/>
                          </a:lnTo>
                          <a:lnTo>
                            <a:pt x="154305" y="72866"/>
                          </a:lnTo>
                          <a:close/>
                          <a:moveTo>
                            <a:pt x="1011555" y="1521619"/>
                          </a:moveTo>
                          <a:lnTo>
                            <a:pt x="1011555" y="1521619"/>
                          </a:lnTo>
                          <a:lnTo>
                            <a:pt x="1011555" y="1255871"/>
                          </a:lnTo>
                          <a:cubicBezTo>
                            <a:pt x="882968" y="1238726"/>
                            <a:pt x="750094" y="1208722"/>
                            <a:pt x="630079" y="1165860"/>
                          </a:cubicBezTo>
                          <a:lnTo>
                            <a:pt x="630079" y="1165860"/>
                          </a:lnTo>
                          <a:lnTo>
                            <a:pt x="630079" y="1431607"/>
                          </a:lnTo>
                          <a:cubicBezTo>
                            <a:pt x="750094" y="1474470"/>
                            <a:pt x="882968" y="1504474"/>
                            <a:pt x="1011555" y="1521619"/>
                          </a:cubicBezTo>
                          <a:lnTo>
                            <a:pt x="1011555" y="1521619"/>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4" name="Freeform: Shape 1143">
                      <a:extLst>
                        <a:ext uri="{FF2B5EF4-FFF2-40B4-BE49-F238E27FC236}">
                          <a16:creationId xmlns:a16="http://schemas.microsoft.com/office/drawing/2014/main" id="{434516FA-ACDC-2892-9201-A30B65BC357D}"/>
                        </a:ext>
                      </a:extLst>
                    </p:cNvPr>
                    <p:cNvSpPr/>
                    <p:nvPr/>
                  </p:nvSpPr>
                  <p:spPr>
                    <a:xfrm>
                      <a:off x="16870680" y="826388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5" name="Freeform: Shape 1144">
                      <a:extLst>
                        <a:ext uri="{FF2B5EF4-FFF2-40B4-BE49-F238E27FC236}">
                          <a16:creationId xmlns:a16="http://schemas.microsoft.com/office/drawing/2014/main" id="{29D3B847-48D2-A661-3CFA-F1E14228E84C}"/>
                        </a:ext>
                      </a:extLst>
                    </p:cNvPr>
                    <p:cNvSpPr/>
                    <p:nvPr/>
                  </p:nvSpPr>
                  <p:spPr>
                    <a:xfrm>
                      <a:off x="14016037" y="826388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6" name="Freeform: Shape 1145">
                      <a:extLst>
                        <a:ext uri="{FF2B5EF4-FFF2-40B4-BE49-F238E27FC236}">
                          <a16:creationId xmlns:a16="http://schemas.microsoft.com/office/drawing/2014/main" id="{C87D132C-9F58-000B-1DF0-7D96A6FED36D}"/>
                        </a:ext>
                      </a:extLst>
                    </p:cNvPr>
                    <p:cNvSpPr/>
                    <p:nvPr/>
                  </p:nvSpPr>
                  <p:spPr>
                    <a:xfrm>
                      <a:off x="16249174" y="8752521"/>
                      <a:ext cx="124300" cy="338614"/>
                    </a:xfrm>
                    <a:custGeom>
                      <a:avLst/>
                      <a:gdLst>
                        <a:gd name="connsiteX0" fmla="*/ 124301 w 124300"/>
                        <a:gd name="connsiteY0" fmla="*/ 77153 h 338614"/>
                        <a:gd name="connsiteX1" fmla="*/ 124301 w 124300"/>
                        <a:gd name="connsiteY1" fmla="*/ 338614 h 338614"/>
                        <a:gd name="connsiteX2" fmla="*/ 0 w 124300"/>
                        <a:gd name="connsiteY2" fmla="*/ 265747 h 338614"/>
                        <a:gd name="connsiteX3" fmla="*/ 0 w 124300"/>
                        <a:gd name="connsiteY3" fmla="*/ 0 h 338614"/>
                      </a:gdLst>
                      <a:ahLst/>
                      <a:cxnLst>
                        <a:cxn ang="0">
                          <a:pos x="connsiteX0" y="connsiteY0"/>
                        </a:cxn>
                        <a:cxn ang="0">
                          <a:pos x="connsiteX1" y="connsiteY1"/>
                        </a:cxn>
                        <a:cxn ang="0">
                          <a:pos x="connsiteX2" y="connsiteY2"/>
                        </a:cxn>
                        <a:cxn ang="0">
                          <a:pos x="connsiteX3" y="connsiteY3"/>
                        </a:cxn>
                      </a:cxnLst>
                      <a:rect l="l" t="t" r="r" b="b"/>
                      <a:pathLst>
                        <a:path w="124300" h="338614">
                          <a:moveTo>
                            <a:pt x="124301" y="77153"/>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7" name="Freeform: Shape 1146">
                      <a:extLst>
                        <a:ext uri="{FF2B5EF4-FFF2-40B4-BE49-F238E27FC236}">
                          <a16:creationId xmlns:a16="http://schemas.microsoft.com/office/drawing/2014/main" id="{F8FFB77C-9858-6F8B-983C-D790CA2ACB6F}"/>
                        </a:ext>
                      </a:extLst>
                    </p:cNvPr>
                    <p:cNvSpPr/>
                    <p:nvPr/>
                  </p:nvSpPr>
                  <p:spPr>
                    <a:xfrm>
                      <a:off x="14697550" y="8752521"/>
                      <a:ext cx="128587" cy="338614"/>
                    </a:xfrm>
                    <a:custGeom>
                      <a:avLst/>
                      <a:gdLst>
                        <a:gd name="connsiteX0" fmla="*/ 128588 w 128587"/>
                        <a:gd name="connsiteY0" fmla="*/ 0 h 338614"/>
                        <a:gd name="connsiteX1" fmla="*/ 128588 w 128587"/>
                        <a:gd name="connsiteY1" fmla="*/ 265747 h 338614"/>
                        <a:gd name="connsiteX2" fmla="*/ 0 w 128587"/>
                        <a:gd name="connsiteY2" fmla="*/ 338614 h 338614"/>
                        <a:gd name="connsiteX3" fmla="*/ 4287 w 128587"/>
                        <a:gd name="connsiteY3" fmla="*/ 77153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7"/>
                          </a:lnTo>
                          <a:lnTo>
                            <a:pt x="0" y="338614"/>
                          </a:lnTo>
                          <a:lnTo>
                            <a:pt x="4287" y="7715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8" name="Freeform: Shape 1147">
                      <a:extLst>
                        <a:ext uri="{FF2B5EF4-FFF2-40B4-BE49-F238E27FC236}">
                          <a16:creationId xmlns:a16="http://schemas.microsoft.com/office/drawing/2014/main" id="{5D966A9C-0C7E-3863-686C-FB64B14BB1BF}"/>
                        </a:ext>
                      </a:extLst>
                    </p:cNvPr>
                    <p:cNvSpPr/>
                    <p:nvPr/>
                  </p:nvSpPr>
                  <p:spPr>
                    <a:xfrm>
                      <a:off x="13981747" y="8066721"/>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8572"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49" name="Freeform: Shape 1148">
                      <a:extLst>
                        <a:ext uri="{FF2B5EF4-FFF2-40B4-BE49-F238E27FC236}">
                          <a16:creationId xmlns:a16="http://schemas.microsoft.com/office/drawing/2014/main" id="{E9D6F67D-5584-306A-3EE8-159831636BFC}"/>
                        </a:ext>
                      </a:extLst>
                    </p:cNvPr>
                    <p:cNvSpPr/>
                    <p:nvPr/>
                  </p:nvSpPr>
                  <p:spPr>
                    <a:xfrm>
                      <a:off x="13981194" y="7177325"/>
                      <a:ext cx="3104869" cy="1790580"/>
                    </a:xfrm>
                    <a:custGeom>
                      <a:avLst/>
                      <a:gdLst>
                        <a:gd name="connsiteX0" fmla="*/ 2392281 w 3104869"/>
                        <a:gd name="connsiteY0" fmla="*/ 1378030 h 1790580"/>
                        <a:gd name="connsiteX1" fmla="*/ 716357 w 3104869"/>
                        <a:gd name="connsiteY1" fmla="*/ 1378030 h 1790580"/>
                        <a:gd name="connsiteX2" fmla="*/ 712071 w 3104869"/>
                        <a:gd name="connsiteY2" fmla="*/ 409337 h 1790580"/>
                        <a:gd name="connsiteX3" fmla="*/ 2387995 w 3104869"/>
                        <a:gd name="connsiteY3" fmla="*/ 409337 h 1790580"/>
                        <a:gd name="connsiteX4" fmla="*/ 2392281 w 3104869"/>
                        <a:gd name="connsiteY4" fmla="*/ 1378030 h 1790580"/>
                        <a:gd name="connsiteX5" fmla="*/ 2392281 w 3104869"/>
                        <a:gd name="connsiteY5" fmla="*/ 1378030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5 h 1790580"/>
                        <a:gd name="connsiteX25" fmla="*/ 219152 w 3104869"/>
                        <a:gd name="connsiteY25" fmla="*/ 1086565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30 h 1790580"/>
                        <a:gd name="connsiteX39" fmla="*/ 2735181 w 3104869"/>
                        <a:gd name="connsiteY39" fmla="*/ 1305163 h 1790580"/>
                        <a:gd name="connsiteX40" fmla="*/ 2889486 w 3104869"/>
                        <a:gd name="connsiteY40" fmla="*/ 1086565 h 1790580"/>
                        <a:gd name="connsiteX41" fmla="*/ 3069509 w 3104869"/>
                        <a:gd name="connsiteY41" fmla="*/ 1086565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30"/>
                          </a:moveTo>
                          <a:cubicBezTo>
                            <a:pt x="1929366" y="1648063"/>
                            <a:pt x="1183559" y="1648063"/>
                            <a:pt x="716357" y="1378030"/>
                          </a:cubicBezTo>
                          <a:cubicBezTo>
                            <a:pt x="253442" y="1107996"/>
                            <a:pt x="249156" y="675084"/>
                            <a:pt x="712071" y="409337"/>
                          </a:cubicBezTo>
                          <a:cubicBezTo>
                            <a:pt x="1174986" y="139303"/>
                            <a:pt x="1925080" y="139303"/>
                            <a:pt x="2387995" y="409337"/>
                          </a:cubicBezTo>
                          <a:cubicBezTo>
                            <a:pt x="2850910" y="675084"/>
                            <a:pt x="2850910" y="1107996"/>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5"/>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30"/>
                          </a:lnTo>
                          <a:cubicBezTo>
                            <a:pt x="313450" y="1429465"/>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5"/>
                            <a:pt x="2863769" y="1378030"/>
                          </a:cubicBezTo>
                          <a:lnTo>
                            <a:pt x="2735181" y="1305163"/>
                          </a:lnTo>
                          <a:cubicBezTo>
                            <a:pt x="2808047" y="1236583"/>
                            <a:pt x="2859482" y="1163717"/>
                            <a:pt x="2889486" y="1086565"/>
                          </a:cubicBezTo>
                          <a:lnTo>
                            <a:pt x="3069509" y="1086565"/>
                          </a:lnTo>
                          <a:cubicBezTo>
                            <a:pt x="3116657" y="957977"/>
                            <a:pt x="3116657"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0" name="Freeform: Shape 1149">
                      <a:extLst>
                        <a:ext uri="{FF2B5EF4-FFF2-40B4-BE49-F238E27FC236}">
                          <a16:creationId xmlns:a16="http://schemas.microsoft.com/office/drawing/2014/main" id="{E50208D8-4609-9866-DFA3-2CFDE1684DF0}"/>
                        </a:ext>
                      </a:extLst>
                    </p:cNvPr>
                    <p:cNvSpPr/>
                    <p:nvPr/>
                  </p:nvSpPr>
                  <p:spPr>
                    <a:xfrm>
                      <a:off x="15203328" y="8071008"/>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8"/>
                            <a:pt x="218599" y="904398"/>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09" name="Graphic 4">
                    <a:extLst>
                      <a:ext uri="{FF2B5EF4-FFF2-40B4-BE49-F238E27FC236}">
                        <a16:creationId xmlns:a16="http://schemas.microsoft.com/office/drawing/2014/main" id="{6F058F4E-751F-432F-ABBB-178D0B9B13E1}"/>
                      </a:ext>
                    </a:extLst>
                  </p:cNvPr>
                  <p:cNvGrpSpPr/>
                  <p:nvPr/>
                </p:nvGrpSpPr>
                <p:grpSpPr>
                  <a:xfrm>
                    <a:off x="13981194" y="6881573"/>
                    <a:ext cx="3104869" cy="2059038"/>
                    <a:chOff x="13981194" y="6881573"/>
                    <a:chExt cx="3104869" cy="2059038"/>
                  </a:xfrm>
                  <a:solidFill>
                    <a:srgbClr val="000000"/>
                  </a:solidFill>
                </p:grpSpPr>
                <p:sp>
                  <p:nvSpPr>
                    <p:cNvPr id="1127" name="Freeform: Shape 1126">
                      <a:extLst>
                        <a:ext uri="{FF2B5EF4-FFF2-40B4-BE49-F238E27FC236}">
                          <a16:creationId xmlns:a16="http://schemas.microsoft.com/office/drawing/2014/main" id="{4CE7666C-A3E7-DFE0-AA36-6E620EDEFA65}"/>
                        </a:ext>
                      </a:extLst>
                    </p:cNvPr>
                    <p:cNvSpPr/>
                    <p:nvPr/>
                  </p:nvSpPr>
                  <p:spPr>
                    <a:xfrm>
                      <a:off x="14350365" y="7071648"/>
                      <a:ext cx="2366009" cy="977928"/>
                    </a:xfrm>
                    <a:custGeom>
                      <a:avLst/>
                      <a:gdLst>
                        <a:gd name="connsiteX0" fmla="*/ 0 w 2366009"/>
                        <a:gd name="connsiteY0" fmla="*/ 703608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5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6" y="283556"/>
                            <a:pt x="1637347" y="317845"/>
                            <a:pt x="1877378" y="420716"/>
                          </a:cubicBezTo>
                          <a:cubicBezTo>
                            <a:pt x="1924526" y="442147"/>
                            <a:pt x="1971675" y="463578"/>
                            <a:pt x="2014538" y="489295"/>
                          </a:cubicBezTo>
                          <a:cubicBezTo>
                            <a:pt x="2245995" y="622169"/>
                            <a:pt x="2366010" y="802192"/>
                            <a:pt x="2366010" y="977928"/>
                          </a:cubicBezTo>
                          <a:lnTo>
                            <a:pt x="2366010" y="712181"/>
                          </a:lnTo>
                          <a:cubicBezTo>
                            <a:pt x="2366010" y="300701"/>
                            <a:pt x="1843088" y="39239"/>
                            <a:pt x="1281589" y="4950"/>
                          </a:cubicBezTo>
                          <a:cubicBezTo>
                            <a:pt x="660082"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8" name="Freeform: Shape 1127">
                      <a:extLst>
                        <a:ext uri="{FF2B5EF4-FFF2-40B4-BE49-F238E27FC236}">
                          <a16:creationId xmlns:a16="http://schemas.microsoft.com/office/drawing/2014/main" id="{1FD54F6B-DF3C-E760-3D8F-067AAB585E78}"/>
                        </a:ext>
                      </a:extLst>
                    </p:cNvPr>
                    <p:cNvSpPr/>
                    <p:nvPr/>
                  </p:nvSpPr>
                  <p:spPr>
                    <a:xfrm>
                      <a:off x="14348214" y="7224473"/>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9" name="Freeform: Shape 1128">
                      <a:extLst>
                        <a:ext uri="{FF2B5EF4-FFF2-40B4-BE49-F238E27FC236}">
                          <a16:creationId xmlns:a16="http://schemas.microsoft.com/office/drawing/2014/main" id="{E5EDEDC5-D58C-E3D5-4DCE-0A36947EAA52}"/>
                        </a:ext>
                      </a:extLst>
                    </p:cNvPr>
                    <p:cNvSpPr/>
                    <p:nvPr/>
                  </p:nvSpPr>
                  <p:spPr>
                    <a:xfrm>
                      <a:off x="15871983" y="7972424"/>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2"/>
                          </a:lnTo>
                          <a:cubicBezTo>
                            <a:pt x="257175" y="531495"/>
                            <a:pt x="124301" y="561499"/>
                            <a:pt x="0" y="578644"/>
                          </a:cubicBezTo>
                          <a:lnTo>
                            <a:pt x="0" y="578644"/>
                          </a:lnTo>
                          <a:close/>
                          <a:moveTo>
                            <a:pt x="998696" y="261462"/>
                          </a:moveTo>
                          <a:lnTo>
                            <a:pt x="1011555" y="132874"/>
                          </a:lnTo>
                          <a:lnTo>
                            <a:pt x="1002982" y="0"/>
                          </a:lnTo>
                          <a:cubicBezTo>
                            <a:pt x="968692" y="81438"/>
                            <a:pt x="908685" y="162878"/>
                            <a:pt x="848678" y="218599"/>
                          </a:cubicBezTo>
                          <a:lnTo>
                            <a:pt x="848678" y="484346"/>
                          </a:lnTo>
                          <a:cubicBezTo>
                            <a:pt x="861536" y="471488"/>
                            <a:pt x="870109" y="462915"/>
                            <a:pt x="882967" y="450056"/>
                          </a:cubicBezTo>
                          <a:cubicBezTo>
                            <a:pt x="925830" y="390049"/>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0" name="Freeform: Shape 1129">
                      <a:extLst>
                        <a:ext uri="{FF2B5EF4-FFF2-40B4-BE49-F238E27FC236}">
                          <a16:creationId xmlns:a16="http://schemas.microsoft.com/office/drawing/2014/main" id="{75F1FF09-1387-0572-A97D-9C4705FED562}"/>
                        </a:ext>
                      </a:extLst>
                    </p:cNvPr>
                    <p:cNvSpPr/>
                    <p:nvPr/>
                  </p:nvSpPr>
                  <p:spPr>
                    <a:xfrm>
                      <a:off x="16712088" y="7290911"/>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1" name="Freeform: Shape 1130">
                      <a:extLst>
                        <a:ext uri="{FF2B5EF4-FFF2-40B4-BE49-F238E27FC236}">
                          <a16:creationId xmlns:a16="http://schemas.microsoft.com/office/drawing/2014/main" id="{DEC12B52-1BC2-DCCB-5015-CC35B4851BC6}"/>
                        </a:ext>
                      </a:extLst>
                    </p:cNvPr>
                    <p:cNvSpPr/>
                    <p:nvPr/>
                  </p:nvSpPr>
                  <p:spPr>
                    <a:xfrm>
                      <a:off x="14196059" y="7290911"/>
                      <a:ext cx="1011555" cy="1525904"/>
                    </a:xfrm>
                    <a:custGeom>
                      <a:avLst/>
                      <a:gdLst>
                        <a:gd name="connsiteX0" fmla="*/ 154305 w 1011555"/>
                        <a:gd name="connsiteY0" fmla="*/ 72866 h 1525904"/>
                        <a:gd name="connsiteX1" fmla="*/ 154305 w 1011555"/>
                        <a:gd name="connsiteY1" fmla="*/ 338614 h 1525904"/>
                        <a:gd name="connsiteX2" fmla="*/ 25718 w 1011555"/>
                        <a:gd name="connsiteY2" fmla="*/ 265747 h 1525904"/>
                        <a:gd name="connsiteX3" fmla="*/ 25718 w 1011555"/>
                        <a:gd name="connsiteY3" fmla="*/ 0 h 1525904"/>
                        <a:gd name="connsiteX4" fmla="*/ 154305 w 1011555"/>
                        <a:gd name="connsiteY4" fmla="*/ 72866 h 1525904"/>
                        <a:gd name="connsiteX5" fmla="*/ 154305 w 1011555"/>
                        <a:gd name="connsiteY5" fmla="*/ 72866 h 1525904"/>
                        <a:gd name="connsiteX6" fmla="*/ 1011555 w 1011555"/>
                        <a:gd name="connsiteY6" fmla="*/ 1525905 h 1525904"/>
                        <a:gd name="connsiteX7" fmla="*/ 1011555 w 1011555"/>
                        <a:gd name="connsiteY7" fmla="*/ 1525905 h 1525904"/>
                        <a:gd name="connsiteX8" fmla="*/ 1011555 w 1011555"/>
                        <a:gd name="connsiteY8" fmla="*/ 1260157 h 1525904"/>
                        <a:gd name="connsiteX9" fmla="*/ 630079 w 1011555"/>
                        <a:gd name="connsiteY9" fmla="*/ 1170146 h 1525904"/>
                        <a:gd name="connsiteX10" fmla="*/ 630079 w 1011555"/>
                        <a:gd name="connsiteY10" fmla="*/ 1170146 h 1525904"/>
                        <a:gd name="connsiteX11" fmla="*/ 630079 w 1011555"/>
                        <a:gd name="connsiteY11" fmla="*/ 1435894 h 1525904"/>
                        <a:gd name="connsiteX12" fmla="*/ 1011555 w 1011555"/>
                        <a:gd name="connsiteY12" fmla="*/ 1525905 h 1525904"/>
                        <a:gd name="connsiteX13" fmla="*/ 1011555 w 1011555"/>
                        <a:gd name="connsiteY13" fmla="*/ 1525905 h 1525904"/>
                        <a:gd name="connsiteX14" fmla="*/ 0 w 1011555"/>
                        <a:gd name="connsiteY14" fmla="*/ 677227 h 1525904"/>
                        <a:gd name="connsiteX15" fmla="*/ 0 w 1011555"/>
                        <a:gd name="connsiteY15" fmla="*/ 942975 h 1525904"/>
                        <a:gd name="connsiteX16" fmla="*/ 158591 w 1011555"/>
                        <a:gd name="connsiteY16" fmla="*/ 1161573 h 1525904"/>
                        <a:gd name="connsiteX17" fmla="*/ 158591 w 1011555"/>
                        <a:gd name="connsiteY17" fmla="*/ 895826 h 1525904"/>
                        <a:gd name="connsiteX18" fmla="*/ 0 w 1011555"/>
                        <a:gd name="connsiteY18" fmla="*/ 677227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4">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8"/>
                            <a:pt x="630079" y="1170146"/>
                          </a:cubicBezTo>
                          <a:lnTo>
                            <a:pt x="630079" y="1170146"/>
                          </a:lnTo>
                          <a:lnTo>
                            <a:pt x="630079" y="1435894"/>
                          </a:lnTo>
                          <a:cubicBezTo>
                            <a:pt x="750094" y="1478756"/>
                            <a:pt x="882968" y="1508760"/>
                            <a:pt x="1011555" y="1525905"/>
                          </a:cubicBezTo>
                          <a:lnTo>
                            <a:pt x="1011555" y="1525905"/>
                          </a:lnTo>
                          <a:close/>
                          <a:moveTo>
                            <a:pt x="0" y="677227"/>
                          </a:moveTo>
                          <a:lnTo>
                            <a:pt x="0" y="942975"/>
                          </a:lnTo>
                          <a:cubicBezTo>
                            <a:pt x="34290" y="1020127"/>
                            <a:pt x="85725" y="1092994"/>
                            <a:pt x="158591" y="1161573"/>
                          </a:cubicBezTo>
                          <a:lnTo>
                            <a:pt x="158591" y="895826"/>
                          </a:lnTo>
                          <a:cubicBezTo>
                            <a:pt x="85725" y="827246"/>
                            <a:pt x="34290" y="754380"/>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2" name="Freeform: Shape 1131">
                      <a:extLst>
                        <a:ext uri="{FF2B5EF4-FFF2-40B4-BE49-F238E27FC236}">
                          <a16:creationId xmlns:a16="http://schemas.microsoft.com/office/drawing/2014/main" id="{0F7163B8-3B0E-5A46-33FD-F534738E16E5}"/>
                        </a:ext>
                      </a:extLst>
                    </p:cNvPr>
                    <p:cNvSpPr/>
                    <p:nvPr/>
                  </p:nvSpPr>
                  <p:spPr>
                    <a:xfrm>
                      <a:off x="16870680" y="7968138"/>
                      <a:ext cx="180022" cy="265748"/>
                    </a:xfrm>
                    <a:custGeom>
                      <a:avLst/>
                      <a:gdLst>
                        <a:gd name="connsiteX0" fmla="*/ 180022 w 180022"/>
                        <a:gd name="connsiteY0" fmla="*/ 0 h 265748"/>
                        <a:gd name="connsiteX1" fmla="*/ 180022 w 180022"/>
                        <a:gd name="connsiteY1" fmla="*/ 265748 h 265748"/>
                        <a:gd name="connsiteX2" fmla="*/ 0 w 180022"/>
                        <a:gd name="connsiteY2" fmla="*/ 265748 h 265748"/>
                        <a:gd name="connsiteX3" fmla="*/ 0 w 180022"/>
                        <a:gd name="connsiteY3" fmla="*/ 0 h 265748"/>
                      </a:gdLst>
                      <a:ahLst/>
                      <a:cxnLst>
                        <a:cxn ang="0">
                          <a:pos x="connsiteX0" y="connsiteY0"/>
                        </a:cxn>
                        <a:cxn ang="0">
                          <a:pos x="connsiteX1" y="connsiteY1"/>
                        </a:cxn>
                        <a:cxn ang="0">
                          <a:pos x="connsiteX2" y="connsiteY2"/>
                        </a:cxn>
                        <a:cxn ang="0">
                          <a:pos x="connsiteX3" y="connsiteY3"/>
                        </a:cxn>
                      </a:cxnLst>
                      <a:rect l="l" t="t" r="r" b="b"/>
                      <a:pathLst>
                        <a:path w="180022" h="265748">
                          <a:moveTo>
                            <a:pt x="180022" y="0"/>
                          </a:moveTo>
                          <a:lnTo>
                            <a:pt x="180022" y="265748"/>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3" name="Freeform: Shape 1132">
                      <a:extLst>
                        <a:ext uri="{FF2B5EF4-FFF2-40B4-BE49-F238E27FC236}">
                          <a16:creationId xmlns:a16="http://schemas.microsoft.com/office/drawing/2014/main" id="{AF211BB8-0ABC-3842-70B7-BB02F47A783D}"/>
                        </a:ext>
                      </a:extLst>
                    </p:cNvPr>
                    <p:cNvSpPr/>
                    <p:nvPr/>
                  </p:nvSpPr>
                  <p:spPr>
                    <a:xfrm>
                      <a:off x="14016037" y="7968138"/>
                      <a:ext cx="180022" cy="265748"/>
                    </a:xfrm>
                    <a:custGeom>
                      <a:avLst/>
                      <a:gdLst>
                        <a:gd name="connsiteX0" fmla="*/ 180022 w 180022"/>
                        <a:gd name="connsiteY0" fmla="*/ 0 h 265748"/>
                        <a:gd name="connsiteX1" fmla="*/ 180022 w 180022"/>
                        <a:gd name="connsiteY1" fmla="*/ 265748 h 265748"/>
                        <a:gd name="connsiteX2" fmla="*/ 0 w 180022"/>
                        <a:gd name="connsiteY2" fmla="*/ 265748 h 265748"/>
                        <a:gd name="connsiteX3" fmla="*/ 0 w 180022"/>
                        <a:gd name="connsiteY3" fmla="*/ 0 h 265748"/>
                      </a:gdLst>
                      <a:ahLst/>
                      <a:cxnLst>
                        <a:cxn ang="0">
                          <a:pos x="connsiteX0" y="connsiteY0"/>
                        </a:cxn>
                        <a:cxn ang="0">
                          <a:pos x="connsiteX1" y="connsiteY1"/>
                        </a:cxn>
                        <a:cxn ang="0">
                          <a:pos x="connsiteX2" y="connsiteY2"/>
                        </a:cxn>
                        <a:cxn ang="0">
                          <a:pos x="connsiteX3" y="connsiteY3"/>
                        </a:cxn>
                      </a:cxnLst>
                      <a:rect l="l" t="t" r="r" b="b"/>
                      <a:pathLst>
                        <a:path w="180022" h="265748">
                          <a:moveTo>
                            <a:pt x="180022" y="0"/>
                          </a:moveTo>
                          <a:lnTo>
                            <a:pt x="180022" y="265748"/>
                          </a:lnTo>
                          <a:lnTo>
                            <a:pt x="0" y="265748"/>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4" name="Freeform: Shape 1133">
                      <a:extLst>
                        <a:ext uri="{FF2B5EF4-FFF2-40B4-BE49-F238E27FC236}">
                          <a16:creationId xmlns:a16="http://schemas.microsoft.com/office/drawing/2014/main" id="{CBB2DD76-2F5F-9B90-0B0A-5A2D4BD1F69B}"/>
                        </a:ext>
                      </a:extLst>
                    </p:cNvPr>
                    <p:cNvSpPr/>
                    <p:nvPr/>
                  </p:nvSpPr>
                  <p:spPr>
                    <a:xfrm>
                      <a:off x="16249174" y="8461056"/>
                      <a:ext cx="124300" cy="338614"/>
                    </a:xfrm>
                    <a:custGeom>
                      <a:avLst/>
                      <a:gdLst>
                        <a:gd name="connsiteX0" fmla="*/ 124301 w 124300"/>
                        <a:gd name="connsiteY0" fmla="*/ 72867 h 338614"/>
                        <a:gd name="connsiteX1" fmla="*/ 124301 w 124300"/>
                        <a:gd name="connsiteY1" fmla="*/ 338614 h 338614"/>
                        <a:gd name="connsiteX2" fmla="*/ 0 w 124300"/>
                        <a:gd name="connsiteY2" fmla="*/ 265748 h 338614"/>
                        <a:gd name="connsiteX3" fmla="*/ 0 w 124300"/>
                        <a:gd name="connsiteY3" fmla="*/ 0 h 338614"/>
                      </a:gdLst>
                      <a:ahLst/>
                      <a:cxnLst>
                        <a:cxn ang="0">
                          <a:pos x="connsiteX0" y="connsiteY0"/>
                        </a:cxn>
                        <a:cxn ang="0">
                          <a:pos x="connsiteX1" y="connsiteY1"/>
                        </a:cxn>
                        <a:cxn ang="0">
                          <a:pos x="connsiteX2" y="connsiteY2"/>
                        </a:cxn>
                        <a:cxn ang="0">
                          <a:pos x="connsiteX3" y="connsiteY3"/>
                        </a:cxn>
                      </a:cxnLst>
                      <a:rect l="l" t="t" r="r" b="b"/>
                      <a:pathLst>
                        <a:path w="124300" h="338614">
                          <a:moveTo>
                            <a:pt x="124301" y="72867"/>
                          </a:moveTo>
                          <a:lnTo>
                            <a:pt x="124301" y="338614"/>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5" name="Freeform: Shape 1134">
                      <a:extLst>
                        <a:ext uri="{FF2B5EF4-FFF2-40B4-BE49-F238E27FC236}">
                          <a16:creationId xmlns:a16="http://schemas.microsoft.com/office/drawing/2014/main" id="{8EA21C2A-9725-833E-2921-F9051DBC0FB3}"/>
                        </a:ext>
                      </a:extLst>
                    </p:cNvPr>
                    <p:cNvSpPr/>
                    <p:nvPr/>
                  </p:nvSpPr>
                  <p:spPr>
                    <a:xfrm>
                      <a:off x="14697550" y="8461056"/>
                      <a:ext cx="128587" cy="338614"/>
                    </a:xfrm>
                    <a:custGeom>
                      <a:avLst/>
                      <a:gdLst>
                        <a:gd name="connsiteX0" fmla="*/ 128588 w 128587"/>
                        <a:gd name="connsiteY0" fmla="*/ 0 h 338614"/>
                        <a:gd name="connsiteX1" fmla="*/ 128588 w 128587"/>
                        <a:gd name="connsiteY1" fmla="*/ 265748 h 338614"/>
                        <a:gd name="connsiteX2" fmla="*/ 0 w 128587"/>
                        <a:gd name="connsiteY2" fmla="*/ 338614 h 338614"/>
                        <a:gd name="connsiteX3" fmla="*/ 4287 w 128587"/>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8"/>
                          </a:lnTo>
                          <a:lnTo>
                            <a:pt x="0" y="338614"/>
                          </a:lnTo>
                          <a:lnTo>
                            <a:pt x="4287"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6" name="Freeform: Shape 1135">
                      <a:extLst>
                        <a:ext uri="{FF2B5EF4-FFF2-40B4-BE49-F238E27FC236}">
                          <a16:creationId xmlns:a16="http://schemas.microsoft.com/office/drawing/2014/main" id="{81F82DAD-8C6E-CADC-D816-0A48C81165B1}"/>
                        </a:ext>
                      </a:extLst>
                    </p:cNvPr>
                    <p:cNvSpPr/>
                    <p:nvPr/>
                  </p:nvSpPr>
                  <p:spPr>
                    <a:xfrm>
                      <a:off x="13981747" y="7770970"/>
                      <a:ext cx="720090" cy="1028700"/>
                    </a:xfrm>
                    <a:custGeom>
                      <a:avLst/>
                      <a:gdLst>
                        <a:gd name="connsiteX0" fmla="*/ 720090 w 720090"/>
                        <a:gd name="connsiteY0" fmla="*/ 762953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2"/>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7"/>
                          </a:lnTo>
                          <a:cubicBezTo>
                            <a:pt x="8572" y="132873"/>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7" name="Freeform: Shape 1136">
                      <a:extLst>
                        <a:ext uri="{FF2B5EF4-FFF2-40B4-BE49-F238E27FC236}">
                          <a16:creationId xmlns:a16="http://schemas.microsoft.com/office/drawing/2014/main" id="{75A8F985-A534-5563-8F93-625D8566E6CA}"/>
                        </a:ext>
                      </a:extLst>
                    </p:cNvPr>
                    <p:cNvSpPr/>
                    <p:nvPr/>
                  </p:nvSpPr>
                  <p:spPr>
                    <a:xfrm>
                      <a:off x="13981194" y="6881573"/>
                      <a:ext cx="3104869" cy="1790581"/>
                    </a:xfrm>
                    <a:custGeom>
                      <a:avLst/>
                      <a:gdLst>
                        <a:gd name="connsiteX0" fmla="*/ 2392281 w 3104869"/>
                        <a:gd name="connsiteY0" fmla="*/ 1382316 h 1790581"/>
                        <a:gd name="connsiteX1" fmla="*/ 716357 w 3104869"/>
                        <a:gd name="connsiteY1" fmla="*/ 1382316 h 1790581"/>
                        <a:gd name="connsiteX2" fmla="*/ 712071 w 3104869"/>
                        <a:gd name="connsiteY2" fmla="*/ 413623 h 1790581"/>
                        <a:gd name="connsiteX3" fmla="*/ 2387995 w 3104869"/>
                        <a:gd name="connsiteY3" fmla="*/ 413623 h 1790581"/>
                        <a:gd name="connsiteX4" fmla="*/ 2392281 w 3104869"/>
                        <a:gd name="connsiteY4" fmla="*/ 1382316 h 1790581"/>
                        <a:gd name="connsiteX5" fmla="*/ 2392281 w 3104869"/>
                        <a:gd name="connsiteY5" fmla="*/ 1382316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9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9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9 h 1790581"/>
                        <a:gd name="connsiteX33" fmla="*/ 1890790 w 3104869"/>
                        <a:gd name="connsiteY33" fmla="*/ 1768079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82316"/>
                          </a:moveTo>
                          <a:cubicBezTo>
                            <a:pt x="1929366" y="1652350"/>
                            <a:pt x="1183559" y="1652350"/>
                            <a:pt x="716357" y="1382316"/>
                          </a:cubicBezTo>
                          <a:cubicBezTo>
                            <a:pt x="253442" y="1112282"/>
                            <a:pt x="249156" y="679371"/>
                            <a:pt x="712071" y="413623"/>
                          </a:cubicBezTo>
                          <a:cubicBezTo>
                            <a:pt x="1174986" y="143589"/>
                            <a:pt x="1925080" y="143589"/>
                            <a:pt x="2387995" y="413623"/>
                          </a:cubicBezTo>
                          <a:cubicBezTo>
                            <a:pt x="2850910" y="679371"/>
                            <a:pt x="2850910" y="1112282"/>
                            <a:pt x="2392281" y="1382316"/>
                          </a:cubicBezTo>
                          <a:lnTo>
                            <a:pt x="2392281" y="1382316"/>
                          </a:lnTo>
                          <a:close/>
                          <a:moveTo>
                            <a:pt x="3069509" y="700802"/>
                          </a:moveTo>
                          <a:lnTo>
                            <a:pt x="2889486" y="700802"/>
                          </a:lnTo>
                          <a:cubicBezTo>
                            <a:pt x="2855196" y="623650"/>
                            <a:pt x="2803761" y="550783"/>
                            <a:pt x="2730895" y="482203"/>
                          </a:cubicBezTo>
                          <a:lnTo>
                            <a:pt x="2855196" y="409337"/>
                          </a:lnTo>
                          <a:cubicBezTo>
                            <a:pt x="2795188" y="357902"/>
                            <a:pt x="2726609" y="306467"/>
                            <a:pt x="2645170" y="259319"/>
                          </a:cubicBezTo>
                          <a:cubicBezTo>
                            <a:pt x="2563731" y="212170"/>
                            <a:pt x="2478006" y="173594"/>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4"/>
                            <a:pt x="532049" y="212170"/>
                            <a:pt x="450610" y="259319"/>
                          </a:cubicBezTo>
                          <a:cubicBezTo>
                            <a:pt x="369171" y="306467"/>
                            <a:pt x="300591" y="357902"/>
                            <a:pt x="240584" y="409337"/>
                          </a:cubicBezTo>
                          <a:lnTo>
                            <a:pt x="369171" y="482203"/>
                          </a:lnTo>
                          <a:cubicBezTo>
                            <a:pt x="296305" y="550783"/>
                            <a:pt x="244869" y="623650"/>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900"/>
                            <a:pt x="463468" y="1528048"/>
                          </a:cubicBezTo>
                          <a:cubicBezTo>
                            <a:pt x="544907" y="1575197"/>
                            <a:pt x="630632" y="1613773"/>
                            <a:pt x="724930" y="1648063"/>
                          </a:cubicBezTo>
                          <a:lnTo>
                            <a:pt x="849231" y="1575197"/>
                          </a:lnTo>
                          <a:cubicBezTo>
                            <a:pt x="969246" y="1618060"/>
                            <a:pt x="1097834" y="1648063"/>
                            <a:pt x="1226421" y="1665208"/>
                          </a:cubicBezTo>
                          <a:lnTo>
                            <a:pt x="1226421" y="1768079"/>
                          </a:lnTo>
                          <a:cubicBezTo>
                            <a:pt x="1445020" y="1798082"/>
                            <a:pt x="1672191" y="1798082"/>
                            <a:pt x="1890790" y="1768079"/>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900"/>
                            <a:pt x="2803761" y="1429464"/>
                            <a:pt x="2863769" y="1378030"/>
                          </a:cubicBezTo>
                          <a:lnTo>
                            <a:pt x="2735181" y="1305163"/>
                          </a:lnTo>
                          <a:cubicBezTo>
                            <a:pt x="2808047" y="1236583"/>
                            <a:pt x="2859482" y="1163717"/>
                            <a:pt x="2889486" y="1086564"/>
                          </a:cubicBezTo>
                          <a:lnTo>
                            <a:pt x="3069509" y="1086564"/>
                          </a:lnTo>
                          <a:cubicBezTo>
                            <a:pt x="3116657" y="962263"/>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38" name="Freeform: Shape 1137">
                      <a:extLst>
                        <a:ext uri="{FF2B5EF4-FFF2-40B4-BE49-F238E27FC236}">
                          <a16:creationId xmlns:a16="http://schemas.microsoft.com/office/drawing/2014/main" id="{08BBF5A0-0B13-96CD-56CC-905A8894BFC7}"/>
                        </a:ext>
                      </a:extLst>
                    </p:cNvPr>
                    <p:cNvSpPr/>
                    <p:nvPr/>
                  </p:nvSpPr>
                  <p:spPr>
                    <a:xfrm>
                      <a:off x="15203328" y="7775256"/>
                      <a:ext cx="1881664" cy="1165355"/>
                    </a:xfrm>
                    <a:custGeom>
                      <a:avLst/>
                      <a:gdLst>
                        <a:gd name="connsiteX0" fmla="*/ 1847374 w 1881664"/>
                        <a:gd name="connsiteY0" fmla="*/ 192881 h 1165355"/>
                        <a:gd name="connsiteX1" fmla="*/ 1847374 w 1881664"/>
                        <a:gd name="connsiteY1" fmla="*/ 458629 h 1165355"/>
                        <a:gd name="connsiteX2" fmla="*/ 1881664 w 1881664"/>
                        <a:gd name="connsiteY2" fmla="*/ 265748 h 1165355"/>
                        <a:gd name="connsiteX3" fmla="*/ 1881664 w 1881664"/>
                        <a:gd name="connsiteY3" fmla="*/ 0 h 1165355"/>
                        <a:gd name="connsiteX4" fmla="*/ 1847374 w 1881664"/>
                        <a:gd name="connsiteY4" fmla="*/ 192881 h 1165355"/>
                        <a:gd name="connsiteX5" fmla="*/ 1847374 w 1881664"/>
                        <a:gd name="connsiteY5" fmla="*/ 192881 h 1165355"/>
                        <a:gd name="connsiteX6" fmla="*/ 0 w 1881664"/>
                        <a:gd name="connsiteY6" fmla="*/ 878681 h 1165355"/>
                        <a:gd name="connsiteX7" fmla="*/ 0 w 1881664"/>
                        <a:gd name="connsiteY7" fmla="*/ 1144429 h 1165355"/>
                        <a:gd name="connsiteX8" fmla="*/ 664369 w 1881664"/>
                        <a:gd name="connsiteY8" fmla="*/ 1144429 h 1165355"/>
                        <a:gd name="connsiteX9" fmla="*/ 664369 w 1881664"/>
                        <a:gd name="connsiteY9" fmla="*/ 878681 h 1165355"/>
                        <a:gd name="connsiteX10" fmla="*/ 0 w 1881664"/>
                        <a:gd name="connsiteY10" fmla="*/ 878681 h 1165355"/>
                        <a:gd name="connsiteX11" fmla="*/ 0 w 1881664"/>
                        <a:gd name="connsiteY11" fmla="*/ 878681 h 1165355"/>
                        <a:gd name="connsiteX12" fmla="*/ 1641634 w 1881664"/>
                        <a:gd name="connsiteY12" fmla="*/ 750094 h 1165355"/>
                        <a:gd name="connsiteX13" fmla="*/ 1641634 w 1881664"/>
                        <a:gd name="connsiteY13" fmla="*/ 484346 h 1165355"/>
                        <a:gd name="connsiteX14" fmla="*/ 1170146 w 1881664"/>
                        <a:gd name="connsiteY14" fmla="*/ 758667 h 1165355"/>
                        <a:gd name="connsiteX15" fmla="*/ 1170146 w 1881664"/>
                        <a:gd name="connsiteY15" fmla="*/ 1024414 h 1165355"/>
                        <a:gd name="connsiteX16" fmla="*/ 1641634 w 1881664"/>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5">
                          <a:moveTo>
                            <a:pt x="1847374" y="192881"/>
                          </a:moveTo>
                          <a:lnTo>
                            <a:pt x="1847374" y="458629"/>
                          </a:lnTo>
                          <a:cubicBezTo>
                            <a:pt x="1868805" y="398621"/>
                            <a:pt x="1881664" y="330042"/>
                            <a:pt x="1881664" y="265748"/>
                          </a:cubicBezTo>
                          <a:lnTo>
                            <a:pt x="1881664" y="0"/>
                          </a:lnTo>
                          <a:cubicBezTo>
                            <a:pt x="1881664" y="21431"/>
                            <a:pt x="1860233" y="150019"/>
                            <a:pt x="1847374" y="192881"/>
                          </a:cubicBezTo>
                          <a:lnTo>
                            <a:pt x="1847374" y="192881"/>
                          </a:lnTo>
                          <a:close/>
                          <a:moveTo>
                            <a:pt x="0" y="878681"/>
                          </a:moveTo>
                          <a:lnTo>
                            <a:pt x="0" y="1144429"/>
                          </a:lnTo>
                          <a:cubicBezTo>
                            <a:pt x="218599" y="1174433"/>
                            <a:pt x="450056" y="1170146"/>
                            <a:pt x="664369" y="1144429"/>
                          </a:cubicBezTo>
                          <a:lnTo>
                            <a:pt x="664369" y="878681"/>
                          </a:lnTo>
                          <a:cubicBezTo>
                            <a:pt x="450056" y="908686"/>
                            <a:pt x="218599" y="908686"/>
                            <a:pt x="0" y="878681"/>
                          </a:cubicBezTo>
                          <a:lnTo>
                            <a:pt x="0" y="878681"/>
                          </a:lnTo>
                          <a:close/>
                          <a:moveTo>
                            <a:pt x="1641634" y="750094"/>
                          </a:moveTo>
                          <a:lnTo>
                            <a:pt x="1641634" y="484346"/>
                          </a:lnTo>
                          <a:cubicBezTo>
                            <a:pt x="1508760" y="604362"/>
                            <a:pt x="1337310" y="694373"/>
                            <a:pt x="1170146" y="758667"/>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0" name="Graphic 4">
                    <a:extLst>
                      <a:ext uri="{FF2B5EF4-FFF2-40B4-BE49-F238E27FC236}">
                        <a16:creationId xmlns:a16="http://schemas.microsoft.com/office/drawing/2014/main" id="{62DD7C0D-7726-DBEB-A150-91B45EE136D5}"/>
                      </a:ext>
                    </a:extLst>
                  </p:cNvPr>
                  <p:cNvGrpSpPr/>
                  <p:nvPr/>
                </p:nvGrpSpPr>
                <p:grpSpPr>
                  <a:xfrm>
                    <a:off x="13981194" y="6572963"/>
                    <a:ext cx="3104869" cy="2059038"/>
                    <a:chOff x="13981194" y="6572963"/>
                    <a:chExt cx="3104869" cy="2059038"/>
                  </a:xfrm>
                  <a:solidFill>
                    <a:srgbClr val="000000"/>
                  </a:solidFill>
                </p:grpSpPr>
                <p:sp>
                  <p:nvSpPr>
                    <p:cNvPr id="1115" name="Freeform: Shape 1114">
                      <a:extLst>
                        <a:ext uri="{FF2B5EF4-FFF2-40B4-BE49-F238E27FC236}">
                          <a16:creationId xmlns:a16="http://schemas.microsoft.com/office/drawing/2014/main" id="{2AF9E2D5-3A14-7983-FCC7-A922A0BB659A}"/>
                        </a:ext>
                      </a:extLst>
                    </p:cNvPr>
                    <p:cNvSpPr/>
                    <p:nvPr/>
                  </p:nvSpPr>
                  <p:spPr>
                    <a:xfrm>
                      <a:off x="14350365" y="6758822"/>
                      <a:ext cx="2366009" cy="977858"/>
                    </a:xfrm>
                    <a:custGeom>
                      <a:avLst/>
                      <a:gdLst>
                        <a:gd name="connsiteX0" fmla="*/ 0 w 2366009"/>
                        <a:gd name="connsiteY0" fmla="*/ 703539 h 977858"/>
                        <a:gd name="connsiteX1" fmla="*/ 0 w 2366009"/>
                        <a:gd name="connsiteY1" fmla="*/ 969286 h 977858"/>
                        <a:gd name="connsiteX2" fmla="*/ 60007 w 2366009"/>
                        <a:gd name="connsiteY2" fmla="*/ 750687 h 977858"/>
                        <a:gd name="connsiteX3" fmla="*/ 591503 w 2366009"/>
                        <a:gd name="connsiteY3" fmla="*/ 377784 h 977858"/>
                        <a:gd name="connsiteX4" fmla="*/ 1114425 w 2366009"/>
                        <a:gd name="connsiteY4" fmla="*/ 287772 h 977858"/>
                        <a:gd name="connsiteX5" fmla="*/ 1877378 w 2366009"/>
                        <a:gd name="connsiteY5" fmla="*/ 420646 h 977858"/>
                        <a:gd name="connsiteX6" fmla="*/ 2014538 w 2366009"/>
                        <a:gd name="connsiteY6" fmla="*/ 489227 h 977858"/>
                        <a:gd name="connsiteX7" fmla="*/ 2366010 w 2366009"/>
                        <a:gd name="connsiteY7" fmla="*/ 977859 h 977858"/>
                        <a:gd name="connsiteX8" fmla="*/ 2366010 w 2366009"/>
                        <a:gd name="connsiteY8" fmla="*/ 712111 h 977858"/>
                        <a:gd name="connsiteX9" fmla="*/ 1281589 w 2366009"/>
                        <a:gd name="connsiteY9" fmla="*/ 4880 h 977858"/>
                        <a:gd name="connsiteX10" fmla="*/ 0 w 2366009"/>
                        <a:gd name="connsiteY10" fmla="*/ 703539 h 9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8">
                          <a:moveTo>
                            <a:pt x="0" y="703539"/>
                          </a:moveTo>
                          <a:lnTo>
                            <a:pt x="0" y="969286"/>
                          </a:lnTo>
                          <a:cubicBezTo>
                            <a:pt x="0" y="892134"/>
                            <a:pt x="21431" y="814981"/>
                            <a:pt x="60007" y="750687"/>
                          </a:cubicBezTo>
                          <a:cubicBezTo>
                            <a:pt x="180022" y="557806"/>
                            <a:pt x="381476" y="446364"/>
                            <a:pt x="591503" y="377784"/>
                          </a:cubicBezTo>
                          <a:cubicBezTo>
                            <a:pt x="771525" y="322062"/>
                            <a:pt x="925830" y="296345"/>
                            <a:pt x="1114425" y="287772"/>
                          </a:cubicBezTo>
                          <a:cubicBezTo>
                            <a:pt x="1375886" y="283486"/>
                            <a:pt x="1637347" y="317777"/>
                            <a:pt x="1877378" y="420646"/>
                          </a:cubicBezTo>
                          <a:cubicBezTo>
                            <a:pt x="1924526" y="442078"/>
                            <a:pt x="1971675" y="463509"/>
                            <a:pt x="2014538" y="489227"/>
                          </a:cubicBezTo>
                          <a:cubicBezTo>
                            <a:pt x="2245995" y="622100"/>
                            <a:pt x="2366010" y="802122"/>
                            <a:pt x="2366010" y="977859"/>
                          </a:cubicBezTo>
                          <a:lnTo>
                            <a:pt x="2366010" y="712111"/>
                          </a:lnTo>
                          <a:cubicBezTo>
                            <a:pt x="2366010" y="300631"/>
                            <a:pt x="1843088" y="39170"/>
                            <a:pt x="1281589" y="4880"/>
                          </a:cubicBezTo>
                          <a:cubicBezTo>
                            <a:pt x="660082" y="-37982"/>
                            <a:pt x="0" y="202047"/>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6" name="Freeform: Shape 1115">
                      <a:extLst>
                        <a:ext uri="{FF2B5EF4-FFF2-40B4-BE49-F238E27FC236}">
                          <a16:creationId xmlns:a16="http://schemas.microsoft.com/office/drawing/2014/main" id="{E3EC4440-BAE4-5011-DCE6-67E41CB399CD}"/>
                        </a:ext>
                      </a:extLst>
                    </p:cNvPr>
                    <p:cNvSpPr/>
                    <p:nvPr/>
                  </p:nvSpPr>
                  <p:spPr>
                    <a:xfrm>
                      <a:off x="14348214" y="6912649"/>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6"/>
                            <a:pt x="812252" y="1436966"/>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7" name="Freeform: Shape 1116">
                      <a:extLst>
                        <a:ext uri="{FF2B5EF4-FFF2-40B4-BE49-F238E27FC236}">
                          <a16:creationId xmlns:a16="http://schemas.microsoft.com/office/drawing/2014/main" id="{9947414A-199C-34AC-CB35-0C7D933A8CE7}"/>
                        </a:ext>
                      </a:extLst>
                    </p:cNvPr>
                    <p:cNvSpPr/>
                    <p:nvPr/>
                  </p:nvSpPr>
                  <p:spPr>
                    <a:xfrm>
                      <a:off x="15871983" y="7663814"/>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8 w 1011554"/>
                        <a:gd name="connsiteY9" fmla="*/ 218598 h 844391"/>
                        <a:gd name="connsiteX10" fmla="*/ 848678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8"/>
                            <a:pt x="848678" y="218598"/>
                          </a:cubicBezTo>
                          <a:lnTo>
                            <a:pt x="848678" y="484346"/>
                          </a:lnTo>
                          <a:cubicBezTo>
                            <a:pt x="861536" y="471488"/>
                            <a:pt x="870109" y="462915"/>
                            <a:pt x="882967" y="450056"/>
                          </a:cubicBezTo>
                          <a:cubicBezTo>
                            <a:pt x="925830" y="390048"/>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8" name="Freeform: Shape 1117">
                      <a:extLst>
                        <a:ext uri="{FF2B5EF4-FFF2-40B4-BE49-F238E27FC236}">
                          <a16:creationId xmlns:a16="http://schemas.microsoft.com/office/drawing/2014/main" id="{EF52AA2C-E994-86B6-C428-1B116CB334C1}"/>
                        </a:ext>
                      </a:extLst>
                    </p:cNvPr>
                    <p:cNvSpPr/>
                    <p:nvPr/>
                  </p:nvSpPr>
                  <p:spPr>
                    <a:xfrm>
                      <a:off x="16712088" y="6982300"/>
                      <a:ext cx="124301" cy="338614"/>
                    </a:xfrm>
                    <a:custGeom>
                      <a:avLst/>
                      <a:gdLst>
                        <a:gd name="connsiteX0" fmla="*/ 124302 w 124301"/>
                        <a:gd name="connsiteY0" fmla="*/ 0 h 338614"/>
                        <a:gd name="connsiteX1" fmla="*/ 124302 w 124301"/>
                        <a:gd name="connsiteY1" fmla="*/ 265748 h 338614"/>
                        <a:gd name="connsiteX2" fmla="*/ 0 w 124301"/>
                        <a:gd name="connsiteY2" fmla="*/ 338614 h 338614"/>
                        <a:gd name="connsiteX3" fmla="*/ 0 w 124301"/>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8"/>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9" name="Freeform: Shape 1118">
                      <a:extLst>
                        <a:ext uri="{FF2B5EF4-FFF2-40B4-BE49-F238E27FC236}">
                          <a16:creationId xmlns:a16="http://schemas.microsoft.com/office/drawing/2014/main" id="{8260363F-4106-C9CA-2A56-E9DDA56246CB}"/>
                        </a:ext>
                      </a:extLst>
                    </p:cNvPr>
                    <p:cNvSpPr/>
                    <p:nvPr/>
                  </p:nvSpPr>
                  <p:spPr>
                    <a:xfrm>
                      <a:off x="14196059" y="6982300"/>
                      <a:ext cx="1011555" cy="1525905"/>
                    </a:xfrm>
                    <a:custGeom>
                      <a:avLst/>
                      <a:gdLst>
                        <a:gd name="connsiteX0" fmla="*/ 154305 w 1011555"/>
                        <a:gd name="connsiteY0" fmla="*/ 72867 h 1525905"/>
                        <a:gd name="connsiteX1" fmla="*/ 154305 w 1011555"/>
                        <a:gd name="connsiteY1" fmla="*/ 338614 h 1525905"/>
                        <a:gd name="connsiteX2" fmla="*/ 25718 w 1011555"/>
                        <a:gd name="connsiteY2" fmla="*/ 265748 h 1525905"/>
                        <a:gd name="connsiteX3" fmla="*/ 25718 w 1011555"/>
                        <a:gd name="connsiteY3" fmla="*/ 0 h 1525905"/>
                        <a:gd name="connsiteX4" fmla="*/ 154305 w 1011555"/>
                        <a:gd name="connsiteY4" fmla="*/ 72867 h 1525905"/>
                        <a:gd name="connsiteX5" fmla="*/ 154305 w 1011555"/>
                        <a:gd name="connsiteY5" fmla="*/ 72867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7"/>
                          </a:moveTo>
                          <a:lnTo>
                            <a:pt x="154305" y="338614"/>
                          </a:lnTo>
                          <a:lnTo>
                            <a:pt x="25718" y="265748"/>
                          </a:lnTo>
                          <a:lnTo>
                            <a:pt x="25718" y="0"/>
                          </a:lnTo>
                          <a:lnTo>
                            <a:pt x="154305" y="72867"/>
                          </a:lnTo>
                          <a:lnTo>
                            <a:pt x="154305" y="72867"/>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4471"/>
                            <a:pt x="882968" y="1508761"/>
                            <a:pt x="1011555" y="1525905"/>
                          </a:cubicBezTo>
                          <a:lnTo>
                            <a:pt x="1011555"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0" name="Freeform: Shape 1119">
                      <a:extLst>
                        <a:ext uri="{FF2B5EF4-FFF2-40B4-BE49-F238E27FC236}">
                          <a16:creationId xmlns:a16="http://schemas.microsoft.com/office/drawing/2014/main" id="{889C9D0C-781E-F978-6227-076BAFA7DCFC}"/>
                        </a:ext>
                      </a:extLst>
                    </p:cNvPr>
                    <p:cNvSpPr/>
                    <p:nvPr/>
                  </p:nvSpPr>
                  <p:spPr>
                    <a:xfrm>
                      <a:off x="16870680" y="7659528"/>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1" name="Freeform: Shape 1120">
                      <a:extLst>
                        <a:ext uri="{FF2B5EF4-FFF2-40B4-BE49-F238E27FC236}">
                          <a16:creationId xmlns:a16="http://schemas.microsoft.com/office/drawing/2014/main" id="{45E1120F-A118-F9F7-B497-CB83AF939B01}"/>
                        </a:ext>
                      </a:extLst>
                    </p:cNvPr>
                    <p:cNvSpPr/>
                    <p:nvPr/>
                  </p:nvSpPr>
                  <p:spPr>
                    <a:xfrm>
                      <a:off x="14016037" y="7659528"/>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2" name="Freeform: Shape 1121">
                      <a:extLst>
                        <a:ext uri="{FF2B5EF4-FFF2-40B4-BE49-F238E27FC236}">
                          <a16:creationId xmlns:a16="http://schemas.microsoft.com/office/drawing/2014/main" id="{83DAE5A2-A5B7-60BB-FDC3-9D4153CB32E2}"/>
                        </a:ext>
                      </a:extLst>
                    </p:cNvPr>
                    <p:cNvSpPr/>
                    <p:nvPr/>
                  </p:nvSpPr>
                  <p:spPr>
                    <a:xfrm>
                      <a:off x="16249174" y="8152446"/>
                      <a:ext cx="124300" cy="338614"/>
                    </a:xfrm>
                    <a:custGeom>
                      <a:avLst/>
                      <a:gdLst>
                        <a:gd name="connsiteX0" fmla="*/ 124301 w 124300"/>
                        <a:gd name="connsiteY0" fmla="*/ 72866 h 338614"/>
                        <a:gd name="connsiteX1" fmla="*/ 124301 w 124300"/>
                        <a:gd name="connsiteY1" fmla="*/ 338614 h 338614"/>
                        <a:gd name="connsiteX2" fmla="*/ 0 w 124300"/>
                        <a:gd name="connsiteY2" fmla="*/ 265747 h 338614"/>
                        <a:gd name="connsiteX3" fmla="*/ 0 w 124300"/>
                        <a:gd name="connsiteY3" fmla="*/ 0 h 338614"/>
                      </a:gdLst>
                      <a:ahLst/>
                      <a:cxnLst>
                        <a:cxn ang="0">
                          <a:pos x="connsiteX0" y="connsiteY0"/>
                        </a:cxn>
                        <a:cxn ang="0">
                          <a:pos x="connsiteX1" y="connsiteY1"/>
                        </a:cxn>
                        <a:cxn ang="0">
                          <a:pos x="connsiteX2" y="connsiteY2"/>
                        </a:cxn>
                        <a:cxn ang="0">
                          <a:pos x="connsiteX3" y="connsiteY3"/>
                        </a:cxn>
                      </a:cxnLst>
                      <a:rect l="l" t="t" r="r" b="b"/>
                      <a:pathLst>
                        <a:path w="124300" h="338614">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3" name="Freeform: Shape 1122">
                      <a:extLst>
                        <a:ext uri="{FF2B5EF4-FFF2-40B4-BE49-F238E27FC236}">
                          <a16:creationId xmlns:a16="http://schemas.microsoft.com/office/drawing/2014/main" id="{8A02E022-F478-AB16-6C64-9567FE8B02CE}"/>
                        </a:ext>
                      </a:extLst>
                    </p:cNvPr>
                    <p:cNvSpPr/>
                    <p:nvPr/>
                  </p:nvSpPr>
                  <p:spPr>
                    <a:xfrm>
                      <a:off x="14697550" y="8152446"/>
                      <a:ext cx="128587" cy="338614"/>
                    </a:xfrm>
                    <a:custGeom>
                      <a:avLst/>
                      <a:gdLst>
                        <a:gd name="connsiteX0" fmla="*/ 128588 w 128587"/>
                        <a:gd name="connsiteY0" fmla="*/ 0 h 338614"/>
                        <a:gd name="connsiteX1" fmla="*/ 128588 w 128587"/>
                        <a:gd name="connsiteY1" fmla="*/ 265747 h 338614"/>
                        <a:gd name="connsiteX2" fmla="*/ 0 w 128587"/>
                        <a:gd name="connsiteY2" fmla="*/ 338614 h 338614"/>
                        <a:gd name="connsiteX3" fmla="*/ 4287 w 128587"/>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4" name="Freeform: Shape 1123">
                      <a:extLst>
                        <a:ext uri="{FF2B5EF4-FFF2-40B4-BE49-F238E27FC236}">
                          <a16:creationId xmlns:a16="http://schemas.microsoft.com/office/drawing/2014/main" id="{80CE13A2-56E8-DC64-622A-441E54117C17}"/>
                        </a:ext>
                      </a:extLst>
                    </p:cNvPr>
                    <p:cNvSpPr/>
                    <p:nvPr/>
                  </p:nvSpPr>
                  <p:spPr>
                    <a:xfrm>
                      <a:off x="13981747" y="7462361"/>
                      <a:ext cx="720090" cy="1028700"/>
                    </a:xfrm>
                    <a:custGeom>
                      <a:avLst/>
                      <a:gdLst>
                        <a:gd name="connsiteX0" fmla="*/ 720090 w 720090"/>
                        <a:gd name="connsiteY0" fmla="*/ 762952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2 h 1028700"/>
                        <a:gd name="connsiteX6" fmla="*/ 720090 w 720090"/>
                        <a:gd name="connsiteY6" fmla="*/ 762952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2"/>
                          </a:moveTo>
                          <a:cubicBezTo>
                            <a:pt x="552927" y="698658"/>
                            <a:pt x="381477" y="608647"/>
                            <a:pt x="248603" y="488632"/>
                          </a:cubicBezTo>
                          <a:lnTo>
                            <a:pt x="248603" y="754380"/>
                          </a:lnTo>
                          <a:cubicBezTo>
                            <a:pt x="377190" y="870108"/>
                            <a:pt x="552927" y="964406"/>
                            <a:pt x="720090" y="1028700"/>
                          </a:cubicBezTo>
                          <a:lnTo>
                            <a:pt x="720090" y="1028700"/>
                          </a:lnTo>
                          <a:lnTo>
                            <a:pt x="720090" y="762952"/>
                          </a:lnTo>
                          <a:lnTo>
                            <a:pt x="720090" y="762952"/>
                          </a:lnTo>
                          <a:close/>
                          <a:moveTo>
                            <a:pt x="0" y="0"/>
                          </a:moveTo>
                          <a:lnTo>
                            <a:pt x="0" y="265747"/>
                          </a:lnTo>
                          <a:cubicBezTo>
                            <a:pt x="0" y="330041"/>
                            <a:pt x="12859" y="398621"/>
                            <a:pt x="38577" y="462915"/>
                          </a:cubicBezTo>
                          <a:lnTo>
                            <a:pt x="38577" y="197167"/>
                          </a:lnTo>
                          <a:cubicBezTo>
                            <a:pt x="8572"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5" name="Freeform: Shape 1124">
                      <a:extLst>
                        <a:ext uri="{FF2B5EF4-FFF2-40B4-BE49-F238E27FC236}">
                          <a16:creationId xmlns:a16="http://schemas.microsoft.com/office/drawing/2014/main" id="{288FB6E4-755E-D341-1092-EF7EF0FA3015}"/>
                        </a:ext>
                      </a:extLst>
                    </p:cNvPr>
                    <p:cNvSpPr/>
                    <p:nvPr/>
                  </p:nvSpPr>
                  <p:spPr>
                    <a:xfrm>
                      <a:off x="13981194" y="6572963"/>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9 h 1790581"/>
                        <a:gd name="connsiteX33" fmla="*/ 1890790 w 3104869"/>
                        <a:gd name="connsiteY33" fmla="*/ 1768079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3"/>
                            <a:pt x="1183559" y="1648063"/>
                            <a:pt x="716357" y="1378030"/>
                          </a:cubicBezTo>
                          <a:cubicBezTo>
                            <a:pt x="253442" y="1107996"/>
                            <a:pt x="249156" y="675085"/>
                            <a:pt x="712071" y="409337"/>
                          </a:cubicBezTo>
                          <a:cubicBezTo>
                            <a:pt x="1174986" y="139303"/>
                            <a:pt x="1925080" y="139303"/>
                            <a:pt x="2387995" y="409337"/>
                          </a:cubicBezTo>
                          <a:cubicBezTo>
                            <a:pt x="2850910" y="675085"/>
                            <a:pt x="2850910" y="1112282"/>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6"/>
                            <a:pt x="2726609" y="306467"/>
                            <a:pt x="2645170" y="259318"/>
                          </a:cubicBezTo>
                          <a:cubicBezTo>
                            <a:pt x="2563731" y="212170"/>
                            <a:pt x="2478006" y="173593"/>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3"/>
                            <a:pt x="532049" y="212170"/>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899"/>
                            <a:pt x="463468" y="1528048"/>
                          </a:cubicBezTo>
                          <a:cubicBezTo>
                            <a:pt x="544907" y="1575197"/>
                            <a:pt x="630632" y="1613773"/>
                            <a:pt x="724930" y="1648063"/>
                          </a:cubicBezTo>
                          <a:lnTo>
                            <a:pt x="849231" y="1575197"/>
                          </a:lnTo>
                          <a:cubicBezTo>
                            <a:pt x="969246" y="1618060"/>
                            <a:pt x="1097834" y="1648063"/>
                            <a:pt x="1226421" y="1665208"/>
                          </a:cubicBezTo>
                          <a:lnTo>
                            <a:pt x="1226421" y="1768079"/>
                          </a:lnTo>
                          <a:cubicBezTo>
                            <a:pt x="1445020" y="1798082"/>
                            <a:pt x="1672191" y="1798082"/>
                            <a:pt x="1890790" y="1768079"/>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899"/>
                            <a:pt x="2803761" y="1429464"/>
                            <a:pt x="2863769" y="1378030"/>
                          </a:cubicBezTo>
                          <a:lnTo>
                            <a:pt x="2735181" y="1305163"/>
                          </a:lnTo>
                          <a:cubicBezTo>
                            <a:pt x="2808047" y="1236583"/>
                            <a:pt x="2859482" y="1163717"/>
                            <a:pt x="2889486" y="1086564"/>
                          </a:cubicBezTo>
                          <a:lnTo>
                            <a:pt x="3069509" y="1086564"/>
                          </a:lnTo>
                          <a:cubicBezTo>
                            <a:pt x="3116657" y="957977"/>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26" name="Freeform: Shape 1125">
                      <a:extLst>
                        <a:ext uri="{FF2B5EF4-FFF2-40B4-BE49-F238E27FC236}">
                          <a16:creationId xmlns:a16="http://schemas.microsoft.com/office/drawing/2014/main" id="{A8409530-5DF9-CD70-EA87-695A764CF3F7}"/>
                        </a:ext>
                      </a:extLst>
                    </p:cNvPr>
                    <p:cNvSpPr/>
                    <p:nvPr/>
                  </p:nvSpPr>
                  <p:spPr>
                    <a:xfrm>
                      <a:off x="15203328" y="7466646"/>
                      <a:ext cx="1881664" cy="1165355"/>
                    </a:xfrm>
                    <a:custGeom>
                      <a:avLst/>
                      <a:gdLst>
                        <a:gd name="connsiteX0" fmla="*/ 1847374 w 1881664"/>
                        <a:gd name="connsiteY0" fmla="*/ 192881 h 1165355"/>
                        <a:gd name="connsiteX1" fmla="*/ 1847374 w 1881664"/>
                        <a:gd name="connsiteY1" fmla="*/ 458629 h 1165355"/>
                        <a:gd name="connsiteX2" fmla="*/ 1881664 w 1881664"/>
                        <a:gd name="connsiteY2" fmla="*/ 265747 h 1165355"/>
                        <a:gd name="connsiteX3" fmla="*/ 1881664 w 1881664"/>
                        <a:gd name="connsiteY3" fmla="*/ 0 h 1165355"/>
                        <a:gd name="connsiteX4" fmla="*/ 1847374 w 1881664"/>
                        <a:gd name="connsiteY4" fmla="*/ 192881 h 1165355"/>
                        <a:gd name="connsiteX5" fmla="*/ 1847374 w 1881664"/>
                        <a:gd name="connsiteY5" fmla="*/ 192881 h 1165355"/>
                        <a:gd name="connsiteX6" fmla="*/ 0 w 1881664"/>
                        <a:gd name="connsiteY6" fmla="*/ 878681 h 1165355"/>
                        <a:gd name="connsiteX7" fmla="*/ 0 w 1881664"/>
                        <a:gd name="connsiteY7" fmla="*/ 1144429 h 1165355"/>
                        <a:gd name="connsiteX8" fmla="*/ 664369 w 1881664"/>
                        <a:gd name="connsiteY8" fmla="*/ 1144429 h 1165355"/>
                        <a:gd name="connsiteX9" fmla="*/ 664369 w 1881664"/>
                        <a:gd name="connsiteY9" fmla="*/ 878681 h 1165355"/>
                        <a:gd name="connsiteX10" fmla="*/ 0 w 1881664"/>
                        <a:gd name="connsiteY10" fmla="*/ 878681 h 1165355"/>
                        <a:gd name="connsiteX11" fmla="*/ 0 w 1881664"/>
                        <a:gd name="connsiteY11" fmla="*/ 878681 h 1165355"/>
                        <a:gd name="connsiteX12" fmla="*/ 1641634 w 1881664"/>
                        <a:gd name="connsiteY12" fmla="*/ 750094 h 1165355"/>
                        <a:gd name="connsiteX13" fmla="*/ 1641634 w 1881664"/>
                        <a:gd name="connsiteY13" fmla="*/ 484346 h 1165355"/>
                        <a:gd name="connsiteX14" fmla="*/ 1170146 w 1881664"/>
                        <a:gd name="connsiteY14" fmla="*/ 758666 h 1165355"/>
                        <a:gd name="connsiteX15" fmla="*/ 1170146 w 1881664"/>
                        <a:gd name="connsiteY15" fmla="*/ 1024414 h 1165355"/>
                        <a:gd name="connsiteX16" fmla="*/ 1641634 w 1881664"/>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5">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8685"/>
                            <a:pt x="0" y="878681"/>
                          </a:cubicBezTo>
                          <a:lnTo>
                            <a:pt x="0" y="878681"/>
                          </a:lnTo>
                          <a:close/>
                          <a:moveTo>
                            <a:pt x="1641634" y="750094"/>
                          </a:moveTo>
                          <a:lnTo>
                            <a:pt x="1641634" y="484346"/>
                          </a:lnTo>
                          <a:cubicBezTo>
                            <a:pt x="1508760" y="604362"/>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1" name="Graphic 4">
                    <a:extLst>
                      <a:ext uri="{FF2B5EF4-FFF2-40B4-BE49-F238E27FC236}">
                        <a16:creationId xmlns:a16="http://schemas.microsoft.com/office/drawing/2014/main" id="{249F84BE-C2E5-4809-68ED-99BE0C381C56}"/>
                      </a:ext>
                    </a:extLst>
                  </p:cNvPr>
                  <p:cNvGrpSpPr/>
                  <p:nvPr/>
                </p:nvGrpSpPr>
                <p:grpSpPr>
                  <a:xfrm>
                    <a:off x="13981194" y="6281498"/>
                    <a:ext cx="3104869" cy="2059038"/>
                    <a:chOff x="13981194" y="6281498"/>
                    <a:chExt cx="3104869" cy="2059038"/>
                  </a:xfrm>
                  <a:solidFill>
                    <a:srgbClr val="000000"/>
                  </a:solidFill>
                </p:grpSpPr>
                <p:sp>
                  <p:nvSpPr>
                    <p:cNvPr id="1103" name="Freeform: Shape 1102">
                      <a:extLst>
                        <a:ext uri="{FF2B5EF4-FFF2-40B4-BE49-F238E27FC236}">
                          <a16:creationId xmlns:a16="http://schemas.microsoft.com/office/drawing/2014/main" id="{65CB66B1-61C0-C1EE-955C-09BA040E87AE}"/>
                        </a:ext>
                      </a:extLst>
                    </p:cNvPr>
                    <p:cNvSpPr/>
                    <p:nvPr/>
                  </p:nvSpPr>
                  <p:spPr>
                    <a:xfrm>
                      <a:off x="14350365" y="6467287"/>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6"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40"/>
                            <a:pt x="1281589" y="4950"/>
                          </a:cubicBezTo>
                          <a:cubicBezTo>
                            <a:pt x="660082"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4" name="Freeform: Shape 1103">
                      <a:extLst>
                        <a:ext uri="{FF2B5EF4-FFF2-40B4-BE49-F238E27FC236}">
                          <a16:creationId xmlns:a16="http://schemas.microsoft.com/office/drawing/2014/main" id="{AAE54767-5A02-F3AA-D620-FC86A7B7A748}"/>
                        </a:ext>
                      </a:extLst>
                    </p:cNvPr>
                    <p:cNvSpPr/>
                    <p:nvPr/>
                  </p:nvSpPr>
                  <p:spPr>
                    <a:xfrm>
                      <a:off x="14348214" y="6620112"/>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5" name="Freeform: Shape 1104">
                      <a:extLst>
                        <a:ext uri="{FF2B5EF4-FFF2-40B4-BE49-F238E27FC236}">
                          <a16:creationId xmlns:a16="http://schemas.microsoft.com/office/drawing/2014/main" id="{17817822-37B7-A619-168F-A68697503CC3}"/>
                        </a:ext>
                      </a:extLst>
                    </p:cNvPr>
                    <p:cNvSpPr/>
                    <p:nvPr/>
                  </p:nvSpPr>
                  <p:spPr>
                    <a:xfrm>
                      <a:off x="15871983" y="7368063"/>
                      <a:ext cx="1011554" cy="844391"/>
                    </a:xfrm>
                    <a:custGeom>
                      <a:avLst/>
                      <a:gdLst>
                        <a:gd name="connsiteX0" fmla="*/ 0 w 1011554"/>
                        <a:gd name="connsiteY0" fmla="*/ 578644 h 844391"/>
                        <a:gd name="connsiteX1" fmla="*/ 0 w 1011554"/>
                        <a:gd name="connsiteY1" fmla="*/ 844392 h 844391"/>
                        <a:gd name="connsiteX2" fmla="*/ 377190 w 1011554"/>
                        <a:gd name="connsiteY2" fmla="*/ 754380 h 844391"/>
                        <a:gd name="connsiteX3" fmla="*/ 377190 w 1011554"/>
                        <a:gd name="connsiteY3" fmla="*/ 488633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2"/>
                          </a:lnTo>
                          <a:cubicBezTo>
                            <a:pt x="128588" y="827246"/>
                            <a:pt x="257175" y="797243"/>
                            <a:pt x="377190" y="754380"/>
                          </a:cubicBezTo>
                          <a:lnTo>
                            <a:pt x="377190" y="488633"/>
                          </a:lnTo>
                          <a:cubicBezTo>
                            <a:pt x="257175" y="531495"/>
                            <a:pt x="124301" y="561499"/>
                            <a:pt x="0" y="578644"/>
                          </a:cubicBezTo>
                          <a:lnTo>
                            <a:pt x="0" y="578644"/>
                          </a:lnTo>
                          <a:close/>
                          <a:moveTo>
                            <a:pt x="998696" y="261462"/>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4336"/>
                            <a:pt x="972979" y="330042"/>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6" name="Freeform: Shape 1105">
                      <a:extLst>
                        <a:ext uri="{FF2B5EF4-FFF2-40B4-BE49-F238E27FC236}">
                          <a16:creationId xmlns:a16="http://schemas.microsoft.com/office/drawing/2014/main" id="{1ED75CFB-AD0D-8C9D-0920-9BCAD2F683FA}"/>
                        </a:ext>
                      </a:extLst>
                    </p:cNvPr>
                    <p:cNvSpPr/>
                    <p:nvPr/>
                  </p:nvSpPr>
                  <p:spPr>
                    <a:xfrm>
                      <a:off x="16712088" y="6686549"/>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7153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715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7" name="Freeform: Shape 1106">
                      <a:extLst>
                        <a:ext uri="{FF2B5EF4-FFF2-40B4-BE49-F238E27FC236}">
                          <a16:creationId xmlns:a16="http://schemas.microsoft.com/office/drawing/2014/main" id="{5B0184B6-4BD5-F58B-9E59-0E72EB23E7E3}"/>
                        </a:ext>
                      </a:extLst>
                    </p:cNvPr>
                    <p:cNvSpPr/>
                    <p:nvPr/>
                  </p:nvSpPr>
                  <p:spPr>
                    <a:xfrm>
                      <a:off x="14196059" y="6690836"/>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7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7 h 1521618"/>
                        <a:gd name="connsiteX12" fmla="*/ 1011555 w 1011555"/>
                        <a:gd name="connsiteY12" fmla="*/ 1521619 h 1521618"/>
                        <a:gd name="connsiteX13" fmla="*/ 1011555 w 1011555"/>
                        <a:gd name="connsiteY13" fmla="*/ 1521619 h 1521618"/>
                        <a:gd name="connsiteX14" fmla="*/ 0 w 1011555"/>
                        <a:gd name="connsiteY14" fmla="*/ 677227 h 1521618"/>
                        <a:gd name="connsiteX15" fmla="*/ 0 w 1011555"/>
                        <a:gd name="connsiteY15" fmla="*/ 942975 h 1521618"/>
                        <a:gd name="connsiteX16" fmla="*/ 158591 w 1011555"/>
                        <a:gd name="connsiteY16" fmla="*/ 1161573 h 1521618"/>
                        <a:gd name="connsiteX17" fmla="*/ 158591 w 1011555"/>
                        <a:gd name="connsiteY17" fmla="*/ 895826 h 1521618"/>
                        <a:gd name="connsiteX18" fmla="*/ 0 w 1011555"/>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7"/>
                          </a:lnTo>
                          <a:lnTo>
                            <a:pt x="25718" y="0"/>
                          </a:lnTo>
                          <a:lnTo>
                            <a:pt x="154305" y="72866"/>
                          </a:lnTo>
                          <a:lnTo>
                            <a:pt x="154305" y="72866"/>
                          </a:lnTo>
                          <a:close/>
                          <a:moveTo>
                            <a:pt x="1011555" y="1521619"/>
                          </a:moveTo>
                          <a:lnTo>
                            <a:pt x="1011555" y="1521619"/>
                          </a:lnTo>
                          <a:lnTo>
                            <a:pt x="1011555" y="1255871"/>
                          </a:lnTo>
                          <a:cubicBezTo>
                            <a:pt x="882968" y="1238726"/>
                            <a:pt x="750094" y="1208722"/>
                            <a:pt x="630079" y="1165860"/>
                          </a:cubicBezTo>
                          <a:lnTo>
                            <a:pt x="630079" y="1165860"/>
                          </a:lnTo>
                          <a:lnTo>
                            <a:pt x="630079" y="1431607"/>
                          </a:lnTo>
                          <a:cubicBezTo>
                            <a:pt x="750094" y="1474470"/>
                            <a:pt x="882968" y="1504473"/>
                            <a:pt x="1011555" y="1521619"/>
                          </a:cubicBezTo>
                          <a:lnTo>
                            <a:pt x="1011555" y="1521619"/>
                          </a:lnTo>
                          <a:close/>
                          <a:moveTo>
                            <a:pt x="0" y="677227"/>
                          </a:moveTo>
                          <a:lnTo>
                            <a:pt x="0" y="942975"/>
                          </a:lnTo>
                          <a:cubicBezTo>
                            <a:pt x="34290" y="1020127"/>
                            <a:pt x="85725" y="1092994"/>
                            <a:pt x="158591" y="1161573"/>
                          </a:cubicBezTo>
                          <a:lnTo>
                            <a:pt x="158591" y="895826"/>
                          </a:lnTo>
                          <a:cubicBezTo>
                            <a:pt x="85725" y="827246"/>
                            <a:pt x="34290" y="750094"/>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8" name="Freeform: Shape 1107">
                      <a:extLst>
                        <a:ext uri="{FF2B5EF4-FFF2-40B4-BE49-F238E27FC236}">
                          <a16:creationId xmlns:a16="http://schemas.microsoft.com/office/drawing/2014/main" id="{F89A2780-8ABF-213A-9A8F-BA4EBBA5B84E}"/>
                        </a:ext>
                      </a:extLst>
                    </p:cNvPr>
                    <p:cNvSpPr/>
                    <p:nvPr/>
                  </p:nvSpPr>
                  <p:spPr>
                    <a:xfrm>
                      <a:off x="16870680" y="7368063"/>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9" name="Freeform: Shape 1108">
                      <a:extLst>
                        <a:ext uri="{FF2B5EF4-FFF2-40B4-BE49-F238E27FC236}">
                          <a16:creationId xmlns:a16="http://schemas.microsoft.com/office/drawing/2014/main" id="{D6757FBE-C2AB-AB41-31E0-426D5265724D}"/>
                        </a:ext>
                      </a:extLst>
                    </p:cNvPr>
                    <p:cNvSpPr/>
                    <p:nvPr/>
                  </p:nvSpPr>
                  <p:spPr>
                    <a:xfrm>
                      <a:off x="14016037" y="7368063"/>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0" name="Freeform: Shape 1109">
                      <a:extLst>
                        <a:ext uri="{FF2B5EF4-FFF2-40B4-BE49-F238E27FC236}">
                          <a16:creationId xmlns:a16="http://schemas.microsoft.com/office/drawing/2014/main" id="{39129996-AE70-6420-1496-4AC94D6B8B20}"/>
                        </a:ext>
                      </a:extLst>
                    </p:cNvPr>
                    <p:cNvSpPr/>
                    <p:nvPr/>
                  </p:nvSpPr>
                  <p:spPr>
                    <a:xfrm>
                      <a:off x="16249174" y="7856695"/>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1" name="Freeform: Shape 1110">
                      <a:extLst>
                        <a:ext uri="{FF2B5EF4-FFF2-40B4-BE49-F238E27FC236}">
                          <a16:creationId xmlns:a16="http://schemas.microsoft.com/office/drawing/2014/main" id="{4D10DE45-BF84-AB97-C60D-929DCE5FF233}"/>
                        </a:ext>
                      </a:extLst>
                    </p:cNvPr>
                    <p:cNvSpPr/>
                    <p:nvPr/>
                  </p:nvSpPr>
                  <p:spPr>
                    <a:xfrm>
                      <a:off x="14697550" y="7856695"/>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2" name="Freeform: Shape 1111">
                      <a:extLst>
                        <a:ext uri="{FF2B5EF4-FFF2-40B4-BE49-F238E27FC236}">
                          <a16:creationId xmlns:a16="http://schemas.microsoft.com/office/drawing/2014/main" id="{67DA6450-F4B5-3654-461A-3038604211EA}"/>
                        </a:ext>
                      </a:extLst>
                    </p:cNvPr>
                    <p:cNvSpPr/>
                    <p:nvPr/>
                  </p:nvSpPr>
                  <p:spPr>
                    <a:xfrm>
                      <a:off x="13981747" y="7170895"/>
                      <a:ext cx="720090" cy="1024413"/>
                    </a:xfrm>
                    <a:custGeom>
                      <a:avLst/>
                      <a:gdLst>
                        <a:gd name="connsiteX0" fmla="*/ 720090 w 720090"/>
                        <a:gd name="connsiteY0" fmla="*/ 758666 h 1024413"/>
                        <a:gd name="connsiteX1" fmla="*/ 248603 w 720090"/>
                        <a:gd name="connsiteY1" fmla="*/ 484346 h 1024413"/>
                        <a:gd name="connsiteX2" fmla="*/ 248603 w 720090"/>
                        <a:gd name="connsiteY2" fmla="*/ 750094 h 1024413"/>
                        <a:gd name="connsiteX3" fmla="*/ 720090 w 720090"/>
                        <a:gd name="connsiteY3" fmla="*/ 1024414 h 1024413"/>
                        <a:gd name="connsiteX4" fmla="*/ 720090 w 720090"/>
                        <a:gd name="connsiteY4" fmla="*/ 1024414 h 1024413"/>
                        <a:gd name="connsiteX5" fmla="*/ 720090 w 720090"/>
                        <a:gd name="connsiteY5" fmla="*/ 758666 h 1024413"/>
                        <a:gd name="connsiteX6" fmla="*/ 720090 w 720090"/>
                        <a:gd name="connsiteY6" fmla="*/ 758666 h 1024413"/>
                        <a:gd name="connsiteX7" fmla="*/ 0 w 720090"/>
                        <a:gd name="connsiteY7" fmla="*/ 0 h 1024413"/>
                        <a:gd name="connsiteX8" fmla="*/ 0 w 720090"/>
                        <a:gd name="connsiteY8" fmla="*/ 265747 h 1024413"/>
                        <a:gd name="connsiteX9" fmla="*/ 38577 w 720090"/>
                        <a:gd name="connsiteY9" fmla="*/ 462915 h 1024413"/>
                        <a:gd name="connsiteX10" fmla="*/ 38577 w 720090"/>
                        <a:gd name="connsiteY10" fmla="*/ 197167 h 1024413"/>
                        <a:gd name="connsiteX11" fmla="*/ 0 w 720090"/>
                        <a:gd name="connsiteY11" fmla="*/ 0 h 10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4413">
                          <a:moveTo>
                            <a:pt x="720090" y="758666"/>
                          </a:moveTo>
                          <a:cubicBezTo>
                            <a:pt x="552927" y="694372"/>
                            <a:pt x="381477" y="604361"/>
                            <a:pt x="248603" y="484346"/>
                          </a:cubicBezTo>
                          <a:lnTo>
                            <a:pt x="248603" y="750094"/>
                          </a:lnTo>
                          <a:cubicBezTo>
                            <a:pt x="377190" y="865822"/>
                            <a:pt x="552927" y="960120"/>
                            <a:pt x="720090" y="1024414"/>
                          </a:cubicBezTo>
                          <a:lnTo>
                            <a:pt x="720090" y="1024414"/>
                          </a:lnTo>
                          <a:lnTo>
                            <a:pt x="720090" y="758666"/>
                          </a:lnTo>
                          <a:lnTo>
                            <a:pt x="720090" y="758666"/>
                          </a:lnTo>
                          <a:close/>
                          <a:moveTo>
                            <a:pt x="0" y="0"/>
                          </a:moveTo>
                          <a:lnTo>
                            <a:pt x="0" y="265747"/>
                          </a:lnTo>
                          <a:cubicBezTo>
                            <a:pt x="0" y="330041"/>
                            <a:pt x="12859" y="398621"/>
                            <a:pt x="38577" y="462915"/>
                          </a:cubicBezTo>
                          <a:lnTo>
                            <a:pt x="38577" y="197167"/>
                          </a:lnTo>
                          <a:cubicBezTo>
                            <a:pt x="8572"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3" name="Freeform: Shape 1112">
                      <a:extLst>
                        <a:ext uri="{FF2B5EF4-FFF2-40B4-BE49-F238E27FC236}">
                          <a16:creationId xmlns:a16="http://schemas.microsoft.com/office/drawing/2014/main" id="{8D4C64F7-08D4-F6AE-9FF8-5E3CB803F120}"/>
                        </a:ext>
                      </a:extLst>
                    </p:cNvPr>
                    <p:cNvSpPr/>
                    <p:nvPr/>
                  </p:nvSpPr>
                  <p:spPr>
                    <a:xfrm>
                      <a:off x="13981194" y="6281498"/>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9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9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9 h 1790581"/>
                        <a:gd name="connsiteX33" fmla="*/ 1890790 w 3104869"/>
                        <a:gd name="connsiteY33" fmla="*/ 1768079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3"/>
                            <a:pt x="1183559" y="1648063"/>
                            <a:pt x="716357" y="1378030"/>
                          </a:cubicBezTo>
                          <a:cubicBezTo>
                            <a:pt x="253442" y="1107996"/>
                            <a:pt x="249156" y="675085"/>
                            <a:pt x="712071" y="409337"/>
                          </a:cubicBezTo>
                          <a:cubicBezTo>
                            <a:pt x="1174986" y="139303"/>
                            <a:pt x="1925080" y="139303"/>
                            <a:pt x="2387995" y="409337"/>
                          </a:cubicBezTo>
                          <a:cubicBezTo>
                            <a:pt x="2850910" y="675085"/>
                            <a:pt x="2850910" y="1107996"/>
                            <a:pt x="2392281" y="1378030"/>
                          </a:cubicBezTo>
                          <a:lnTo>
                            <a:pt x="2392281" y="1378030"/>
                          </a:lnTo>
                          <a:close/>
                          <a:moveTo>
                            <a:pt x="3069509" y="700802"/>
                          </a:moveTo>
                          <a:lnTo>
                            <a:pt x="2889486" y="700802"/>
                          </a:lnTo>
                          <a:cubicBezTo>
                            <a:pt x="2855196" y="623650"/>
                            <a:pt x="2803761" y="550783"/>
                            <a:pt x="2730895" y="482203"/>
                          </a:cubicBezTo>
                          <a:lnTo>
                            <a:pt x="2855196" y="409337"/>
                          </a:lnTo>
                          <a:cubicBezTo>
                            <a:pt x="2795188" y="353616"/>
                            <a:pt x="2726609" y="306467"/>
                            <a:pt x="2645170" y="259319"/>
                          </a:cubicBezTo>
                          <a:cubicBezTo>
                            <a:pt x="2563731" y="212170"/>
                            <a:pt x="2478006" y="173594"/>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4"/>
                            <a:pt x="532049" y="212170"/>
                            <a:pt x="450610" y="259319"/>
                          </a:cubicBezTo>
                          <a:cubicBezTo>
                            <a:pt x="369171" y="306467"/>
                            <a:pt x="300591" y="357902"/>
                            <a:pt x="240584" y="409337"/>
                          </a:cubicBezTo>
                          <a:lnTo>
                            <a:pt x="369171" y="482203"/>
                          </a:lnTo>
                          <a:cubicBezTo>
                            <a:pt x="296305" y="550783"/>
                            <a:pt x="244869" y="623650"/>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900"/>
                            <a:pt x="463468" y="1528048"/>
                          </a:cubicBezTo>
                          <a:cubicBezTo>
                            <a:pt x="544907" y="1575197"/>
                            <a:pt x="630632" y="1613773"/>
                            <a:pt x="724930" y="1648063"/>
                          </a:cubicBezTo>
                          <a:lnTo>
                            <a:pt x="849231" y="1575197"/>
                          </a:lnTo>
                          <a:cubicBezTo>
                            <a:pt x="969246" y="1618060"/>
                            <a:pt x="1097834" y="1648063"/>
                            <a:pt x="1226421" y="1665208"/>
                          </a:cubicBezTo>
                          <a:lnTo>
                            <a:pt x="1226421" y="1768079"/>
                          </a:lnTo>
                          <a:cubicBezTo>
                            <a:pt x="1445020" y="1798082"/>
                            <a:pt x="1672191" y="1798082"/>
                            <a:pt x="1890790" y="1768079"/>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900"/>
                            <a:pt x="2803761" y="1429464"/>
                            <a:pt x="2863769" y="1378030"/>
                          </a:cubicBezTo>
                          <a:lnTo>
                            <a:pt x="2735181" y="1305163"/>
                          </a:lnTo>
                          <a:cubicBezTo>
                            <a:pt x="2808047" y="1236583"/>
                            <a:pt x="2859482" y="1163717"/>
                            <a:pt x="2889486" y="1086564"/>
                          </a:cubicBezTo>
                          <a:lnTo>
                            <a:pt x="3069509" y="1086564"/>
                          </a:lnTo>
                          <a:cubicBezTo>
                            <a:pt x="3116657" y="957977"/>
                            <a:pt x="3116657" y="825104"/>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14" name="Freeform: Shape 1113">
                      <a:extLst>
                        <a:ext uri="{FF2B5EF4-FFF2-40B4-BE49-F238E27FC236}">
                          <a16:creationId xmlns:a16="http://schemas.microsoft.com/office/drawing/2014/main" id="{440FBF26-EE3D-EC6F-B6A2-8FF7B5D3CAF0}"/>
                        </a:ext>
                      </a:extLst>
                    </p:cNvPr>
                    <p:cNvSpPr/>
                    <p:nvPr/>
                  </p:nvSpPr>
                  <p:spPr>
                    <a:xfrm>
                      <a:off x="15203328" y="7175181"/>
                      <a:ext cx="1881664" cy="1165355"/>
                    </a:xfrm>
                    <a:custGeom>
                      <a:avLst/>
                      <a:gdLst>
                        <a:gd name="connsiteX0" fmla="*/ 1847374 w 1881664"/>
                        <a:gd name="connsiteY0" fmla="*/ 192881 h 1165355"/>
                        <a:gd name="connsiteX1" fmla="*/ 1847374 w 1881664"/>
                        <a:gd name="connsiteY1" fmla="*/ 458629 h 1165355"/>
                        <a:gd name="connsiteX2" fmla="*/ 1881664 w 1881664"/>
                        <a:gd name="connsiteY2" fmla="*/ 265748 h 1165355"/>
                        <a:gd name="connsiteX3" fmla="*/ 1881664 w 1881664"/>
                        <a:gd name="connsiteY3" fmla="*/ 0 h 1165355"/>
                        <a:gd name="connsiteX4" fmla="*/ 1847374 w 1881664"/>
                        <a:gd name="connsiteY4" fmla="*/ 192881 h 1165355"/>
                        <a:gd name="connsiteX5" fmla="*/ 1847374 w 1881664"/>
                        <a:gd name="connsiteY5" fmla="*/ 192881 h 1165355"/>
                        <a:gd name="connsiteX6" fmla="*/ 0 w 1881664"/>
                        <a:gd name="connsiteY6" fmla="*/ 878681 h 1165355"/>
                        <a:gd name="connsiteX7" fmla="*/ 0 w 1881664"/>
                        <a:gd name="connsiteY7" fmla="*/ 1144429 h 1165355"/>
                        <a:gd name="connsiteX8" fmla="*/ 664369 w 1881664"/>
                        <a:gd name="connsiteY8" fmla="*/ 1144429 h 1165355"/>
                        <a:gd name="connsiteX9" fmla="*/ 664369 w 1881664"/>
                        <a:gd name="connsiteY9" fmla="*/ 878681 h 1165355"/>
                        <a:gd name="connsiteX10" fmla="*/ 0 w 1881664"/>
                        <a:gd name="connsiteY10" fmla="*/ 878681 h 1165355"/>
                        <a:gd name="connsiteX11" fmla="*/ 0 w 1881664"/>
                        <a:gd name="connsiteY11" fmla="*/ 878681 h 1165355"/>
                        <a:gd name="connsiteX12" fmla="*/ 1641634 w 1881664"/>
                        <a:gd name="connsiteY12" fmla="*/ 750094 h 1165355"/>
                        <a:gd name="connsiteX13" fmla="*/ 1641634 w 1881664"/>
                        <a:gd name="connsiteY13" fmla="*/ 484346 h 1165355"/>
                        <a:gd name="connsiteX14" fmla="*/ 1170146 w 1881664"/>
                        <a:gd name="connsiteY14" fmla="*/ 758667 h 1165355"/>
                        <a:gd name="connsiteX15" fmla="*/ 1170146 w 1881664"/>
                        <a:gd name="connsiteY15" fmla="*/ 1024414 h 1165355"/>
                        <a:gd name="connsiteX16" fmla="*/ 1641634 w 1881664"/>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5">
                          <a:moveTo>
                            <a:pt x="1847374" y="192881"/>
                          </a:moveTo>
                          <a:lnTo>
                            <a:pt x="1847374" y="458629"/>
                          </a:lnTo>
                          <a:cubicBezTo>
                            <a:pt x="1868805" y="398621"/>
                            <a:pt x="1881664" y="330042"/>
                            <a:pt x="1881664" y="265748"/>
                          </a:cubicBezTo>
                          <a:lnTo>
                            <a:pt x="1881664" y="0"/>
                          </a:lnTo>
                          <a:cubicBezTo>
                            <a:pt x="1881664" y="21431"/>
                            <a:pt x="1860233"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41634" y="750094"/>
                          </a:moveTo>
                          <a:lnTo>
                            <a:pt x="1641634" y="484346"/>
                          </a:lnTo>
                          <a:cubicBezTo>
                            <a:pt x="1508760" y="604362"/>
                            <a:pt x="1337310" y="694373"/>
                            <a:pt x="1170146" y="758667"/>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2" name="Graphic 4">
                    <a:extLst>
                      <a:ext uri="{FF2B5EF4-FFF2-40B4-BE49-F238E27FC236}">
                        <a16:creationId xmlns:a16="http://schemas.microsoft.com/office/drawing/2014/main" id="{E7EE720B-EE8E-8288-0BAF-F34F2CB2358B}"/>
                      </a:ext>
                    </a:extLst>
                  </p:cNvPr>
                  <p:cNvGrpSpPr/>
                  <p:nvPr/>
                </p:nvGrpSpPr>
                <p:grpSpPr>
                  <a:xfrm>
                    <a:off x="13981194" y="5985747"/>
                    <a:ext cx="3104869" cy="2059038"/>
                    <a:chOff x="13981194" y="5985747"/>
                    <a:chExt cx="3104869" cy="2059038"/>
                  </a:xfrm>
                  <a:solidFill>
                    <a:srgbClr val="000000"/>
                  </a:solidFill>
                </p:grpSpPr>
                <p:sp>
                  <p:nvSpPr>
                    <p:cNvPr id="1091" name="Freeform: Shape 1090">
                      <a:extLst>
                        <a:ext uri="{FF2B5EF4-FFF2-40B4-BE49-F238E27FC236}">
                          <a16:creationId xmlns:a16="http://schemas.microsoft.com/office/drawing/2014/main" id="{7EF96128-3C3E-330B-9030-3BEB29566001}"/>
                        </a:ext>
                      </a:extLst>
                    </p:cNvPr>
                    <p:cNvSpPr/>
                    <p:nvPr/>
                  </p:nvSpPr>
                  <p:spPr>
                    <a:xfrm>
                      <a:off x="14350365" y="6172414"/>
                      <a:ext cx="2366009" cy="977050"/>
                    </a:xfrm>
                    <a:custGeom>
                      <a:avLst/>
                      <a:gdLst>
                        <a:gd name="connsiteX0" fmla="*/ 0 w 2366009"/>
                        <a:gd name="connsiteY0" fmla="*/ 702730 h 977050"/>
                        <a:gd name="connsiteX1" fmla="*/ 0 w 2366009"/>
                        <a:gd name="connsiteY1" fmla="*/ 968478 h 977050"/>
                        <a:gd name="connsiteX2" fmla="*/ 60007 w 2366009"/>
                        <a:gd name="connsiteY2" fmla="*/ 749879 h 977050"/>
                        <a:gd name="connsiteX3" fmla="*/ 591503 w 2366009"/>
                        <a:gd name="connsiteY3" fmla="*/ 376975 h 977050"/>
                        <a:gd name="connsiteX4" fmla="*/ 1114425 w 2366009"/>
                        <a:gd name="connsiteY4" fmla="*/ 286964 h 977050"/>
                        <a:gd name="connsiteX5" fmla="*/ 1877378 w 2366009"/>
                        <a:gd name="connsiteY5" fmla="*/ 419838 h 977050"/>
                        <a:gd name="connsiteX6" fmla="*/ 2014538 w 2366009"/>
                        <a:gd name="connsiteY6" fmla="*/ 488417 h 977050"/>
                        <a:gd name="connsiteX7" fmla="*/ 2366010 w 2366009"/>
                        <a:gd name="connsiteY7" fmla="*/ 977050 h 977050"/>
                        <a:gd name="connsiteX8" fmla="*/ 2366010 w 2366009"/>
                        <a:gd name="connsiteY8" fmla="*/ 711303 h 977050"/>
                        <a:gd name="connsiteX9" fmla="*/ 1281589 w 2366009"/>
                        <a:gd name="connsiteY9" fmla="*/ 4072 h 977050"/>
                        <a:gd name="connsiteX10" fmla="*/ 0 w 2366009"/>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050">
                          <a:moveTo>
                            <a:pt x="0" y="702730"/>
                          </a:moveTo>
                          <a:lnTo>
                            <a:pt x="0" y="968478"/>
                          </a:lnTo>
                          <a:cubicBezTo>
                            <a:pt x="0" y="891325"/>
                            <a:pt x="21431" y="814173"/>
                            <a:pt x="60007" y="749879"/>
                          </a:cubicBezTo>
                          <a:cubicBezTo>
                            <a:pt x="180022" y="556998"/>
                            <a:pt x="381476" y="445555"/>
                            <a:pt x="591503" y="376975"/>
                          </a:cubicBezTo>
                          <a:cubicBezTo>
                            <a:pt x="771525" y="321254"/>
                            <a:pt x="925830" y="295536"/>
                            <a:pt x="1114425" y="286964"/>
                          </a:cubicBezTo>
                          <a:cubicBezTo>
                            <a:pt x="1375886" y="282678"/>
                            <a:pt x="1637347" y="316967"/>
                            <a:pt x="1877378" y="419838"/>
                          </a:cubicBezTo>
                          <a:cubicBezTo>
                            <a:pt x="1924526" y="441269"/>
                            <a:pt x="1971675" y="462700"/>
                            <a:pt x="2014538" y="488417"/>
                          </a:cubicBezTo>
                          <a:cubicBezTo>
                            <a:pt x="2245995" y="621291"/>
                            <a:pt x="2366010" y="801314"/>
                            <a:pt x="2366010" y="977050"/>
                          </a:cubicBezTo>
                          <a:lnTo>
                            <a:pt x="2366010" y="711303"/>
                          </a:lnTo>
                          <a:cubicBezTo>
                            <a:pt x="2366010" y="299823"/>
                            <a:pt x="1843088" y="38361"/>
                            <a:pt x="1281589" y="4072"/>
                          </a:cubicBezTo>
                          <a:cubicBezTo>
                            <a:pt x="660082" y="-34505"/>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2" name="Freeform: Shape 1091">
                      <a:extLst>
                        <a:ext uri="{FF2B5EF4-FFF2-40B4-BE49-F238E27FC236}">
                          <a16:creationId xmlns:a16="http://schemas.microsoft.com/office/drawing/2014/main" id="{5B357AB4-50F2-E6B2-C4F8-96E9B217B585}"/>
                        </a:ext>
                      </a:extLst>
                    </p:cNvPr>
                    <p:cNvSpPr/>
                    <p:nvPr/>
                  </p:nvSpPr>
                  <p:spPr>
                    <a:xfrm>
                      <a:off x="14348214" y="6328647"/>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5"/>
                            <a:pt x="2025261" y="1168003"/>
                          </a:cubicBezTo>
                          <a:cubicBezTo>
                            <a:pt x="1566632" y="1433751"/>
                            <a:pt x="812252" y="1433751"/>
                            <a:pt x="349336" y="1168003"/>
                          </a:cubicBezTo>
                          <a:cubicBezTo>
                            <a:pt x="-113578" y="902255"/>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3" name="Freeform: Shape 1092">
                      <a:extLst>
                        <a:ext uri="{FF2B5EF4-FFF2-40B4-BE49-F238E27FC236}">
                          <a16:creationId xmlns:a16="http://schemas.microsoft.com/office/drawing/2014/main" id="{2E2EC6A3-A656-10B3-9777-9350CACC99D9}"/>
                        </a:ext>
                      </a:extLst>
                    </p:cNvPr>
                    <p:cNvSpPr/>
                    <p:nvPr/>
                  </p:nvSpPr>
                  <p:spPr>
                    <a:xfrm>
                      <a:off x="15871983" y="7076598"/>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8 w 1011554"/>
                        <a:gd name="connsiteY9" fmla="*/ 218598 h 844391"/>
                        <a:gd name="connsiteX10" fmla="*/ 848678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7"/>
                            <a:pt x="848678" y="218598"/>
                          </a:cubicBezTo>
                          <a:lnTo>
                            <a:pt x="848678" y="484346"/>
                          </a:lnTo>
                          <a:cubicBezTo>
                            <a:pt x="861536" y="471488"/>
                            <a:pt x="870109" y="462915"/>
                            <a:pt x="882967" y="450056"/>
                          </a:cubicBezTo>
                          <a:cubicBezTo>
                            <a:pt x="925830" y="390048"/>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4" name="Freeform: Shape 1093">
                      <a:extLst>
                        <a:ext uri="{FF2B5EF4-FFF2-40B4-BE49-F238E27FC236}">
                          <a16:creationId xmlns:a16="http://schemas.microsoft.com/office/drawing/2014/main" id="{D736A97A-60D8-7535-A054-9F5016C3BE10}"/>
                        </a:ext>
                      </a:extLst>
                    </p:cNvPr>
                    <p:cNvSpPr/>
                    <p:nvPr/>
                  </p:nvSpPr>
                  <p:spPr>
                    <a:xfrm>
                      <a:off x="16712088" y="6395084"/>
                      <a:ext cx="124301" cy="338614"/>
                    </a:xfrm>
                    <a:custGeom>
                      <a:avLst/>
                      <a:gdLst>
                        <a:gd name="connsiteX0" fmla="*/ 124302 w 124301"/>
                        <a:gd name="connsiteY0" fmla="*/ 0 h 338614"/>
                        <a:gd name="connsiteX1" fmla="*/ 124302 w 124301"/>
                        <a:gd name="connsiteY1" fmla="*/ 265747 h 338614"/>
                        <a:gd name="connsiteX2" fmla="*/ 0 w 124301"/>
                        <a:gd name="connsiteY2" fmla="*/ 338614 h 338614"/>
                        <a:gd name="connsiteX3" fmla="*/ 0 w 124301"/>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5" name="Freeform: Shape 1094">
                      <a:extLst>
                        <a:ext uri="{FF2B5EF4-FFF2-40B4-BE49-F238E27FC236}">
                          <a16:creationId xmlns:a16="http://schemas.microsoft.com/office/drawing/2014/main" id="{C3E7842A-27E4-CBCB-5480-CFF3A9292DBC}"/>
                        </a:ext>
                      </a:extLst>
                    </p:cNvPr>
                    <p:cNvSpPr/>
                    <p:nvPr/>
                  </p:nvSpPr>
                  <p:spPr>
                    <a:xfrm>
                      <a:off x="14196059" y="6395084"/>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6" name="Freeform: Shape 1095">
                      <a:extLst>
                        <a:ext uri="{FF2B5EF4-FFF2-40B4-BE49-F238E27FC236}">
                          <a16:creationId xmlns:a16="http://schemas.microsoft.com/office/drawing/2014/main" id="{56313EC5-700E-D7DE-FB00-1334B73A4B44}"/>
                        </a:ext>
                      </a:extLst>
                    </p:cNvPr>
                    <p:cNvSpPr/>
                    <p:nvPr/>
                  </p:nvSpPr>
                  <p:spPr>
                    <a:xfrm>
                      <a:off x="16870680" y="7072312"/>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7" name="Freeform: Shape 1096">
                      <a:extLst>
                        <a:ext uri="{FF2B5EF4-FFF2-40B4-BE49-F238E27FC236}">
                          <a16:creationId xmlns:a16="http://schemas.microsoft.com/office/drawing/2014/main" id="{EB03F181-9612-1DB5-BE55-DC2CA0BFC93E}"/>
                        </a:ext>
                      </a:extLst>
                    </p:cNvPr>
                    <p:cNvSpPr/>
                    <p:nvPr/>
                  </p:nvSpPr>
                  <p:spPr>
                    <a:xfrm>
                      <a:off x="14016037" y="7072312"/>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8" name="Freeform: Shape 1097">
                      <a:extLst>
                        <a:ext uri="{FF2B5EF4-FFF2-40B4-BE49-F238E27FC236}">
                          <a16:creationId xmlns:a16="http://schemas.microsoft.com/office/drawing/2014/main" id="{D45637E9-E1DD-1271-F728-C9DEA81FF219}"/>
                        </a:ext>
                      </a:extLst>
                    </p:cNvPr>
                    <p:cNvSpPr/>
                    <p:nvPr/>
                  </p:nvSpPr>
                  <p:spPr>
                    <a:xfrm>
                      <a:off x="16249174" y="7565230"/>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9" name="Freeform: Shape 1098">
                      <a:extLst>
                        <a:ext uri="{FF2B5EF4-FFF2-40B4-BE49-F238E27FC236}">
                          <a16:creationId xmlns:a16="http://schemas.microsoft.com/office/drawing/2014/main" id="{8E6C168A-1413-7B7C-635B-44642E5B8361}"/>
                        </a:ext>
                      </a:extLst>
                    </p:cNvPr>
                    <p:cNvSpPr/>
                    <p:nvPr/>
                  </p:nvSpPr>
                  <p:spPr>
                    <a:xfrm>
                      <a:off x="14697550" y="7565230"/>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0" name="Freeform: Shape 1099">
                      <a:extLst>
                        <a:ext uri="{FF2B5EF4-FFF2-40B4-BE49-F238E27FC236}">
                          <a16:creationId xmlns:a16="http://schemas.microsoft.com/office/drawing/2014/main" id="{957BA184-BFCB-FCB0-5301-BA15D617D220}"/>
                        </a:ext>
                      </a:extLst>
                    </p:cNvPr>
                    <p:cNvSpPr/>
                    <p:nvPr/>
                  </p:nvSpPr>
                  <p:spPr>
                    <a:xfrm>
                      <a:off x="13981747" y="6875144"/>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8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8"/>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8"/>
                          </a:lnTo>
                          <a:cubicBezTo>
                            <a:pt x="0" y="330042"/>
                            <a:pt x="12859" y="398621"/>
                            <a:pt x="38577" y="462915"/>
                          </a:cubicBezTo>
                          <a:lnTo>
                            <a:pt x="38577" y="197168"/>
                          </a:lnTo>
                          <a:cubicBezTo>
                            <a:pt x="8572"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1" name="Freeform: Shape 1100">
                      <a:extLst>
                        <a:ext uri="{FF2B5EF4-FFF2-40B4-BE49-F238E27FC236}">
                          <a16:creationId xmlns:a16="http://schemas.microsoft.com/office/drawing/2014/main" id="{8266D6E5-D6CB-061F-5289-0A8BD9FC4D41}"/>
                        </a:ext>
                      </a:extLst>
                    </p:cNvPr>
                    <p:cNvSpPr/>
                    <p:nvPr/>
                  </p:nvSpPr>
                  <p:spPr>
                    <a:xfrm>
                      <a:off x="13981194" y="5985747"/>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4 h 1790581"/>
                        <a:gd name="connsiteX27" fmla="*/ 253442 w 3104869"/>
                        <a:gd name="connsiteY27" fmla="*/ 1378030 h 1790581"/>
                        <a:gd name="connsiteX28" fmla="*/ 463468 w 3104869"/>
                        <a:gd name="connsiteY28" fmla="*/ 1528048 h 1790581"/>
                        <a:gd name="connsiteX29" fmla="*/ 724930 w 3104869"/>
                        <a:gd name="connsiteY29" fmla="*/ 1648064 h 1790581"/>
                        <a:gd name="connsiteX30" fmla="*/ 849231 w 3104869"/>
                        <a:gd name="connsiteY30" fmla="*/ 1575197 h 1790581"/>
                        <a:gd name="connsiteX31" fmla="*/ 1226421 w 3104869"/>
                        <a:gd name="connsiteY31" fmla="*/ 1665208 h 1790581"/>
                        <a:gd name="connsiteX32" fmla="*/ 1226421 w 3104869"/>
                        <a:gd name="connsiteY32" fmla="*/ 1768078 h 1790581"/>
                        <a:gd name="connsiteX33" fmla="*/ 1890790 w 3104869"/>
                        <a:gd name="connsiteY33" fmla="*/ 1768078 h 1790581"/>
                        <a:gd name="connsiteX34" fmla="*/ 1890790 w 3104869"/>
                        <a:gd name="connsiteY34" fmla="*/ 1665208 h 1790581"/>
                        <a:gd name="connsiteX35" fmla="*/ 2267980 w 3104869"/>
                        <a:gd name="connsiteY35" fmla="*/ 1575197 h 1790581"/>
                        <a:gd name="connsiteX36" fmla="*/ 2392281 w 3104869"/>
                        <a:gd name="connsiteY36" fmla="*/ 1648064 h 1790581"/>
                        <a:gd name="connsiteX37" fmla="*/ 2653743 w 3104869"/>
                        <a:gd name="connsiteY37" fmla="*/ 1528048 h 1790581"/>
                        <a:gd name="connsiteX38" fmla="*/ 2863769 w 3104869"/>
                        <a:gd name="connsiteY38" fmla="*/ 1378030 h 1790581"/>
                        <a:gd name="connsiteX39" fmla="*/ 2735181 w 3104869"/>
                        <a:gd name="connsiteY39" fmla="*/ 1305164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4"/>
                            <a:pt x="1183559" y="1648064"/>
                            <a:pt x="716357" y="1378030"/>
                          </a:cubicBezTo>
                          <a:cubicBezTo>
                            <a:pt x="253442" y="1107996"/>
                            <a:pt x="249156" y="675084"/>
                            <a:pt x="712071" y="409337"/>
                          </a:cubicBezTo>
                          <a:cubicBezTo>
                            <a:pt x="1174986" y="139303"/>
                            <a:pt x="1925080" y="139303"/>
                            <a:pt x="2387995" y="409337"/>
                          </a:cubicBezTo>
                          <a:cubicBezTo>
                            <a:pt x="2850910" y="679371"/>
                            <a:pt x="2850910" y="1112282"/>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7902"/>
                            <a:pt x="2726609" y="306467"/>
                            <a:pt x="2645170" y="259318"/>
                          </a:cubicBezTo>
                          <a:cubicBezTo>
                            <a:pt x="2563731" y="212170"/>
                            <a:pt x="2478006" y="173593"/>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3"/>
                            <a:pt x="532049" y="212170"/>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4"/>
                          </a:cubicBezTo>
                          <a:lnTo>
                            <a:pt x="253442" y="1378030"/>
                          </a:lnTo>
                          <a:cubicBezTo>
                            <a:pt x="313450" y="1429465"/>
                            <a:pt x="382030" y="1480899"/>
                            <a:pt x="463468" y="1528048"/>
                          </a:cubicBezTo>
                          <a:cubicBezTo>
                            <a:pt x="544907" y="1575197"/>
                            <a:pt x="630632" y="1613773"/>
                            <a:pt x="724930" y="1648064"/>
                          </a:cubicBezTo>
                          <a:lnTo>
                            <a:pt x="849231" y="1575197"/>
                          </a:lnTo>
                          <a:cubicBezTo>
                            <a:pt x="969246" y="1618059"/>
                            <a:pt x="1097834" y="1648064"/>
                            <a:pt x="1226421" y="1665208"/>
                          </a:cubicBezTo>
                          <a:lnTo>
                            <a:pt x="1226421" y="1768078"/>
                          </a:lnTo>
                          <a:cubicBezTo>
                            <a:pt x="1445020" y="1798082"/>
                            <a:pt x="1672191" y="1798082"/>
                            <a:pt x="1890790" y="1768078"/>
                          </a:cubicBezTo>
                          <a:lnTo>
                            <a:pt x="1890790" y="1665208"/>
                          </a:lnTo>
                          <a:cubicBezTo>
                            <a:pt x="2023663" y="1648064"/>
                            <a:pt x="2147965" y="1618059"/>
                            <a:pt x="2267980" y="1575197"/>
                          </a:cubicBezTo>
                          <a:lnTo>
                            <a:pt x="2392281" y="1648064"/>
                          </a:lnTo>
                          <a:cubicBezTo>
                            <a:pt x="2482293" y="1613773"/>
                            <a:pt x="2572303" y="1575197"/>
                            <a:pt x="2653743" y="1528048"/>
                          </a:cubicBezTo>
                          <a:cubicBezTo>
                            <a:pt x="2735181" y="1480899"/>
                            <a:pt x="2803761" y="1429465"/>
                            <a:pt x="2863769" y="1378030"/>
                          </a:cubicBezTo>
                          <a:lnTo>
                            <a:pt x="2735181" y="1305164"/>
                          </a:lnTo>
                          <a:cubicBezTo>
                            <a:pt x="2808047" y="1236583"/>
                            <a:pt x="2859482" y="1163717"/>
                            <a:pt x="2889486" y="1086564"/>
                          </a:cubicBezTo>
                          <a:lnTo>
                            <a:pt x="3069509" y="1086564"/>
                          </a:lnTo>
                          <a:cubicBezTo>
                            <a:pt x="3116657" y="962263"/>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02" name="Freeform: Shape 1101">
                      <a:extLst>
                        <a:ext uri="{FF2B5EF4-FFF2-40B4-BE49-F238E27FC236}">
                          <a16:creationId xmlns:a16="http://schemas.microsoft.com/office/drawing/2014/main" id="{2332C66E-C553-ECA6-F7DB-B1654265262A}"/>
                        </a:ext>
                      </a:extLst>
                    </p:cNvPr>
                    <p:cNvSpPr/>
                    <p:nvPr/>
                  </p:nvSpPr>
                  <p:spPr>
                    <a:xfrm>
                      <a:off x="15203328" y="6879430"/>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41634" y="750094"/>
                          </a:moveTo>
                          <a:lnTo>
                            <a:pt x="1641634" y="484346"/>
                          </a:lnTo>
                          <a:cubicBezTo>
                            <a:pt x="1508760" y="604362"/>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3" name="Graphic 4">
                    <a:extLst>
                      <a:ext uri="{FF2B5EF4-FFF2-40B4-BE49-F238E27FC236}">
                        <a16:creationId xmlns:a16="http://schemas.microsoft.com/office/drawing/2014/main" id="{FACBE51E-E04C-5AF2-6A5D-C12A27E92AA1}"/>
                      </a:ext>
                    </a:extLst>
                  </p:cNvPr>
                  <p:cNvGrpSpPr/>
                  <p:nvPr/>
                </p:nvGrpSpPr>
                <p:grpSpPr>
                  <a:xfrm>
                    <a:off x="13981194" y="5694282"/>
                    <a:ext cx="3104869" cy="2059038"/>
                    <a:chOff x="13981194" y="5694282"/>
                    <a:chExt cx="3104869" cy="2059038"/>
                  </a:xfrm>
                  <a:solidFill>
                    <a:srgbClr val="000000"/>
                  </a:solidFill>
                </p:grpSpPr>
                <p:sp>
                  <p:nvSpPr>
                    <p:cNvPr id="1079" name="Freeform: Shape 1078">
                      <a:extLst>
                        <a:ext uri="{FF2B5EF4-FFF2-40B4-BE49-F238E27FC236}">
                          <a16:creationId xmlns:a16="http://schemas.microsoft.com/office/drawing/2014/main" id="{CCA72E6A-64D0-1989-3C24-A1F18AD66C42}"/>
                        </a:ext>
                      </a:extLst>
                    </p:cNvPr>
                    <p:cNvSpPr/>
                    <p:nvPr/>
                  </p:nvSpPr>
                  <p:spPr>
                    <a:xfrm>
                      <a:off x="14350365" y="5880071"/>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6"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39"/>
                            <a:pt x="1281589" y="4950"/>
                          </a:cubicBezTo>
                          <a:cubicBezTo>
                            <a:pt x="660082"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0" name="Freeform: Shape 1079">
                      <a:extLst>
                        <a:ext uri="{FF2B5EF4-FFF2-40B4-BE49-F238E27FC236}">
                          <a16:creationId xmlns:a16="http://schemas.microsoft.com/office/drawing/2014/main" id="{ACB2F28F-4922-1BC7-5F88-1723608C8552}"/>
                        </a:ext>
                      </a:extLst>
                    </p:cNvPr>
                    <p:cNvSpPr/>
                    <p:nvPr/>
                  </p:nvSpPr>
                  <p:spPr>
                    <a:xfrm>
                      <a:off x="14348214" y="6033967"/>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6"/>
                            <a:pt x="812252" y="1436966"/>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1" name="Freeform: Shape 1080">
                      <a:extLst>
                        <a:ext uri="{FF2B5EF4-FFF2-40B4-BE49-F238E27FC236}">
                          <a16:creationId xmlns:a16="http://schemas.microsoft.com/office/drawing/2014/main" id="{32AB6350-5AE2-E0CB-B21F-E81D37347CAE}"/>
                        </a:ext>
                      </a:extLst>
                    </p:cNvPr>
                    <p:cNvSpPr/>
                    <p:nvPr/>
                  </p:nvSpPr>
                  <p:spPr>
                    <a:xfrm>
                      <a:off x="15871983" y="6780846"/>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8 w 1011554"/>
                        <a:gd name="connsiteY9" fmla="*/ 218599 h 848677"/>
                        <a:gd name="connsiteX10" fmla="*/ 848678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6"/>
                          </a:cubicBezTo>
                          <a:lnTo>
                            <a:pt x="377190" y="492919"/>
                          </a:lnTo>
                          <a:cubicBezTo>
                            <a:pt x="257175" y="531495"/>
                            <a:pt x="124301" y="565785"/>
                            <a:pt x="0" y="582930"/>
                          </a:cubicBezTo>
                          <a:lnTo>
                            <a:pt x="0" y="582930"/>
                          </a:lnTo>
                          <a:close/>
                          <a:moveTo>
                            <a:pt x="998696" y="261462"/>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2" name="Freeform: Shape 1081">
                      <a:extLst>
                        <a:ext uri="{FF2B5EF4-FFF2-40B4-BE49-F238E27FC236}">
                          <a16:creationId xmlns:a16="http://schemas.microsoft.com/office/drawing/2014/main" id="{63D1FEBD-3268-A60F-6F69-13BA50A8AB8D}"/>
                        </a:ext>
                      </a:extLst>
                    </p:cNvPr>
                    <p:cNvSpPr/>
                    <p:nvPr/>
                  </p:nvSpPr>
                  <p:spPr>
                    <a:xfrm>
                      <a:off x="16712088" y="6103619"/>
                      <a:ext cx="124301" cy="334327"/>
                    </a:xfrm>
                    <a:custGeom>
                      <a:avLst/>
                      <a:gdLst>
                        <a:gd name="connsiteX0" fmla="*/ 124302 w 124301"/>
                        <a:gd name="connsiteY0" fmla="*/ 0 h 334327"/>
                        <a:gd name="connsiteX1" fmla="*/ 124302 w 124301"/>
                        <a:gd name="connsiteY1" fmla="*/ 261461 h 334327"/>
                        <a:gd name="connsiteX2" fmla="*/ 0 w 124301"/>
                        <a:gd name="connsiteY2" fmla="*/ 334327 h 334327"/>
                        <a:gd name="connsiteX3" fmla="*/ 0 w 124301"/>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4301" h="334327">
                          <a:moveTo>
                            <a:pt x="124302" y="0"/>
                          </a:moveTo>
                          <a:lnTo>
                            <a:pt x="124302" y="261461"/>
                          </a:lnTo>
                          <a:lnTo>
                            <a:pt x="0" y="334327"/>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3" name="Freeform: Shape 1082">
                      <a:extLst>
                        <a:ext uri="{FF2B5EF4-FFF2-40B4-BE49-F238E27FC236}">
                          <a16:creationId xmlns:a16="http://schemas.microsoft.com/office/drawing/2014/main" id="{5A443DCF-E929-38E2-2263-A602781C6509}"/>
                        </a:ext>
                      </a:extLst>
                    </p:cNvPr>
                    <p:cNvSpPr/>
                    <p:nvPr/>
                  </p:nvSpPr>
                  <p:spPr>
                    <a:xfrm>
                      <a:off x="14196059" y="6103619"/>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8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8 h 1521618"/>
                        <a:gd name="connsiteX12" fmla="*/ 1011555 w 1011555"/>
                        <a:gd name="connsiteY12" fmla="*/ 1521619 h 1521618"/>
                        <a:gd name="connsiteX13" fmla="*/ 1011555 w 1011555"/>
                        <a:gd name="connsiteY13" fmla="*/ 1521619 h 1521618"/>
                        <a:gd name="connsiteX14" fmla="*/ 0 w 1011555"/>
                        <a:gd name="connsiteY14" fmla="*/ 677227 h 1521618"/>
                        <a:gd name="connsiteX15" fmla="*/ 0 w 1011555"/>
                        <a:gd name="connsiteY15" fmla="*/ 942975 h 1521618"/>
                        <a:gd name="connsiteX16" fmla="*/ 158591 w 1011555"/>
                        <a:gd name="connsiteY16" fmla="*/ 1161574 h 1521618"/>
                        <a:gd name="connsiteX17" fmla="*/ 158591 w 1011555"/>
                        <a:gd name="connsiteY17" fmla="*/ 895826 h 1521618"/>
                        <a:gd name="connsiteX18" fmla="*/ 0 w 1011555"/>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8"/>
                          </a:lnTo>
                          <a:lnTo>
                            <a:pt x="25718" y="0"/>
                          </a:lnTo>
                          <a:lnTo>
                            <a:pt x="154305" y="72866"/>
                          </a:lnTo>
                          <a:lnTo>
                            <a:pt x="154305" y="72866"/>
                          </a:lnTo>
                          <a:close/>
                          <a:moveTo>
                            <a:pt x="1011555" y="1521619"/>
                          </a:moveTo>
                          <a:lnTo>
                            <a:pt x="1011555" y="1521619"/>
                          </a:lnTo>
                          <a:lnTo>
                            <a:pt x="1011555" y="1255871"/>
                          </a:lnTo>
                          <a:cubicBezTo>
                            <a:pt x="882968" y="1238726"/>
                            <a:pt x="750094" y="1208723"/>
                            <a:pt x="630079" y="1165860"/>
                          </a:cubicBezTo>
                          <a:lnTo>
                            <a:pt x="630079" y="1165860"/>
                          </a:lnTo>
                          <a:lnTo>
                            <a:pt x="630079" y="1431608"/>
                          </a:lnTo>
                          <a:cubicBezTo>
                            <a:pt x="750094" y="1474470"/>
                            <a:pt x="882968" y="1504474"/>
                            <a:pt x="1011555" y="1521619"/>
                          </a:cubicBezTo>
                          <a:lnTo>
                            <a:pt x="1011555" y="1521619"/>
                          </a:lnTo>
                          <a:close/>
                          <a:moveTo>
                            <a:pt x="0" y="677227"/>
                          </a:moveTo>
                          <a:lnTo>
                            <a:pt x="0" y="942975"/>
                          </a:lnTo>
                          <a:cubicBezTo>
                            <a:pt x="34290" y="1020127"/>
                            <a:pt x="85725" y="1092994"/>
                            <a:pt x="158591" y="1161574"/>
                          </a:cubicBezTo>
                          <a:lnTo>
                            <a:pt x="158591" y="895826"/>
                          </a:lnTo>
                          <a:cubicBezTo>
                            <a:pt x="85725" y="827246"/>
                            <a:pt x="34290" y="754380"/>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4" name="Freeform: Shape 1083">
                      <a:extLst>
                        <a:ext uri="{FF2B5EF4-FFF2-40B4-BE49-F238E27FC236}">
                          <a16:creationId xmlns:a16="http://schemas.microsoft.com/office/drawing/2014/main" id="{5E815B5E-C28B-D463-96F5-B59E2BC0648D}"/>
                        </a:ext>
                      </a:extLst>
                    </p:cNvPr>
                    <p:cNvSpPr/>
                    <p:nvPr/>
                  </p:nvSpPr>
                  <p:spPr>
                    <a:xfrm>
                      <a:off x="16870680" y="6780846"/>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5" name="Freeform: Shape 1084">
                      <a:extLst>
                        <a:ext uri="{FF2B5EF4-FFF2-40B4-BE49-F238E27FC236}">
                          <a16:creationId xmlns:a16="http://schemas.microsoft.com/office/drawing/2014/main" id="{6A9B97F8-BF12-589D-319B-F7283A7BB3D1}"/>
                        </a:ext>
                      </a:extLst>
                    </p:cNvPr>
                    <p:cNvSpPr/>
                    <p:nvPr/>
                  </p:nvSpPr>
                  <p:spPr>
                    <a:xfrm>
                      <a:off x="14016037" y="6780846"/>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6" name="Freeform: Shape 1085">
                      <a:extLst>
                        <a:ext uri="{FF2B5EF4-FFF2-40B4-BE49-F238E27FC236}">
                          <a16:creationId xmlns:a16="http://schemas.microsoft.com/office/drawing/2014/main" id="{ABFEF343-3097-446F-C7B6-5FB7D853DE9F}"/>
                        </a:ext>
                      </a:extLst>
                    </p:cNvPr>
                    <p:cNvSpPr/>
                    <p:nvPr/>
                  </p:nvSpPr>
                  <p:spPr>
                    <a:xfrm>
                      <a:off x="16249174" y="7273765"/>
                      <a:ext cx="124300" cy="334327"/>
                    </a:xfrm>
                    <a:custGeom>
                      <a:avLst/>
                      <a:gdLst>
                        <a:gd name="connsiteX0" fmla="*/ 124301 w 124300"/>
                        <a:gd name="connsiteY0" fmla="*/ 72866 h 334327"/>
                        <a:gd name="connsiteX1" fmla="*/ 124301 w 124300"/>
                        <a:gd name="connsiteY1" fmla="*/ 334328 h 334327"/>
                        <a:gd name="connsiteX2" fmla="*/ 0 w 124300"/>
                        <a:gd name="connsiteY2" fmla="*/ 261462 h 334327"/>
                        <a:gd name="connsiteX3" fmla="*/ 0 w 124300"/>
                        <a:gd name="connsiteY3" fmla="*/ 0 h 334327"/>
                      </a:gdLst>
                      <a:ahLst/>
                      <a:cxnLst>
                        <a:cxn ang="0">
                          <a:pos x="connsiteX0" y="connsiteY0"/>
                        </a:cxn>
                        <a:cxn ang="0">
                          <a:pos x="connsiteX1" y="connsiteY1"/>
                        </a:cxn>
                        <a:cxn ang="0">
                          <a:pos x="connsiteX2" y="connsiteY2"/>
                        </a:cxn>
                        <a:cxn ang="0">
                          <a:pos x="connsiteX3" y="connsiteY3"/>
                        </a:cxn>
                      </a:cxnLst>
                      <a:rect l="l" t="t" r="r" b="b"/>
                      <a:pathLst>
                        <a:path w="124300" h="334327">
                          <a:moveTo>
                            <a:pt x="124301" y="72866"/>
                          </a:moveTo>
                          <a:lnTo>
                            <a:pt x="124301" y="334328"/>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7" name="Freeform: Shape 1086">
                      <a:extLst>
                        <a:ext uri="{FF2B5EF4-FFF2-40B4-BE49-F238E27FC236}">
                          <a16:creationId xmlns:a16="http://schemas.microsoft.com/office/drawing/2014/main" id="{2BBE8F98-92E6-AF51-059C-7C780AEF8066}"/>
                        </a:ext>
                      </a:extLst>
                    </p:cNvPr>
                    <p:cNvSpPr/>
                    <p:nvPr/>
                  </p:nvSpPr>
                  <p:spPr>
                    <a:xfrm>
                      <a:off x="14697550" y="7273765"/>
                      <a:ext cx="128587" cy="334327"/>
                    </a:xfrm>
                    <a:custGeom>
                      <a:avLst/>
                      <a:gdLst>
                        <a:gd name="connsiteX0" fmla="*/ 128588 w 128587"/>
                        <a:gd name="connsiteY0" fmla="*/ 0 h 334327"/>
                        <a:gd name="connsiteX1" fmla="*/ 128588 w 128587"/>
                        <a:gd name="connsiteY1" fmla="*/ 261462 h 334327"/>
                        <a:gd name="connsiteX2" fmla="*/ 0 w 128587"/>
                        <a:gd name="connsiteY2" fmla="*/ 334328 h 334327"/>
                        <a:gd name="connsiteX3" fmla="*/ 4287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2"/>
                          </a:lnTo>
                          <a:lnTo>
                            <a:pt x="0" y="334328"/>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8" name="Freeform: Shape 1087">
                      <a:extLst>
                        <a:ext uri="{FF2B5EF4-FFF2-40B4-BE49-F238E27FC236}">
                          <a16:creationId xmlns:a16="http://schemas.microsoft.com/office/drawing/2014/main" id="{63918F6E-3DB9-14F0-4E08-9C14C661B306}"/>
                        </a:ext>
                      </a:extLst>
                    </p:cNvPr>
                    <p:cNvSpPr/>
                    <p:nvPr/>
                  </p:nvSpPr>
                  <p:spPr>
                    <a:xfrm>
                      <a:off x="13981747" y="6583679"/>
                      <a:ext cx="720090" cy="1028700"/>
                    </a:xfrm>
                    <a:custGeom>
                      <a:avLst/>
                      <a:gdLst>
                        <a:gd name="connsiteX0" fmla="*/ 720090 w 720090"/>
                        <a:gd name="connsiteY0" fmla="*/ 762952 h 1028700"/>
                        <a:gd name="connsiteX1" fmla="*/ 248603 w 720090"/>
                        <a:gd name="connsiteY1" fmla="*/ 488632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2 h 1028700"/>
                        <a:gd name="connsiteX6" fmla="*/ 720090 w 720090"/>
                        <a:gd name="connsiteY6" fmla="*/ 762952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2"/>
                          </a:moveTo>
                          <a:cubicBezTo>
                            <a:pt x="552927" y="698658"/>
                            <a:pt x="381477" y="608647"/>
                            <a:pt x="248603" y="488632"/>
                          </a:cubicBezTo>
                          <a:lnTo>
                            <a:pt x="248603" y="754380"/>
                          </a:lnTo>
                          <a:cubicBezTo>
                            <a:pt x="377190" y="870108"/>
                            <a:pt x="552927" y="964406"/>
                            <a:pt x="720090" y="1028700"/>
                          </a:cubicBezTo>
                          <a:lnTo>
                            <a:pt x="720090" y="1028700"/>
                          </a:lnTo>
                          <a:lnTo>
                            <a:pt x="720090" y="762952"/>
                          </a:lnTo>
                          <a:lnTo>
                            <a:pt x="720090" y="762952"/>
                          </a:lnTo>
                          <a:close/>
                          <a:moveTo>
                            <a:pt x="0" y="0"/>
                          </a:moveTo>
                          <a:lnTo>
                            <a:pt x="0" y="265747"/>
                          </a:lnTo>
                          <a:cubicBezTo>
                            <a:pt x="0" y="330041"/>
                            <a:pt x="12859" y="398621"/>
                            <a:pt x="38577" y="462915"/>
                          </a:cubicBezTo>
                          <a:lnTo>
                            <a:pt x="38577" y="197167"/>
                          </a:lnTo>
                          <a:cubicBezTo>
                            <a:pt x="8572"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89" name="Freeform: Shape 1088">
                      <a:extLst>
                        <a:ext uri="{FF2B5EF4-FFF2-40B4-BE49-F238E27FC236}">
                          <a16:creationId xmlns:a16="http://schemas.microsoft.com/office/drawing/2014/main" id="{E13CC45A-0BAA-232C-668B-4AA44EA973CE}"/>
                        </a:ext>
                      </a:extLst>
                    </p:cNvPr>
                    <p:cNvSpPr/>
                    <p:nvPr/>
                  </p:nvSpPr>
                  <p:spPr>
                    <a:xfrm>
                      <a:off x="13981194" y="5694282"/>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9 h 1790581"/>
                        <a:gd name="connsiteX33" fmla="*/ 1890790 w 3104869"/>
                        <a:gd name="connsiteY33" fmla="*/ 1768079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3"/>
                            <a:pt x="1183559" y="1648063"/>
                            <a:pt x="716357" y="1378030"/>
                          </a:cubicBezTo>
                          <a:cubicBezTo>
                            <a:pt x="253442" y="1107996"/>
                            <a:pt x="249156" y="675085"/>
                            <a:pt x="712071" y="409337"/>
                          </a:cubicBezTo>
                          <a:cubicBezTo>
                            <a:pt x="1174986" y="139303"/>
                            <a:pt x="1925080" y="139303"/>
                            <a:pt x="2387995" y="409337"/>
                          </a:cubicBezTo>
                          <a:cubicBezTo>
                            <a:pt x="2850910" y="675085"/>
                            <a:pt x="2850910" y="1107996"/>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6"/>
                            <a:pt x="2726609" y="306467"/>
                            <a:pt x="2645170" y="259318"/>
                          </a:cubicBezTo>
                          <a:cubicBezTo>
                            <a:pt x="2563731" y="212170"/>
                            <a:pt x="2478006" y="173593"/>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3"/>
                            <a:pt x="532049" y="212170"/>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899"/>
                            <a:pt x="463468" y="1528048"/>
                          </a:cubicBezTo>
                          <a:cubicBezTo>
                            <a:pt x="544907" y="1575197"/>
                            <a:pt x="630632" y="1613773"/>
                            <a:pt x="724930" y="1648063"/>
                          </a:cubicBezTo>
                          <a:lnTo>
                            <a:pt x="849231" y="1575197"/>
                          </a:lnTo>
                          <a:cubicBezTo>
                            <a:pt x="969246" y="1618060"/>
                            <a:pt x="1097834" y="1648063"/>
                            <a:pt x="1226421" y="1665208"/>
                          </a:cubicBezTo>
                          <a:lnTo>
                            <a:pt x="1226421" y="1768079"/>
                          </a:lnTo>
                          <a:cubicBezTo>
                            <a:pt x="1445020" y="1798082"/>
                            <a:pt x="1672191" y="1798082"/>
                            <a:pt x="1890790" y="1768079"/>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899"/>
                            <a:pt x="2803761" y="1429464"/>
                            <a:pt x="2863769" y="1378030"/>
                          </a:cubicBezTo>
                          <a:lnTo>
                            <a:pt x="2735181" y="1305163"/>
                          </a:lnTo>
                          <a:cubicBezTo>
                            <a:pt x="2808047" y="1236583"/>
                            <a:pt x="2859482" y="1163717"/>
                            <a:pt x="2889486" y="1086564"/>
                          </a:cubicBezTo>
                          <a:lnTo>
                            <a:pt x="3069509" y="1086564"/>
                          </a:lnTo>
                          <a:cubicBezTo>
                            <a:pt x="3116657" y="957977"/>
                            <a:pt x="3116657" y="825104"/>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0" name="Freeform: Shape 1089">
                      <a:extLst>
                        <a:ext uri="{FF2B5EF4-FFF2-40B4-BE49-F238E27FC236}">
                          <a16:creationId xmlns:a16="http://schemas.microsoft.com/office/drawing/2014/main" id="{4FDAF339-F8C2-DC03-E1CE-59F665C5BEA0}"/>
                        </a:ext>
                      </a:extLst>
                    </p:cNvPr>
                    <p:cNvSpPr/>
                    <p:nvPr/>
                  </p:nvSpPr>
                  <p:spPr>
                    <a:xfrm>
                      <a:off x="15203328" y="6587965"/>
                      <a:ext cx="1881664" cy="1165355"/>
                    </a:xfrm>
                    <a:custGeom>
                      <a:avLst/>
                      <a:gdLst>
                        <a:gd name="connsiteX0" fmla="*/ 1847374 w 1881664"/>
                        <a:gd name="connsiteY0" fmla="*/ 192881 h 1165355"/>
                        <a:gd name="connsiteX1" fmla="*/ 1847374 w 1881664"/>
                        <a:gd name="connsiteY1" fmla="*/ 458629 h 1165355"/>
                        <a:gd name="connsiteX2" fmla="*/ 1881664 w 1881664"/>
                        <a:gd name="connsiteY2" fmla="*/ 265747 h 1165355"/>
                        <a:gd name="connsiteX3" fmla="*/ 1881664 w 1881664"/>
                        <a:gd name="connsiteY3" fmla="*/ 0 h 1165355"/>
                        <a:gd name="connsiteX4" fmla="*/ 1847374 w 1881664"/>
                        <a:gd name="connsiteY4" fmla="*/ 192881 h 1165355"/>
                        <a:gd name="connsiteX5" fmla="*/ 1847374 w 1881664"/>
                        <a:gd name="connsiteY5" fmla="*/ 192881 h 1165355"/>
                        <a:gd name="connsiteX6" fmla="*/ 0 w 1881664"/>
                        <a:gd name="connsiteY6" fmla="*/ 878681 h 1165355"/>
                        <a:gd name="connsiteX7" fmla="*/ 0 w 1881664"/>
                        <a:gd name="connsiteY7" fmla="*/ 1144429 h 1165355"/>
                        <a:gd name="connsiteX8" fmla="*/ 664369 w 1881664"/>
                        <a:gd name="connsiteY8" fmla="*/ 1144429 h 1165355"/>
                        <a:gd name="connsiteX9" fmla="*/ 664369 w 1881664"/>
                        <a:gd name="connsiteY9" fmla="*/ 878681 h 1165355"/>
                        <a:gd name="connsiteX10" fmla="*/ 0 w 1881664"/>
                        <a:gd name="connsiteY10" fmla="*/ 878681 h 1165355"/>
                        <a:gd name="connsiteX11" fmla="*/ 0 w 1881664"/>
                        <a:gd name="connsiteY11" fmla="*/ 878681 h 1165355"/>
                        <a:gd name="connsiteX12" fmla="*/ 1641634 w 1881664"/>
                        <a:gd name="connsiteY12" fmla="*/ 750094 h 1165355"/>
                        <a:gd name="connsiteX13" fmla="*/ 1641634 w 1881664"/>
                        <a:gd name="connsiteY13" fmla="*/ 484346 h 1165355"/>
                        <a:gd name="connsiteX14" fmla="*/ 1170146 w 1881664"/>
                        <a:gd name="connsiteY14" fmla="*/ 758666 h 1165355"/>
                        <a:gd name="connsiteX15" fmla="*/ 1170146 w 1881664"/>
                        <a:gd name="connsiteY15" fmla="*/ 1024414 h 1165355"/>
                        <a:gd name="connsiteX16" fmla="*/ 1641634 w 1881664"/>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5">
                          <a:moveTo>
                            <a:pt x="1847374" y="192881"/>
                          </a:moveTo>
                          <a:lnTo>
                            <a:pt x="1847374" y="458629"/>
                          </a:lnTo>
                          <a:cubicBezTo>
                            <a:pt x="1868805" y="398621"/>
                            <a:pt x="1881664" y="330041"/>
                            <a:pt x="1881664" y="265747"/>
                          </a:cubicBezTo>
                          <a:lnTo>
                            <a:pt x="1881664" y="0"/>
                          </a:lnTo>
                          <a:cubicBezTo>
                            <a:pt x="1881664" y="21431"/>
                            <a:pt x="1860233"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41634" y="750094"/>
                          </a:moveTo>
                          <a:lnTo>
                            <a:pt x="1641634" y="484346"/>
                          </a:lnTo>
                          <a:cubicBezTo>
                            <a:pt x="1508760" y="604362"/>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4" name="Graphic 4">
                    <a:extLst>
                      <a:ext uri="{FF2B5EF4-FFF2-40B4-BE49-F238E27FC236}">
                        <a16:creationId xmlns:a16="http://schemas.microsoft.com/office/drawing/2014/main" id="{69E36CF2-1704-1986-D1DA-3249814DA2B3}"/>
                      </a:ext>
                    </a:extLst>
                  </p:cNvPr>
                  <p:cNvGrpSpPr/>
                  <p:nvPr/>
                </p:nvGrpSpPr>
                <p:grpSpPr>
                  <a:xfrm>
                    <a:off x="13981194" y="5398531"/>
                    <a:ext cx="3104869" cy="2059038"/>
                    <a:chOff x="13981194" y="5398531"/>
                    <a:chExt cx="3104869" cy="2059038"/>
                  </a:xfrm>
                  <a:solidFill>
                    <a:srgbClr val="000000"/>
                  </a:solidFill>
                </p:grpSpPr>
                <p:sp>
                  <p:nvSpPr>
                    <p:cNvPr id="1067" name="Freeform: Shape 1066">
                      <a:extLst>
                        <a:ext uri="{FF2B5EF4-FFF2-40B4-BE49-F238E27FC236}">
                          <a16:creationId xmlns:a16="http://schemas.microsoft.com/office/drawing/2014/main" id="{661DA585-C2EA-A35F-C49E-B13288944A9C}"/>
                        </a:ext>
                      </a:extLst>
                    </p:cNvPr>
                    <p:cNvSpPr/>
                    <p:nvPr/>
                  </p:nvSpPr>
                  <p:spPr>
                    <a:xfrm>
                      <a:off x="14350365" y="5588606"/>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6"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40"/>
                            <a:pt x="1281589" y="4950"/>
                          </a:cubicBezTo>
                          <a:cubicBezTo>
                            <a:pt x="660082"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8" name="Freeform: Shape 1067">
                      <a:extLst>
                        <a:ext uri="{FF2B5EF4-FFF2-40B4-BE49-F238E27FC236}">
                          <a16:creationId xmlns:a16="http://schemas.microsoft.com/office/drawing/2014/main" id="{D062B592-E121-B7BC-3EC7-C6C3A7C1BBD7}"/>
                        </a:ext>
                      </a:extLst>
                    </p:cNvPr>
                    <p:cNvSpPr/>
                    <p:nvPr/>
                  </p:nvSpPr>
                  <p:spPr>
                    <a:xfrm>
                      <a:off x="14348214" y="5741431"/>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0"/>
                            <a:pt x="812252" y="1433750"/>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9" name="Freeform: Shape 1068">
                      <a:extLst>
                        <a:ext uri="{FF2B5EF4-FFF2-40B4-BE49-F238E27FC236}">
                          <a16:creationId xmlns:a16="http://schemas.microsoft.com/office/drawing/2014/main" id="{2AAB36C7-11F4-B5E7-95C9-2C24857B5965}"/>
                        </a:ext>
                      </a:extLst>
                    </p:cNvPr>
                    <p:cNvSpPr/>
                    <p:nvPr/>
                  </p:nvSpPr>
                  <p:spPr>
                    <a:xfrm>
                      <a:off x="15871983" y="6489381"/>
                      <a:ext cx="1011554" cy="844391"/>
                    </a:xfrm>
                    <a:custGeom>
                      <a:avLst/>
                      <a:gdLst>
                        <a:gd name="connsiteX0" fmla="*/ 0 w 1011554"/>
                        <a:gd name="connsiteY0" fmla="*/ 578644 h 844391"/>
                        <a:gd name="connsiteX1" fmla="*/ 0 w 1011554"/>
                        <a:gd name="connsiteY1" fmla="*/ 844392 h 844391"/>
                        <a:gd name="connsiteX2" fmla="*/ 377190 w 1011554"/>
                        <a:gd name="connsiteY2" fmla="*/ 754380 h 844391"/>
                        <a:gd name="connsiteX3" fmla="*/ 377190 w 1011554"/>
                        <a:gd name="connsiteY3" fmla="*/ 488633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2"/>
                          </a:lnTo>
                          <a:cubicBezTo>
                            <a:pt x="128588" y="827246"/>
                            <a:pt x="257175" y="797243"/>
                            <a:pt x="377190" y="754380"/>
                          </a:cubicBezTo>
                          <a:lnTo>
                            <a:pt x="377190" y="488633"/>
                          </a:lnTo>
                          <a:cubicBezTo>
                            <a:pt x="257175" y="531495"/>
                            <a:pt x="124301" y="561499"/>
                            <a:pt x="0" y="578644"/>
                          </a:cubicBezTo>
                          <a:lnTo>
                            <a:pt x="0" y="578644"/>
                          </a:lnTo>
                          <a:close/>
                          <a:moveTo>
                            <a:pt x="998696" y="261462"/>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4336"/>
                            <a:pt x="972979" y="330042"/>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0" name="Freeform: Shape 1069">
                      <a:extLst>
                        <a:ext uri="{FF2B5EF4-FFF2-40B4-BE49-F238E27FC236}">
                          <a16:creationId xmlns:a16="http://schemas.microsoft.com/office/drawing/2014/main" id="{5DCECCB7-E754-91EF-4400-F43474EDAACD}"/>
                        </a:ext>
                      </a:extLst>
                    </p:cNvPr>
                    <p:cNvSpPr/>
                    <p:nvPr/>
                  </p:nvSpPr>
                  <p:spPr>
                    <a:xfrm>
                      <a:off x="16712088" y="5807868"/>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1" name="Freeform: Shape 1070">
                      <a:extLst>
                        <a:ext uri="{FF2B5EF4-FFF2-40B4-BE49-F238E27FC236}">
                          <a16:creationId xmlns:a16="http://schemas.microsoft.com/office/drawing/2014/main" id="{17EC2CCC-E198-8258-CE99-3422B9991F34}"/>
                        </a:ext>
                      </a:extLst>
                    </p:cNvPr>
                    <p:cNvSpPr/>
                    <p:nvPr/>
                  </p:nvSpPr>
                  <p:spPr>
                    <a:xfrm>
                      <a:off x="14196059" y="5807868"/>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6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2" name="Freeform: Shape 1071">
                      <a:extLst>
                        <a:ext uri="{FF2B5EF4-FFF2-40B4-BE49-F238E27FC236}">
                          <a16:creationId xmlns:a16="http://schemas.microsoft.com/office/drawing/2014/main" id="{ECBD6D03-B04A-4CBB-90EF-D8F1454A1356}"/>
                        </a:ext>
                      </a:extLst>
                    </p:cNvPr>
                    <p:cNvSpPr/>
                    <p:nvPr/>
                  </p:nvSpPr>
                  <p:spPr>
                    <a:xfrm>
                      <a:off x="16870680" y="6485095"/>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3" name="Freeform: Shape 1072">
                      <a:extLst>
                        <a:ext uri="{FF2B5EF4-FFF2-40B4-BE49-F238E27FC236}">
                          <a16:creationId xmlns:a16="http://schemas.microsoft.com/office/drawing/2014/main" id="{C047AF6C-94B4-C86B-DF39-9C8CC05E4245}"/>
                        </a:ext>
                      </a:extLst>
                    </p:cNvPr>
                    <p:cNvSpPr/>
                    <p:nvPr/>
                  </p:nvSpPr>
                  <p:spPr>
                    <a:xfrm>
                      <a:off x="14016037" y="6485095"/>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4" name="Freeform: Shape 1073">
                      <a:extLst>
                        <a:ext uri="{FF2B5EF4-FFF2-40B4-BE49-F238E27FC236}">
                          <a16:creationId xmlns:a16="http://schemas.microsoft.com/office/drawing/2014/main" id="{32F21F5E-08F8-8873-1F64-801F75ADDF88}"/>
                        </a:ext>
                      </a:extLst>
                    </p:cNvPr>
                    <p:cNvSpPr/>
                    <p:nvPr/>
                  </p:nvSpPr>
                  <p:spPr>
                    <a:xfrm>
                      <a:off x="16249174" y="6978014"/>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5" name="Freeform: Shape 1074">
                      <a:extLst>
                        <a:ext uri="{FF2B5EF4-FFF2-40B4-BE49-F238E27FC236}">
                          <a16:creationId xmlns:a16="http://schemas.microsoft.com/office/drawing/2014/main" id="{435215A1-457B-7E93-A09E-31A9D255A113}"/>
                        </a:ext>
                      </a:extLst>
                    </p:cNvPr>
                    <p:cNvSpPr/>
                    <p:nvPr/>
                  </p:nvSpPr>
                  <p:spPr>
                    <a:xfrm>
                      <a:off x="14697550" y="6978014"/>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6" name="Freeform: Shape 1075">
                      <a:extLst>
                        <a:ext uri="{FF2B5EF4-FFF2-40B4-BE49-F238E27FC236}">
                          <a16:creationId xmlns:a16="http://schemas.microsoft.com/office/drawing/2014/main" id="{429E3A59-7C6A-DF1B-5DD6-69E6283A31FC}"/>
                        </a:ext>
                      </a:extLst>
                    </p:cNvPr>
                    <p:cNvSpPr/>
                    <p:nvPr/>
                  </p:nvSpPr>
                  <p:spPr>
                    <a:xfrm>
                      <a:off x="13981747" y="6287928"/>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7"/>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7"/>
                          </a:lnTo>
                          <a:cubicBezTo>
                            <a:pt x="0" y="330041"/>
                            <a:pt x="12859" y="398621"/>
                            <a:pt x="38577" y="462915"/>
                          </a:cubicBezTo>
                          <a:lnTo>
                            <a:pt x="38577" y="197168"/>
                          </a:lnTo>
                          <a:cubicBezTo>
                            <a:pt x="8572"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7" name="Freeform: Shape 1076">
                      <a:extLst>
                        <a:ext uri="{FF2B5EF4-FFF2-40B4-BE49-F238E27FC236}">
                          <a16:creationId xmlns:a16="http://schemas.microsoft.com/office/drawing/2014/main" id="{C0F09046-6748-C171-74D5-E271FE71AAD5}"/>
                        </a:ext>
                      </a:extLst>
                    </p:cNvPr>
                    <p:cNvSpPr/>
                    <p:nvPr/>
                  </p:nvSpPr>
                  <p:spPr>
                    <a:xfrm>
                      <a:off x="13981194" y="5398531"/>
                      <a:ext cx="3104869" cy="1790580"/>
                    </a:xfrm>
                    <a:custGeom>
                      <a:avLst/>
                      <a:gdLst>
                        <a:gd name="connsiteX0" fmla="*/ 2392281 w 3104869"/>
                        <a:gd name="connsiteY0" fmla="*/ 1382315 h 1790580"/>
                        <a:gd name="connsiteX1" fmla="*/ 716357 w 3104869"/>
                        <a:gd name="connsiteY1" fmla="*/ 1382315 h 1790580"/>
                        <a:gd name="connsiteX2" fmla="*/ 712071 w 3104869"/>
                        <a:gd name="connsiteY2" fmla="*/ 413623 h 1790580"/>
                        <a:gd name="connsiteX3" fmla="*/ 2387995 w 3104869"/>
                        <a:gd name="connsiteY3" fmla="*/ 413623 h 1790580"/>
                        <a:gd name="connsiteX4" fmla="*/ 2392281 w 3104869"/>
                        <a:gd name="connsiteY4" fmla="*/ 1382315 h 1790580"/>
                        <a:gd name="connsiteX5" fmla="*/ 2392281 w 3104869"/>
                        <a:gd name="connsiteY5" fmla="*/ 1382315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4 h 1790580"/>
                        <a:gd name="connsiteX25" fmla="*/ 219152 w 3104869"/>
                        <a:gd name="connsiteY25" fmla="*/ 1086564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30 h 1790580"/>
                        <a:gd name="connsiteX39" fmla="*/ 2735181 w 3104869"/>
                        <a:gd name="connsiteY39" fmla="*/ 1305163 h 1790580"/>
                        <a:gd name="connsiteX40" fmla="*/ 2889486 w 3104869"/>
                        <a:gd name="connsiteY40" fmla="*/ 1086564 h 1790580"/>
                        <a:gd name="connsiteX41" fmla="*/ 3069509 w 3104869"/>
                        <a:gd name="connsiteY41" fmla="*/ 1086564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82315"/>
                          </a:moveTo>
                          <a:cubicBezTo>
                            <a:pt x="1929366" y="1652349"/>
                            <a:pt x="1183559" y="1652349"/>
                            <a:pt x="716357" y="1382315"/>
                          </a:cubicBezTo>
                          <a:cubicBezTo>
                            <a:pt x="253442" y="1112282"/>
                            <a:pt x="249156" y="679371"/>
                            <a:pt x="712071" y="413623"/>
                          </a:cubicBezTo>
                          <a:cubicBezTo>
                            <a:pt x="1174986" y="143589"/>
                            <a:pt x="1925080" y="143589"/>
                            <a:pt x="2387995" y="413623"/>
                          </a:cubicBezTo>
                          <a:cubicBezTo>
                            <a:pt x="2850910" y="679371"/>
                            <a:pt x="2850910" y="1112282"/>
                            <a:pt x="2392281" y="1382315"/>
                          </a:cubicBezTo>
                          <a:lnTo>
                            <a:pt x="2392281" y="1382315"/>
                          </a:lnTo>
                          <a:close/>
                          <a:moveTo>
                            <a:pt x="3069509" y="700802"/>
                          </a:moveTo>
                          <a:lnTo>
                            <a:pt x="2889486" y="700802"/>
                          </a:lnTo>
                          <a:cubicBezTo>
                            <a:pt x="2855196" y="623649"/>
                            <a:pt x="2803761" y="550783"/>
                            <a:pt x="2730895" y="482203"/>
                          </a:cubicBezTo>
                          <a:lnTo>
                            <a:pt x="2855196" y="409337"/>
                          </a:lnTo>
                          <a:cubicBezTo>
                            <a:pt x="2795188" y="353615"/>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5"/>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5"/>
                            <a:pt x="2863769" y="1378030"/>
                          </a:cubicBezTo>
                          <a:lnTo>
                            <a:pt x="2735181" y="1305163"/>
                          </a:lnTo>
                          <a:cubicBezTo>
                            <a:pt x="2808047" y="1236583"/>
                            <a:pt x="2859482" y="1163717"/>
                            <a:pt x="2889486" y="1086564"/>
                          </a:cubicBezTo>
                          <a:lnTo>
                            <a:pt x="3069509" y="1086564"/>
                          </a:lnTo>
                          <a:cubicBezTo>
                            <a:pt x="3116657" y="962263"/>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8" name="Freeform: Shape 1077">
                      <a:extLst>
                        <a:ext uri="{FF2B5EF4-FFF2-40B4-BE49-F238E27FC236}">
                          <a16:creationId xmlns:a16="http://schemas.microsoft.com/office/drawing/2014/main" id="{D50D3D31-0ADB-B767-24A4-9CB7633ED2B2}"/>
                        </a:ext>
                      </a:extLst>
                    </p:cNvPr>
                    <p:cNvSpPr/>
                    <p:nvPr/>
                  </p:nvSpPr>
                  <p:spPr>
                    <a:xfrm>
                      <a:off x="15203328" y="6292214"/>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4406"/>
                            <a:pt x="1504474" y="874395"/>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5" name="Graphic 4">
                    <a:extLst>
                      <a:ext uri="{FF2B5EF4-FFF2-40B4-BE49-F238E27FC236}">
                        <a16:creationId xmlns:a16="http://schemas.microsoft.com/office/drawing/2014/main" id="{FB66FB1D-6A60-F024-65AE-AF3AD1BB2E5B}"/>
                      </a:ext>
                    </a:extLst>
                  </p:cNvPr>
                  <p:cNvGrpSpPr/>
                  <p:nvPr/>
                </p:nvGrpSpPr>
                <p:grpSpPr>
                  <a:xfrm>
                    <a:off x="13981194" y="5107066"/>
                    <a:ext cx="3104869" cy="2059038"/>
                    <a:chOff x="13981194" y="5107066"/>
                    <a:chExt cx="3104869" cy="2059038"/>
                  </a:xfrm>
                  <a:solidFill>
                    <a:srgbClr val="000000"/>
                  </a:solidFill>
                </p:grpSpPr>
                <p:sp>
                  <p:nvSpPr>
                    <p:cNvPr id="1055" name="Freeform: Shape 1054">
                      <a:extLst>
                        <a:ext uri="{FF2B5EF4-FFF2-40B4-BE49-F238E27FC236}">
                          <a16:creationId xmlns:a16="http://schemas.microsoft.com/office/drawing/2014/main" id="{775C8C58-C372-0EE7-6691-AABC2CCD0A03}"/>
                        </a:ext>
                      </a:extLst>
                    </p:cNvPr>
                    <p:cNvSpPr/>
                    <p:nvPr/>
                  </p:nvSpPr>
                  <p:spPr>
                    <a:xfrm>
                      <a:off x="14350365" y="5292924"/>
                      <a:ext cx="2366009" cy="977859"/>
                    </a:xfrm>
                    <a:custGeom>
                      <a:avLst/>
                      <a:gdLst>
                        <a:gd name="connsiteX0" fmla="*/ 0 w 2366009"/>
                        <a:gd name="connsiteY0" fmla="*/ 703539 h 977859"/>
                        <a:gd name="connsiteX1" fmla="*/ 0 w 2366009"/>
                        <a:gd name="connsiteY1" fmla="*/ 969287 h 977859"/>
                        <a:gd name="connsiteX2" fmla="*/ 60007 w 2366009"/>
                        <a:gd name="connsiteY2" fmla="*/ 750688 h 977859"/>
                        <a:gd name="connsiteX3" fmla="*/ 591503 w 2366009"/>
                        <a:gd name="connsiteY3" fmla="*/ 377784 h 977859"/>
                        <a:gd name="connsiteX4" fmla="*/ 1114425 w 2366009"/>
                        <a:gd name="connsiteY4" fmla="*/ 287773 h 977859"/>
                        <a:gd name="connsiteX5" fmla="*/ 1877378 w 2366009"/>
                        <a:gd name="connsiteY5" fmla="*/ 420647 h 977859"/>
                        <a:gd name="connsiteX6" fmla="*/ 2014538 w 2366009"/>
                        <a:gd name="connsiteY6" fmla="*/ 489227 h 977859"/>
                        <a:gd name="connsiteX7" fmla="*/ 2366010 w 2366009"/>
                        <a:gd name="connsiteY7" fmla="*/ 977859 h 977859"/>
                        <a:gd name="connsiteX8" fmla="*/ 2366010 w 2366009"/>
                        <a:gd name="connsiteY8" fmla="*/ 712111 h 977859"/>
                        <a:gd name="connsiteX9" fmla="*/ 1281589 w 2366009"/>
                        <a:gd name="connsiteY9" fmla="*/ 4880 h 977859"/>
                        <a:gd name="connsiteX10" fmla="*/ 0 w 2366009"/>
                        <a:gd name="connsiteY10" fmla="*/ 703539 h 9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9">
                          <a:moveTo>
                            <a:pt x="0" y="703539"/>
                          </a:moveTo>
                          <a:lnTo>
                            <a:pt x="0" y="969287"/>
                          </a:lnTo>
                          <a:cubicBezTo>
                            <a:pt x="0" y="892134"/>
                            <a:pt x="21431" y="814981"/>
                            <a:pt x="60007" y="750688"/>
                          </a:cubicBezTo>
                          <a:cubicBezTo>
                            <a:pt x="180022" y="557806"/>
                            <a:pt x="381476" y="446364"/>
                            <a:pt x="591503" y="377784"/>
                          </a:cubicBezTo>
                          <a:cubicBezTo>
                            <a:pt x="771525" y="322063"/>
                            <a:pt x="925830" y="296345"/>
                            <a:pt x="1114425" y="287773"/>
                          </a:cubicBezTo>
                          <a:cubicBezTo>
                            <a:pt x="1375886" y="283486"/>
                            <a:pt x="1637347" y="317777"/>
                            <a:pt x="1877378" y="420647"/>
                          </a:cubicBezTo>
                          <a:cubicBezTo>
                            <a:pt x="1924526" y="442078"/>
                            <a:pt x="1971675" y="463509"/>
                            <a:pt x="2014538" y="489227"/>
                          </a:cubicBezTo>
                          <a:cubicBezTo>
                            <a:pt x="2245995" y="622100"/>
                            <a:pt x="2366010" y="802123"/>
                            <a:pt x="2366010" y="977859"/>
                          </a:cubicBezTo>
                          <a:lnTo>
                            <a:pt x="2366010" y="712111"/>
                          </a:lnTo>
                          <a:cubicBezTo>
                            <a:pt x="2366010" y="300631"/>
                            <a:pt x="1843088" y="39170"/>
                            <a:pt x="1281589" y="4880"/>
                          </a:cubicBezTo>
                          <a:cubicBezTo>
                            <a:pt x="660082"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6" name="Freeform: Shape 1055">
                      <a:extLst>
                        <a:ext uri="{FF2B5EF4-FFF2-40B4-BE49-F238E27FC236}">
                          <a16:creationId xmlns:a16="http://schemas.microsoft.com/office/drawing/2014/main" id="{564E6DC8-E9BF-A9F8-A7EC-17D50FC46065}"/>
                        </a:ext>
                      </a:extLst>
                    </p:cNvPr>
                    <p:cNvSpPr/>
                    <p:nvPr/>
                  </p:nvSpPr>
                  <p:spPr>
                    <a:xfrm>
                      <a:off x="14348214" y="5446751"/>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6"/>
                            <a:pt x="812252" y="1436966"/>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7" name="Freeform: Shape 1056">
                      <a:extLst>
                        <a:ext uri="{FF2B5EF4-FFF2-40B4-BE49-F238E27FC236}">
                          <a16:creationId xmlns:a16="http://schemas.microsoft.com/office/drawing/2014/main" id="{0914BEE6-829C-5A65-CBA2-CA30C6D3A960}"/>
                        </a:ext>
                      </a:extLst>
                    </p:cNvPr>
                    <p:cNvSpPr/>
                    <p:nvPr/>
                  </p:nvSpPr>
                  <p:spPr>
                    <a:xfrm>
                      <a:off x="15871983" y="6197917"/>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8 w 1011554"/>
                        <a:gd name="connsiteY9" fmla="*/ 218598 h 844391"/>
                        <a:gd name="connsiteX10" fmla="*/ 848678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7"/>
                            <a:pt x="848678" y="218598"/>
                          </a:cubicBezTo>
                          <a:lnTo>
                            <a:pt x="848678" y="484346"/>
                          </a:lnTo>
                          <a:cubicBezTo>
                            <a:pt x="861536" y="471488"/>
                            <a:pt x="870109" y="462915"/>
                            <a:pt x="882967" y="450056"/>
                          </a:cubicBezTo>
                          <a:cubicBezTo>
                            <a:pt x="925830" y="390048"/>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8" name="Freeform: Shape 1057">
                      <a:extLst>
                        <a:ext uri="{FF2B5EF4-FFF2-40B4-BE49-F238E27FC236}">
                          <a16:creationId xmlns:a16="http://schemas.microsoft.com/office/drawing/2014/main" id="{B00A278A-86E5-87F2-EAF7-D9DA0B697256}"/>
                        </a:ext>
                      </a:extLst>
                    </p:cNvPr>
                    <p:cNvSpPr/>
                    <p:nvPr/>
                  </p:nvSpPr>
                  <p:spPr>
                    <a:xfrm>
                      <a:off x="16712088" y="5516403"/>
                      <a:ext cx="124301" cy="338613"/>
                    </a:xfrm>
                    <a:custGeom>
                      <a:avLst/>
                      <a:gdLst>
                        <a:gd name="connsiteX0" fmla="*/ 124302 w 124301"/>
                        <a:gd name="connsiteY0" fmla="*/ 0 h 338613"/>
                        <a:gd name="connsiteX1" fmla="*/ 124302 w 124301"/>
                        <a:gd name="connsiteY1" fmla="*/ 265748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8"/>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9" name="Freeform: Shape 1058">
                      <a:extLst>
                        <a:ext uri="{FF2B5EF4-FFF2-40B4-BE49-F238E27FC236}">
                          <a16:creationId xmlns:a16="http://schemas.microsoft.com/office/drawing/2014/main" id="{0A6199B1-E7A6-E340-7168-18F315A24D82}"/>
                        </a:ext>
                      </a:extLst>
                    </p:cNvPr>
                    <p:cNvSpPr/>
                    <p:nvPr/>
                  </p:nvSpPr>
                  <p:spPr>
                    <a:xfrm>
                      <a:off x="14196059" y="5516403"/>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8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8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7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8"/>
                          </a:lnTo>
                          <a:lnTo>
                            <a:pt x="25718" y="0"/>
                          </a:lnTo>
                          <a:lnTo>
                            <a:pt x="154305" y="72866"/>
                          </a:lnTo>
                          <a:lnTo>
                            <a:pt x="154305" y="72866"/>
                          </a:lnTo>
                          <a:close/>
                          <a:moveTo>
                            <a:pt x="1011555" y="1525905"/>
                          </a:moveTo>
                          <a:lnTo>
                            <a:pt x="1011555" y="1525905"/>
                          </a:lnTo>
                          <a:lnTo>
                            <a:pt x="1011555" y="1260158"/>
                          </a:lnTo>
                          <a:cubicBezTo>
                            <a:pt x="882968" y="1243013"/>
                            <a:pt x="750094" y="1213009"/>
                            <a:pt x="630079" y="1170146"/>
                          </a:cubicBezTo>
                          <a:lnTo>
                            <a:pt x="630079" y="1170146"/>
                          </a:lnTo>
                          <a:lnTo>
                            <a:pt x="630079" y="1435894"/>
                          </a:lnTo>
                          <a:cubicBezTo>
                            <a:pt x="750094" y="1474471"/>
                            <a:pt x="882968" y="1508760"/>
                            <a:pt x="1011555" y="1525905"/>
                          </a:cubicBezTo>
                          <a:lnTo>
                            <a:pt x="1011555"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0" name="Freeform: Shape 1059">
                      <a:extLst>
                        <a:ext uri="{FF2B5EF4-FFF2-40B4-BE49-F238E27FC236}">
                          <a16:creationId xmlns:a16="http://schemas.microsoft.com/office/drawing/2014/main" id="{73A941FB-214B-3C4C-3505-79A77496FC39}"/>
                        </a:ext>
                      </a:extLst>
                    </p:cNvPr>
                    <p:cNvSpPr/>
                    <p:nvPr/>
                  </p:nvSpPr>
                  <p:spPr>
                    <a:xfrm>
                      <a:off x="16870680" y="619363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1" name="Freeform: Shape 1060">
                      <a:extLst>
                        <a:ext uri="{FF2B5EF4-FFF2-40B4-BE49-F238E27FC236}">
                          <a16:creationId xmlns:a16="http://schemas.microsoft.com/office/drawing/2014/main" id="{05827DC1-90CC-034C-401A-6D48754EDD7A}"/>
                        </a:ext>
                      </a:extLst>
                    </p:cNvPr>
                    <p:cNvSpPr/>
                    <p:nvPr/>
                  </p:nvSpPr>
                  <p:spPr>
                    <a:xfrm>
                      <a:off x="14016037" y="619363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2" name="Freeform: Shape 1061">
                      <a:extLst>
                        <a:ext uri="{FF2B5EF4-FFF2-40B4-BE49-F238E27FC236}">
                          <a16:creationId xmlns:a16="http://schemas.microsoft.com/office/drawing/2014/main" id="{FFA56246-BF0E-3C53-7CE1-4BEB45B624A5}"/>
                        </a:ext>
                      </a:extLst>
                    </p:cNvPr>
                    <p:cNvSpPr/>
                    <p:nvPr/>
                  </p:nvSpPr>
                  <p:spPr>
                    <a:xfrm>
                      <a:off x="16249174" y="6686549"/>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3" name="Freeform: Shape 1062">
                      <a:extLst>
                        <a:ext uri="{FF2B5EF4-FFF2-40B4-BE49-F238E27FC236}">
                          <a16:creationId xmlns:a16="http://schemas.microsoft.com/office/drawing/2014/main" id="{8FC412BA-641D-2A41-F9CE-A0C1F243F325}"/>
                        </a:ext>
                      </a:extLst>
                    </p:cNvPr>
                    <p:cNvSpPr/>
                    <p:nvPr/>
                  </p:nvSpPr>
                  <p:spPr>
                    <a:xfrm>
                      <a:off x="14697550" y="6686549"/>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4" name="Freeform: Shape 1063">
                      <a:extLst>
                        <a:ext uri="{FF2B5EF4-FFF2-40B4-BE49-F238E27FC236}">
                          <a16:creationId xmlns:a16="http://schemas.microsoft.com/office/drawing/2014/main" id="{477006F7-6D56-DC50-92F3-206AFEB66068}"/>
                        </a:ext>
                      </a:extLst>
                    </p:cNvPr>
                    <p:cNvSpPr/>
                    <p:nvPr/>
                  </p:nvSpPr>
                  <p:spPr>
                    <a:xfrm>
                      <a:off x="13981747" y="5996463"/>
                      <a:ext cx="720090" cy="1028699"/>
                    </a:xfrm>
                    <a:custGeom>
                      <a:avLst/>
                      <a:gdLst>
                        <a:gd name="connsiteX0" fmla="*/ 720090 w 720090"/>
                        <a:gd name="connsiteY0" fmla="*/ 762952 h 1028699"/>
                        <a:gd name="connsiteX1" fmla="*/ 248603 w 720090"/>
                        <a:gd name="connsiteY1" fmla="*/ 488633 h 1028699"/>
                        <a:gd name="connsiteX2" fmla="*/ 248603 w 720090"/>
                        <a:gd name="connsiteY2" fmla="*/ 754380 h 1028699"/>
                        <a:gd name="connsiteX3" fmla="*/ 720090 w 720090"/>
                        <a:gd name="connsiteY3" fmla="*/ 1028700 h 1028699"/>
                        <a:gd name="connsiteX4" fmla="*/ 720090 w 720090"/>
                        <a:gd name="connsiteY4" fmla="*/ 1028700 h 1028699"/>
                        <a:gd name="connsiteX5" fmla="*/ 720090 w 720090"/>
                        <a:gd name="connsiteY5" fmla="*/ 762952 h 1028699"/>
                        <a:gd name="connsiteX6" fmla="*/ 720090 w 720090"/>
                        <a:gd name="connsiteY6" fmla="*/ 762952 h 1028699"/>
                        <a:gd name="connsiteX7" fmla="*/ 0 w 720090"/>
                        <a:gd name="connsiteY7" fmla="*/ 0 h 1028699"/>
                        <a:gd name="connsiteX8" fmla="*/ 0 w 720090"/>
                        <a:gd name="connsiteY8" fmla="*/ 265748 h 1028699"/>
                        <a:gd name="connsiteX9" fmla="*/ 38577 w 720090"/>
                        <a:gd name="connsiteY9" fmla="*/ 462915 h 1028699"/>
                        <a:gd name="connsiteX10" fmla="*/ 38577 w 720090"/>
                        <a:gd name="connsiteY10" fmla="*/ 197167 h 1028699"/>
                        <a:gd name="connsiteX11" fmla="*/ 0 w 720090"/>
                        <a:gd name="connsiteY11"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699">
                          <a:moveTo>
                            <a:pt x="720090" y="762952"/>
                          </a:moveTo>
                          <a:cubicBezTo>
                            <a:pt x="552927" y="698659"/>
                            <a:pt x="381477" y="608648"/>
                            <a:pt x="248603" y="488633"/>
                          </a:cubicBezTo>
                          <a:lnTo>
                            <a:pt x="248603" y="754380"/>
                          </a:lnTo>
                          <a:cubicBezTo>
                            <a:pt x="377190" y="870109"/>
                            <a:pt x="552927" y="964406"/>
                            <a:pt x="720090" y="1028700"/>
                          </a:cubicBezTo>
                          <a:lnTo>
                            <a:pt x="720090" y="1028700"/>
                          </a:lnTo>
                          <a:lnTo>
                            <a:pt x="720090" y="762952"/>
                          </a:lnTo>
                          <a:lnTo>
                            <a:pt x="720090" y="762952"/>
                          </a:lnTo>
                          <a:close/>
                          <a:moveTo>
                            <a:pt x="0" y="0"/>
                          </a:moveTo>
                          <a:lnTo>
                            <a:pt x="0" y="265748"/>
                          </a:lnTo>
                          <a:cubicBezTo>
                            <a:pt x="0" y="330041"/>
                            <a:pt x="12859" y="398621"/>
                            <a:pt x="38577" y="462915"/>
                          </a:cubicBezTo>
                          <a:lnTo>
                            <a:pt x="38577" y="197167"/>
                          </a:lnTo>
                          <a:cubicBezTo>
                            <a:pt x="8572"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5" name="Freeform: Shape 1064">
                      <a:extLst>
                        <a:ext uri="{FF2B5EF4-FFF2-40B4-BE49-F238E27FC236}">
                          <a16:creationId xmlns:a16="http://schemas.microsoft.com/office/drawing/2014/main" id="{75A87F5A-11F2-1001-B470-A65ACBBCB91A}"/>
                        </a:ext>
                      </a:extLst>
                    </p:cNvPr>
                    <p:cNvSpPr/>
                    <p:nvPr/>
                  </p:nvSpPr>
                  <p:spPr>
                    <a:xfrm>
                      <a:off x="13981194" y="5107066"/>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69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69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4 h 1790581"/>
                        <a:gd name="connsiteX27" fmla="*/ 253442 w 3104869"/>
                        <a:gd name="connsiteY27" fmla="*/ 1378030 h 1790581"/>
                        <a:gd name="connsiteX28" fmla="*/ 463468 w 3104869"/>
                        <a:gd name="connsiteY28" fmla="*/ 1528048 h 1790581"/>
                        <a:gd name="connsiteX29" fmla="*/ 724930 w 3104869"/>
                        <a:gd name="connsiteY29" fmla="*/ 1648064 h 1790581"/>
                        <a:gd name="connsiteX30" fmla="*/ 849231 w 3104869"/>
                        <a:gd name="connsiteY30" fmla="*/ 1575197 h 1790581"/>
                        <a:gd name="connsiteX31" fmla="*/ 1226421 w 3104869"/>
                        <a:gd name="connsiteY31" fmla="*/ 1665208 h 1790581"/>
                        <a:gd name="connsiteX32" fmla="*/ 1226421 w 3104869"/>
                        <a:gd name="connsiteY32" fmla="*/ 1768078 h 1790581"/>
                        <a:gd name="connsiteX33" fmla="*/ 1890790 w 3104869"/>
                        <a:gd name="connsiteY33" fmla="*/ 1768078 h 1790581"/>
                        <a:gd name="connsiteX34" fmla="*/ 1890790 w 3104869"/>
                        <a:gd name="connsiteY34" fmla="*/ 1665208 h 1790581"/>
                        <a:gd name="connsiteX35" fmla="*/ 2267980 w 3104869"/>
                        <a:gd name="connsiteY35" fmla="*/ 1575197 h 1790581"/>
                        <a:gd name="connsiteX36" fmla="*/ 2392281 w 3104869"/>
                        <a:gd name="connsiteY36" fmla="*/ 1648064 h 1790581"/>
                        <a:gd name="connsiteX37" fmla="*/ 2653743 w 3104869"/>
                        <a:gd name="connsiteY37" fmla="*/ 1528048 h 1790581"/>
                        <a:gd name="connsiteX38" fmla="*/ 2863769 w 3104869"/>
                        <a:gd name="connsiteY38" fmla="*/ 1378030 h 1790581"/>
                        <a:gd name="connsiteX39" fmla="*/ 2735181 w 3104869"/>
                        <a:gd name="connsiteY39" fmla="*/ 1305164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4"/>
                            <a:pt x="1183559" y="1648064"/>
                            <a:pt x="716357" y="1378030"/>
                          </a:cubicBezTo>
                          <a:cubicBezTo>
                            <a:pt x="253442" y="1107996"/>
                            <a:pt x="249156" y="675085"/>
                            <a:pt x="712071" y="409337"/>
                          </a:cubicBezTo>
                          <a:cubicBezTo>
                            <a:pt x="1174986" y="139303"/>
                            <a:pt x="1925080" y="139303"/>
                            <a:pt x="2387995" y="409337"/>
                          </a:cubicBezTo>
                          <a:cubicBezTo>
                            <a:pt x="2850910" y="675085"/>
                            <a:pt x="2850910" y="1112282"/>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6"/>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4"/>
                          </a:cubicBezTo>
                          <a:lnTo>
                            <a:pt x="253442" y="1378030"/>
                          </a:lnTo>
                          <a:cubicBezTo>
                            <a:pt x="313450" y="1429465"/>
                            <a:pt x="382030" y="1480899"/>
                            <a:pt x="463468" y="1528048"/>
                          </a:cubicBezTo>
                          <a:cubicBezTo>
                            <a:pt x="544907" y="1575197"/>
                            <a:pt x="630632" y="1613773"/>
                            <a:pt x="724930" y="1648064"/>
                          </a:cubicBezTo>
                          <a:lnTo>
                            <a:pt x="849231" y="1575197"/>
                          </a:lnTo>
                          <a:cubicBezTo>
                            <a:pt x="969246" y="1618059"/>
                            <a:pt x="1097834" y="1648064"/>
                            <a:pt x="1226421" y="1665208"/>
                          </a:cubicBezTo>
                          <a:lnTo>
                            <a:pt x="1226421" y="1768078"/>
                          </a:lnTo>
                          <a:cubicBezTo>
                            <a:pt x="1445020" y="1798082"/>
                            <a:pt x="1672191" y="1798082"/>
                            <a:pt x="1890790" y="1768078"/>
                          </a:cubicBezTo>
                          <a:lnTo>
                            <a:pt x="1890790" y="1665208"/>
                          </a:lnTo>
                          <a:cubicBezTo>
                            <a:pt x="2023663" y="1648064"/>
                            <a:pt x="2147965" y="1618059"/>
                            <a:pt x="2267980" y="1575197"/>
                          </a:cubicBezTo>
                          <a:lnTo>
                            <a:pt x="2392281" y="1648064"/>
                          </a:lnTo>
                          <a:cubicBezTo>
                            <a:pt x="2482293" y="1613773"/>
                            <a:pt x="2572303" y="1575197"/>
                            <a:pt x="2653743" y="1528048"/>
                          </a:cubicBezTo>
                          <a:cubicBezTo>
                            <a:pt x="2735181" y="1480899"/>
                            <a:pt x="2803761" y="1429465"/>
                            <a:pt x="2863769" y="1378030"/>
                          </a:cubicBezTo>
                          <a:lnTo>
                            <a:pt x="2735181" y="1305164"/>
                          </a:lnTo>
                          <a:cubicBezTo>
                            <a:pt x="2808047" y="1236583"/>
                            <a:pt x="2859482" y="1163717"/>
                            <a:pt x="2889486" y="1086564"/>
                          </a:cubicBezTo>
                          <a:lnTo>
                            <a:pt x="3069509" y="1086564"/>
                          </a:lnTo>
                          <a:cubicBezTo>
                            <a:pt x="3116657" y="957977"/>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66" name="Freeform: Shape 1065">
                      <a:extLst>
                        <a:ext uri="{FF2B5EF4-FFF2-40B4-BE49-F238E27FC236}">
                          <a16:creationId xmlns:a16="http://schemas.microsoft.com/office/drawing/2014/main" id="{47A3564A-629B-97A2-6B88-E56DDBAB820A}"/>
                        </a:ext>
                      </a:extLst>
                    </p:cNvPr>
                    <p:cNvSpPr/>
                    <p:nvPr/>
                  </p:nvSpPr>
                  <p:spPr>
                    <a:xfrm>
                      <a:off x="15203328" y="6000749"/>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41634" y="750094"/>
                          </a:moveTo>
                          <a:lnTo>
                            <a:pt x="1641634" y="484346"/>
                          </a:lnTo>
                          <a:cubicBezTo>
                            <a:pt x="1508760" y="604362"/>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6" name="Graphic 4">
                    <a:extLst>
                      <a:ext uri="{FF2B5EF4-FFF2-40B4-BE49-F238E27FC236}">
                        <a16:creationId xmlns:a16="http://schemas.microsoft.com/office/drawing/2014/main" id="{0B4E4BA6-8ED2-4B93-F14F-A7976B137A16}"/>
                      </a:ext>
                    </a:extLst>
                  </p:cNvPr>
                  <p:cNvGrpSpPr/>
                  <p:nvPr/>
                </p:nvGrpSpPr>
                <p:grpSpPr>
                  <a:xfrm>
                    <a:off x="13981194" y="4815601"/>
                    <a:ext cx="3104869" cy="2059038"/>
                    <a:chOff x="13981194" y="4815601"/>
                    <a:chExt cx="3104869" cy="2059038"/>
                  </a:xfrm>
                  <a:solidFill>
                    <a:srgbClr val="000000"/>
                  </a:solidFill>
                </p:grpSpPr>
                <p:sp>
                  <p:nvSpPr>
                    <p:cNvPr id="1043" name="Freeform: Shape 1042">
                      <a:extLst>
                        <a:ext uri="{FF2B5EF4-FFF2-40B4-BE49-F238E27FC236}">
                          <a16:creationId xmlns:a16="http://schemas.microsoft.com/office/drawing/2014/main" id="{64D19562-D026-E30D-D430-3874BC7727C5}"/>
                        </a:ext>
                      </a:extLst>
                    </p:cNvPr>
                    <p:cNvSpPr/>
                    <p:nvPr/>
                  </p:nvSpPr>
                  <p:spPr>
                    <a:xfrm>
                      <a:off x="14350365" y="5001389"/>
                      <a:ext cx="2366009" cy="977928"/>
                    </a:xfrm>
                    <a:custGeom>
                      <a:avLst/>
                      <a:gdLst>
                        <a:gd name="connsiteX0" fmla="*/ 0 w 2366009"/>
                        <a:gd name="connsiteY0" fmla="*/ 703608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6"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39"/>
                            <a:pt x="1281589" y="4950"/>
                          </a:cubicBezTo>
                          <a:cubicBezTo>
                            <a:pt x="660082"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4" name="Freeform: Shape 1043">
                      <a:extLst>
                        <a:ext uri="{FF2B5EF4-FFF2-40B4-BE49-F238E27FC236}">
                          <a16:creationId xmlns:a16="http://schemas.microsoft.com/office/drawing/2014/main" id="{8CF2C9C5-2D4F-7108-B521-576CD2C0B57F}"/>
                        </a:ext>
                      </a:extLst>
                    </p:cNvPr>
                    <p:cNvSpPr/>
                    <p:nvPr/>
                  </p:nvSpPr>
                  <p:spPr>
                    <a:xfrm>
                      <a:off x="14348214" y="5154214"/>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5" name="Freeform: Shape 1044">
                      <a:extLst>
                        <a:ext uri="{FF2B5EF4-FFF2-40B4-BE49-F238E27FC236}">
                          <a16:creationId xmlns:a16="http://schemas.microsoft.com/office/drawing/2014/main" id="{F1B4BAC3-8B87-2482-CA3C-F77FD7A19707}"/>
                        </a:ext>
                      </a:extLst>
                    </p:cNvPr>
                    <p:cNvSpPr/>
                    <p:nvPr/>
                  </p:nvSpPr>
                  <p:spPr>
                    <a:xfrm>
                      <a:off x="15871983" y="5902165"/>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8 w 1011554"/>
                        <a:gd name="connsiteY9" fmla="*/ 218599 h 848677"/>
                        <a:gd name="connsiteX10" fmla="*/ 848678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6"/>
                          </a:cubicBezTo>
                          <a:lnTo>
                            <a:pt x="377190" y="492919"/>
                          </a:lnTo>
                          <a:cubicBezTo>
                            <a:pt x="257175" y="531495"/>
                            <a:pt x="124301" y="561499"/>
                            <a:pt x="0" y="582930"/>
                          </a:cubicBezTo>
                          <a:lnTo>
                            <a:pt x="0" y="582930"/>
                          </a:lnTo>
                          <a:close/>
                          <a:moveTo>
                            <a:pt x="998696" y="261462"/>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6" name="Freeform: Shape 1045">
                      <a:extLst>
                        <a:ext uri="{FF2B5EF4-FFF2-40B4-BE49-F238E27FC236}">
                          <a16:creationId xmlns:a16="http://schemas.microsoft.com/office/drawing/2014/main" id="{305FC609-E8F1-E098-0597-E87A100F3CCF}"/>
                        </a:ext>
                      </a:extLst>
                    </p:cNvPr>
                    <p:cNvSpPr/>
                    <p:nvPr/>
                  </p:nvSpPr>
                  <p:spPr>
                    <a:xfrm>
                      <a:off x="16712088" y="5220652"/>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7152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7152"/>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7" name="Freeform: Shape 1046">
                      <a:extLst>
                        <a:ext uri="{FF2B5EF4-FFF2-40B4-BE49-F238E27FC236}">
                          <a16:creationId xmlns:a16="http://schemas.microsoft.com/office/drawing/2014/main" id="{047CC80F-8483-9FCA-C238-36539172D5DE}"/>
                        </a:ext>
                      </a:extLst>
                    </p:cNvPr>
                    <p:cNvSpPr/>
                    <p:nvPr/>
                  </p:nvSpPr>
                  <p:spPr>
                    <a:xfrm>
                      <a:off x="14196059" y="5224938"/>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7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8 h 1521618"/>
                        <a:gd name="connsiteX12" fmla="*/ 1011555 w 1011555"/>
                        <a:gd name="connsiteY12" fmla="*/ 1521619 h 1521618"/>
                        <a:gd name="connsiteX13" fmla="*/ 1011555 w 1011555"/>
                        <a:gd name="connsiteY13" fmla="*/ 1521619 h 1521618"/>
                        <a:gd name="connsiteX14" fmla="*/ 0 w 1011555"/>
                        <a:gd name="connsiteY14" fmla="*/ 677227 h 1521618"/>
                        <a:gd name="connsiteX15" fmla="*/ 0 w 1011555"/>
                        <a:gd name="connsiteY15" fmla="*/ 942975 h 1521618"/>
                        <a:gd name="connsiteX16" fmla="*/ 158591 w 1011555"/>
                        <a:gd name="connsiteY16" fmla="*/ 1161574 h 1521618"/>
                        <a:gd name="connsiteX17" fmla="*/ 158591 w 1011555"/>
                        <a:gd name="connsiteY17" fmla="*/ 895826 h 1521618"/>
                        <a:gd name="connsiteX18" fmla="*/ 0 w 1011555"/>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7"/>
                          </a:lnTo>
                          <a:lnTo>
                            <a:pt x="25718" y="0"/>
                          </a:lnTo>
                          <a:lnTo>
                            <a:pt x="154305" y="72866"/>
                          </a:lnTo>
                          <a:lnTo>
                            <a:pt x="154305" y="72866"/>
                          </a:lnTo>
                          <a:close/>
                          <a:moveTo>
                            <a:pt x="1011555" y="1521619"/>
                          </a:moveTo>
                          <a:lnTo>
                            <a:pt x="1011555" y="1521619"/>
                          </a:lnTo>
                          <a:lnTo>
                            <a:pt x="1011555" y="1255871"/>
                          </a:lnTo>
                          <a:cubicBezTo>
                            <a:pt x="882968" y="1238726"/>
                            <a:pt x="750094" y="1208723"/>
                            <a:pt x="630079" y="1165860"/>
                          </a:cubicBezTo>
                          <a:lnTo>
                            <a:pt x="630079" y="1165860"/>
                          </a:lnTo>
                          <a:lnTo>
                            <a:pt x="630079" y="1431608"/>
                          </a:lnTo>
                          <a:cubicBezTo>
                            <a:pt x="750094" y="1474470"/>
                            <a:pt x="882968" y="1504474"/>
                            <a:pt x="1011555" y="1521619"/>
                          </a:cubicBezTo>
                          <a:lnTo>
                            <a:pt x="1011555" y="1521619"/>
                          </a:lnTo>
                          <a:close/>
                          <a:moveTo>
                            <a:pt x="0" y="677227"/>
                          </a:moveTo>
                          <a:lnTo>
                            <a:pt x="0" y="942975"/>
                          </a:lnTo>
                          <a:cubicBezTo>
                            <a:pt x="34290" y="1020127"/>
                            <a:pt x="85725" y="1092994"/>
                            <a:pt x="158591" y="1161574"/>
                          </a:cubicBezTo>
                          <a:lnTo>
                            <a:pt x="158591" y="895826"/>
                          </a:lnTo>
                          <a:cubicBezTo>
                            <a:pt x="85725" y="827246"/>
                            <a:pt x="34290" y="750094"/>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8" name="Freeform: Shape 1047">
                      <a:extLst>
                        <a:ext uri="{FF2B5EF4-FFF2-40B4-BE49-F238E27FC236}">
                          <a16:creationId xmlns:a16="http://schemas.microsoft.com/office/drawing/2014/main" id="{4C663549-6A81-AA13-C3B5-7FC401603473}"/>
                        </a:ext>
                      </a:extLst>
                    </p:cNvPr>
                    <p:cNvSpPr/>
                    <p:nvPr/>
                  </p:nvSpPr>
                  <p:spPr>
                    <a:xfrm>
                      <a:off x="16870680" y="5902165"/>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9" name="Freeform: Shape 1048">
                      <a:extLst>
                        <a:ext uri="{FF2B5EF4-FFF2-40B4-BE49-F238E27FC236}">
                          <a16:creationId xmlns:a16="http://schemas.microsoft.com/office/drawing/2014/main" id="{6825D7DA-D286-7F2E-001C-53F9AB6EC19E}"/>
                        </a:ext>
                      </a:extLst>
                    </p:cNvPr>
                    <p:cNvSpPr/>
                    <p:nvPr/>
                  </p:nvSpPr>
                  <p:spPr>
                    <a:xfrm>
                      <a:off x="14016037" y="5902165"/>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0" name="Freeform: Shape 1049">
                      <a:extLst>
                        <a:ext uri="{FF2B5EF4-FFF2-40B4-BE49-F238E27FC236}">
                          <a16:creationId xmlns:a16="http://schemas.microsoft.com/office/drawing/2014/main" id="{838C985D-B705-82FD-854B-7E0BACC7B215}"/>
                        </a:ext>
                      </a:extLst>
                    </p:cNvPr>
                    <p:cNvSpPr/>
                    <p:nvPr/>
                  </p:nvSpPr>
                  <p:spPr>
                    <a:xfrm>
                      <a:off x="16249174" y="6390798"/>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1" name="Freeform: Shape 1050">
                      <a:extLst>
                        <a:ext uri="{FF2B5EF4-FFF2-40B4-BE49-F238E27FC236}">
                          <a16:creationId xmlns:a16="http://schemas.microsoft.com/office/drawing/2014/main" id="{F81AE73D-FAA8-E474-054B-24C538FD0A6A}"/>
                        </a:ext>
                      </a:extLst>
                    </p:cNvPr>
                    <p:cNvSpPr/>
                    <p:nvPr/>
                  </p:nvSpPr>
                  <p:spPr>
                    <a:xfrm>
                      <a:off x="14697550" y="6390798"/>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2" name="Freeform: Shape 1051">
                      <a:extLst>
                        <a:ext uri="{FF2B5EF4-FFF2-40B4-BE49-F238E27FC236}">
                          <a16:creationId xmlns:a16="http://schemas.microsoft.com/office/drawing/2014/main" id="{6DEF770D-CF25-8B64-4FC3-E1EB858A9EAD}"/>
                        </a:ext>
                      </a:extLst>
                    </p:cNvPr>
                    <p:cNvSpPr/>
                    <p:nvPr/>
                  </p:nvSpPr>
                  <p:spPr>
                    <a:xfrm>
                      <a:off x="13981747" y="5704998"/>
                      <a:ext cx="720090" cy="1024413"/>
                    </a:xfrm>
                    <a:custGeom>
                      <a:avLst/>
                      <a:gdLst>
                        <a:gd name="connsiteX0" fmla="*/ 720090 w 720090"/>
                        <a:gd name="connsiteY0" fmla="*/ 758667 h 1024413"/>
                        <a:gd name="connsiteX1" fmla="*/ 248603 w 720090"/>
                        <a:gd name="connsiteY1" fmla="*/ 484346 h 1024413"/>
                        <a:gd name="connsiteX2" fmla="*/ 248603 w 720090"/>
                        <a:gd name="connsiteY2" fmla="*/ 750094 h 1024413"/>
                        <a:gd name="connsiteX3" fmla="*/ 720090 w 720090"/>
                        <a:gd name="connsiteY3" fmla="*/ 1024414 h 1024413"/>
                        <a:gd name="connsiteX4" fmla="*/ 720090 w 720090"/>
                        <a:gd name="connsiteY4" fmla="*/ 1024414 h 1024413"/>
                        <a:gd name="connsiteX5" fmla="*/ 720090 w 720090"/>
                        <a:gd name="connsiteY5" fmla="*/ 758667 h 1024413"/>
                        <a:gd name="connsiteX6" fmla="*/ 720090 w 720090"/>
                        <a:gd name="connsiteY6" fmla="*/ 758667 h 1024413"/>
                        <a:gd name="connsiteX7" fmla="*/ 0 w 720090"/>
                        <a:gd name="connsiteY7" fmla="*/ 0 h 1024413"/>
                        <a:gd name="connsiteX8" fmla="*/ 0 w 720090"/>
                        <a:gd name="connsiteY8" fmla="*/ 265748 h 1024413"/>
                        <a:gd name="connsiteX9" fmla="*/ 38577 w 720090"/>
                        <a:gd name="connsiteY9" fmla="*/ 462915 h 1024413"/>
                        <a:gd name="connsiteX10" fmla="*/ 38577 w 720090"/>
                        <a:gd name="connsiteY10" fmla="*/ 197167 h 1024413"/>
                        <a:gd name="connsiteX11" fmla="*/ 0 w 720090"/>
                        <a:gd name="connsiteY11" fmla="*/ 0 h 10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4413">
                          <a:moveTo>
                            <a:pt x="720090" y="758667"/>
                          </a:moveTo>
                          <a:cubicBezTo>
                            <a:pt x="552927" y="694373"/>
                            <a:pt x="381477" y="604361"/>
                            <a:pt x="248603" y="484346"/>
                          </a:cubicBezTo>
                          <a:lnTo>
                            <a:pt x="248603" y="750094"/>
                          </a:lnTo>
                          <a:cubicBezTo>
                            <a:pt x="377190" y="865823"/>
                            <a:pt x="552927" y="960120"/>
                            <a:pt x="720090" y="1024414"/>
                          </a:cubicBezTo>
                          <a:lnTo>
                            <a:pt x="720090" y="1024414"/>
                          </a:lnTo>
                          <a:lnTo>
                            <a:pt x="720090" y="758667"/>
                          </a:lnTo>
                          <a:lnTo>
                            <a:pt x="720090" y="758667"/>
                          </a:lnTo>
                          <a:close/>
                          <a:moveTo>
                            <a:pt x="0" y="0"/>
                          </a:moveTo>
                          <a:lnTo>
                            <a:pt x="0" y="265748"/>
                          </a:lnTo>
                          <a:cubicBezTo>
                            <a:pt x="0" y="330041"/>
                            <a:pt x="12859" y="398621"/>
                            <a:pt x="38577" y="462915"/>
                          </a:cubicBezTo>
                          <a:lnTo>
                            <a:pt x="38577" y="197167"/>
                          </a:lnTo>
                          <a:cubicBezTo>
                            <a:pt x="8572"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3" name="Freeform: Shape 1052">
                      <a:extLst>
                        <a:ext uri="{FF2B5EF4-FFF2-40B4-BE49-F238E27FC236}">
                          <a16:creationId xmlns:a16="http://schemas.microsoft.com/office/drawing/2014/main" id="{AD73927A-4D45-569C-5CB5-CC10A3E9F31E}"/>
                        </a:ext>
                      </a:extLst>
                    </p:cNvPr>
                    <p:cNvSpPr/>
                    <p:nvPr/>
                  </p:nvSpPr>
                  <p:spPr>
                    <a:xfrm>
                      <a:off x="13981194" y="4815601"/>
                      <a:ext cx="3104869" cy="1790581"/>
                    </a:xfrm>
                    <a:custGeom>
                      <a:avLst/>
                      <a:gdLst>
                        <a:gd name="connsiteX0" fmla="*/ 2392281 w 3104869"/>
                        <a:gd name="connsiteY0" fmla="*/ 1378030 h 1790581"/>
                        <a:gd name="connsiteX1" fmla="*/ 716357 w 3104869"/>
                        <a:gd name="connsiteY1" fmla="*/ 1378030 h 1790581"/>
                        <a:gd name="connsiteX2" fmla="*/ 712071 w 3104869"/>
                        <a:gd name="connsiteY2" fmla="*/ 409337 h 1790581"/>
                        <a:gd name="connsiteX3" fmla="*/ 2387995 w 3104869"/>
                        <a:gd name="connsiteY3" fmla="*/ 409337 h 1790581"/>
                        <a:gd name="connsiteX4" fmla="*/ 2392281 w 3104869"/>
                        <a:gd name="connsiteY4" fmla="*/ 1378030 h 1790581"/>
                        <a:gd name="connsiteX5" fmla="*/ 2392281 w 3104869"/>
                        <a:gd name="connsiteY5" fmla="*/ 1378030 h 1790581"/>
                        <a:gd name="connsiteX6" fmla="*/ 3069509 w 3104869"/>
                        <a:gd name="connsiteY6" fmla="*/ 700802 h 1790581"/>
                        <a:gd name="connsiteX7" fmla="*/ 2889486 w 3104869"/>
                        <a:gd name="connsiteY7" fmla="*/ 700802 h 1790581"/>
                        <a:gd name="connsiteX8" fmla="*/ 2730895 w 3104869"/>
                        <a:gd name="connsiteY8" fmla="*/ 482203 h 1790581"/>
                        <a:gd name="connsiteX9" fmla="*/ 2855196 w 3104869"/>
                        <a:gd name="connsiteY9" fmla="*/ 409337 h 1790581"/>
                        <a:gd name="connsiteX10" fmla="*/ 2645170 w 3104869"/>
                        <a:gd name="connsiteY10" fmla="*/ 259318 h 1790581"/>
                        <a:gd name="connsiteX11" fmla="*/ 2383709 w 3104869"/>
                        <a:gd name="connsiteY11" fmla="*/ 139303 h 1790581"/>
                        <a:gd name="connsiteX12" fmla="*/ 2259407 w 3104869"/>
                        <a:gd name="connsiteY12" fmla="*/ 212170 h 1790581"/>
                        <a:gd name="connsiteX13" fmla="*/ 1882218 w 3104869"/>
                        <a:gd name="connsiteY13" fmla="*/ 122158 h 1790581"/>
                        <a:gd name="connsiteX14" fmla="*/ 1882218 w 3104869"/>
                        <a:gd name="connsiteY14" fmla="*/ 19288 h 1790581"/>
                        <a:gd name="connsiteX15" fmla="*/ 1217849 w 3104869"/>
                        <a:gd name="connsiteY15" fmla="*/ 19288 h 1790581"/>
                        <a:gd name="connsiteX16" fmla="*/ 1217849 w 3104869"/>
                        <a:gd name="connsiteY16" fmla="*/ 122158 h 1790581"/>
                        <a:gd name="connsiteX17" fmla="*/ 840659 w 3104869"/>
                        <a:gd name="connsiteY17" fmla="*/ 212170 h 1790581"/>
                        <a:gd name="connsiteX18" fmla="*/ 712071 w 3104869"/>
                        <a:gd name="connsiteY18" fmla="*/ 139303 h 1790581"/>
                        <a:gd name="connsiteX19" fmla="*/ 450610 w 3104869"/>
                        <a:gd name="connsiteY19" fmla="*/ 259318 h 1790581"/>
                        <a:gd name="connsiteX20" fmla="*/ 240584 w 3104869"/>
                        <a:gd name="connsiteY20" fmla="*/ 409337 h 1790581"/>
                        <a:gd name="connsiteX21" fmla="*/ 369171 w 3104869"/>
                        <a:gd name="connsiteY21" fmla="*/ 482203 h 1790581"/>
                        <a:gd name="connsiteX22" fmla="*/ 214866 w 3104869"/>
                        <a:gd name="connsiteY22" fmla="*/ 700802 h 1790581"/>
                        <a:gd name="connsiteX23" fmla="*/ 34843 w 3104869"/>
                        <a:gd name="connsiteY23" fmla="*/ 700802 h 1790581"/>
                        <a:gd name="connsiteX24" fmla="*/ 39130 w 3104869"/>
                        <a:gd name="connsiteY24" fmla="*/ 1086564 h 1790581"/>
                        <a:gd name="connsiteX25" fmla="*/ 219152 w 3104869"/>
                        <a:gd name="connsiteY25" fmla="*/ 1086564 h 1790581"/>
                        <a:gd name="connsiteX26" fmla="*/ 377743 w 3104869"/>
                        <a:gd name="connsiteY26" fmla="*/ 1305163 h 1790581"/>
                        <a:gd name="connsiteX27" fmla="*/ 253442 w 3104869"/>
                        <a:gd name="connsiteY27" fmla="*/ 1378030 h 1790581"/>
                        <a:gd name="connsiteX28" fmla="*/ 463468 w 3104869"/>
                        <a:gd name="connsiteY28" fmla="*/ 1528048 h 1790581"/>
                        <a:gd name="connsiteX29" fmla="*/ 724930 w 3104869"/>
                        <a:gd name="connsiteY29" fmla="*/ 1648063 h 1790581"/>
                        <a:gd name="connsiteX30" fmla="*/ 849231 w 3104869"/>
                        <a:gd name="connsiteY30" fmla="*/ 1575197 h 1790581"/>
                        <a:gd name="connsiteX31" fmla="*/ 1226421 w 3104869"/>
                        <a:gd name="connsiteY31" fmla="*/ 1665208 h 1790581"/>
                        <a:gd name="connsiteX32" fmla="*/ 1226421 w 3104869"/>
                        <a:gd name="connsiteY32" fmla="*/ 1768079 h 1790581"/>
                        <a:gd name="connsiteX33" fmla="*/ 1890790 w 3104869"/>
                        <a:gd name="connsiteY33" fmla="*/ 1768079 h 1790581"/>
                        <a:gd name="connsiteX34" fmla="*/ 1890790 w 3104869"/>
                        <a:gd name="connsiteY34" fmla="*/ 1665208 h 1790581"/>
                        <a:gd name="connsiteX35" fmla="*/ 2267980 w 3104869"/>
                        <a:gd name="connsiteY35" fmla="*/ 1575197 h 1790581"/>
                        <a:gd name="connsiteX36" fmla="*/ 2392281 w 3104869"/>
                        <a:gd name="connsiteY36" fmla="*/ 1648063 h 1790581"/>
                        <a:gd name="connsiteX37" fmla="*/ 2653743 w 3104869"/>
                        <a:gd name="connsiteY37" fmla="*/ 1528048 h 1790581"/>
                        <a:gd name="connsiteX38" fmla="*/ 2863769 w 3104869"/>
                        <a:gd name="connsiteY38" fmla="*/ 1378030 h 1790581"/>
                        <a:gd name="connsiteX39" fmla="*/ 2735181 w 3104869"/>
                        <a:gd name="connsiteY39" fmla="*/ 1305163 h 1790581"/>
                        <a:gd name="connsiteX40" fmla="*/ 2889486 w 3104869"/>
                        <a:gd name="connsiteY40" fmla="*/ 1086564 h 1790581"/>
                        <a:gd name="connsiteX41" fmla="*/ 3069509 w 3104869"/>
                        <a:gd name="connsiteY41" fmla="*/ 1086564 h 1790581"/>
                        <a:gd name="connsiteX42" fmla="*/ 3069509 w 3104869"/>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1">
                          <a:moveTo>
                            <a:pt x="2392281" y="1378030"/>
                          </a:moveTo>
                          <a:cubicBezTo>
                            <a:pt x="1929366" y="1648063"/>
                            <a:pt x="1183559" y="1648063"/>
                            <a:pt x="716357" y="1378030"/>
                          </a:cubicBezTo>
                          <a:cubicBezTo>
                            <a:pt x="253442" y="1107996"/>
                            <a:pt x="249156" y="675084"/>
                            <a:pt x="712071" y="409337"/>
                          </a:cubicBezTo>
                          <a:cubicBezTo>
                            <a:pt x="1174986" y="139303"/>
                            <a:pt x="1925080" y="139303"/>
                            <a:pt x="2387995" y="409337"/>
                          </a:cubicBezTo>
                          <a:cubicBezTo>
                            <a:pt x="2850910" y="675084"/>
                            <a:pt x="2850910" y="1107996"/>
                            <a:pt x="2392281" y="1378030"/>
                          </a:cubicBezTo>
                          <a:lnTo>
                            <a:pt x="2392281" y="1378030"/>
                          </a:lnTo>
                          <a:close/>
                          <a:moveTo>
                            <a:pt x="3069509" y="700802"/>
                          </a:moveTo>
                          <a:lnTo>
                            <a:pt x="2889486" y="700802"/>
                          </a:lnTo>
                          <a:cubicBezTo>
                            <a:pt x="2855196" y="623650"/>
                            <a:pt x="2803761" y="550783"/>
                            <a:pt x="2730895" y="482203"/>
                          </a:cubicBezTo>
                          <a:lnTo>
                            <a:pt x="2855196" y="409337"/>
                          </a:lnTo>
                          <a:cubicBezTo>
                            <a:pt x="2795188" y="357902"/>
                            <a:pt x="2726609" y="306467"/>
                            <a:pt x="2645170" y="259318"/>
                          </a:cubicBezTo>
                          <a:cubicBezTo>
                            <a:pt x="2563731" y="212170"/>
                            <a:pt x="2478006" y="173593"/>
                            <a:pt x="2383709" y="139303"/>
                          </a:cubicBezTo>
                          <a:lnTo>
                            <a:pt x="2259407" y="212170"/>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70"/>
                          </a:cubicBezTo>
                          <a:lnTo>
                            <a:pt x="712071" y="139303"/>
                          </a:lnTo>
                          <a:cubicBezTo>
                            <a:pt x="617774" y="173593"/>
                            <a:pt x="532049" y="212170"/>
                            <a:pt x="450610" y="259318"/>
                          </a:cubicBezTo>
                          <a:cubicBezTo>
                            <a:pt x="369171" y="306467"/>
                            <a:pt x="300591" y="357902"/>
                            <a:pt x="240584" y="409337"/>
                          </a:cubicBezTo>
                          <a:lnTo>
                            <a:pt x="369171" y="482203"/>
                          </a:lnTo>
                          <a:cubicBezTo>
                            <a:pt x="296305" y="550783"/>
                            <a:pt x="244869" y="623650"/>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4"/>
                            <a:pt x="382030" y="1480899"/>
                            <a:pt x="463468" y="1528048"/>
                          </a:cubicBezTo>
                          <a:cubicBezTo>
                            <a:pt x="544907" y="1575197"/>
                            <a:pt x="630632" y="1613773"/>
                            <a:pt x="724930" y="1648063"/>
                          </a:cubicBezTo>
                          <a:lnTo>
                            <a:pt x="849231" y="1575197"/>
                          </a:lnTo>
                          <a:cubicBezTo>
                            <a:pt x="969246" y="1618060"/>
                            <a:pt x="1097834" y="1648063"/>
                            <a:pt x="1226421" y="1665208"/>
                          </a:cubicBezTo>
                          <a:lnTo>
                            <a:pt x="1226421" y="1768079"/>
                          </a:lnTo>
                          <a:cubicBezTo>
                            <a:pt x="1445020" y="1798082"/>
                            <a:pt x="1672191" y="1798082"/>
                            <a:pt x="1890790" y="1768079"/>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899"/>
                            <a:pt x="2803761" y="1429464"/>
                            <a:pt x="2863769" y="1378030"/>
                          </a:cubicBezTo>
                          <a:lnTo>
                            <a:pt x="2735181" y="1305163"/>
                          </a:lnTo>
                          <a:cubicBezTo>
                            <a:pt x="2808047" y="1236583"/>
                            <a:pt x="2859482" y="1163717"/>
                            <a:pt x="2889486" y="1086564"/>
                          </a:cubicBezTo>
                          <a:lnTo>
                            <a:pt x="3069509" y="1086564"/>
                          </a:lnTo>
                          <a:cubicBezTo>
                            <a:pt x="3116657" y="957977"/>
                            <a:pt x="3116657"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4" name="Freeform: Shape 1053">
                      <a:extLst>
                        <a:ext uri="{FF2B5EF4-FFF2-40B4-BE49-F238E27FC236}">
                          <a16:creationId xmlns:a16="http://schemas.microsoft.com/office/drawing/2014/main" id="{777CBC2D-A913-1DA4-EE6A-212C22990C56}"/>
                        </a:ext>
                      </a:extLst>
                    </p:cNvPr>
                    <p:cNvSpPr/>
                    <p:nvPr/>
                  </p:nvSpPr>
                  <p:spPr>
                    <a:xfrm>
                      <a:off x="15203328" y="5709284"/>
                      <a:ext cx="1881664" cy="1165355"/>
                    </a:xfrm>
                    <a:custGeom>
                      <a:avLst/>
                      <a:gdLst>
                        <a:gd name="connsiteX0" fmla="*/ 1847374 w 1881664"/>
                        <a:gd name="connsiteY0" fmla="*/ 192881 h 1165355"/>
                        <a:gd name="connsiteX1" fmla="*/ 1847374 w 1881664"/>
                        <a:gd name="connsiteY1" fmla="*/ 458629 h 1165355"/>
                        <a:gd name="connsiteX2" fmla="*/ 1881664 w 1881664"/>
                        <a:gd name="connsiteY2" fmla="*/ 265748 h 1165355"/>
                        <a:gd name="connsiteX3" fmla="*/ 1881664 w 1881664"/>
                        <a:gd name="connsiteY3" fmla="*/ 0 h 1165355"/>
                        <a:gd name="connsiteX4" fmla="*/ 1847374 w 1881664"/>
                        <a:gd name="connsiteY4" fmla="*/ 192881 h 1165355"/>
                        <a:gd name="connsiteX5" fmla="*/ 1847374 w 1881664"/>
                        <a:gd name="connsiteY5" fmla="*/ 192881 h 1165355"/>
                        <a:gd name="connsiteX6" fmla="*/ 0 w 1881664"/>
                        <a:gd name="connsiteY6" fmla="*/ 878681 h 1165355"/>
                        <a:gd name="connsiteX7" fmla="*/ 0 w 1881664"/>
                        <a:gd name="connsiteY7" fmla="*/ 1144429 h 1165355"/>
                        <a:gd name="connsiteX8" fmla="*/ 664369 w 1881664"/>
                        <a:gd name="connsiteY8" fmla="*/ 1144429 h 1165355"/>
                        <a:gd name="connsiteX9" fmla="*/ 664369 w 1881664"/>
                        <a:gd name="connsiteY9" fmla="*/ 878681 h 1165355"/>
                        <a:gd name="connsiteX10" fmla="*/ 0 w 1881664"/>
                        <a:gd name="connsiteY10" fmla="*/ 878681 h 1165355"/>
                        <a:gd name="connsiteX11" fmla="*/ 0 w 1881664"/>
                        <a:gd name="connsiteY11" fmla="*/ 878681 h 1165355"/>
                        <a:gd name="connsiteX12" fmla="*/ 1641634 w 1881664"/>
                        <a:gd name="connsiteY12" fmla="*/ 750094 h 1165355"/>
                        <a:gd name="connsiteX13" fmla="*/ 1641634 w 1881664"/>
                        <a:gd name="connsiteY13" fmla="*/ 484346 h 1165355"/>
                        <a:gd name="connsiteX14" fmla="*/ 1170146 w 1881664"/>
                        <a:gd name="connsiteY14" fmla="*/ 758666 h 1165355"/>
                        <a:gd name="connsiteX15" fmla="*/ 1170146 w 1881664"/>
                        <a:gd name="connsiteY15" fmla="*/ 1024414 h 1165355"/>
                        <a:gd name="connsiteX16" fmla="*/ 1641634 w 1881664"/>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5">
                          <a:moveTo>
                            <a:pt x="1847374" y="192881"/>
                          </a:moveTo>
                          <a:lnTo>
                            <a:pt x="1847374" y="458629"/>
                          </a:lnTo>
                          <a:cubicBezTo>
                            <a:pt x="1868805" y="398621"/>
                            <a:pt x="1881664" y="330041"/>
                            <a:pt x="1881664" y="265748"/>
                          </a:cubicBezTo>
                          <a:lnTo>
                            <a:pt x="1881664" y="0"/>
                          </a:lnTo>
                          <a:cubicBezTo>
                            <a:pt x="1881664" y="21431"/>
                            <a:pt x="1860233"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41634" y="750094"/>
                          </a:moveTo>
                          <a:lnTo>
                            <a:pt x="1641634" y="484346"/>
                          </a:lnTo>
                          <a:cubicBezTo>
                            <a:pt x="1508760" y="604362"/>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7" name="Graphic 4">
                    <a:extLst>
                      <a:ext uri="{FF2B5EF4-FFF2-40B4-BE49-F238E27FC236}">
                        <a16:creationId xmlns:a16="http://schemas.microsoft.com/office/drawing/2014/main" id="{7B06E26C-8235-0DD5-8C70-18B5115268A6}"/>
                      </a:ext>
                    </a:extLst>
                  </p:cNvPr>
                  <p:cNvGrpSpPr/>
                  <p:nvPr/>
                </p:nvGrpSpPr>
                <p:grpSpPr>
                  <a:xfrm>
                    <a:off x="13981194" y="4519850"/>
                    <a:ext cx="3104869" cy="2059038"/>
                    <a:chOff x="13981194" y="4519850"/>
                    <a:chExt cx="3104869" cy="2059038"/>
                  </a:xfrm>
                  <a:solidFill>
                    <a:srgbClr val="000000"/>
                  </a:solidFill>
                </p:grpSpPr>
                <p:sp>
                  <p:nvSpPr>
                    <p:cNvPr id="1031" name="Freeform: Shape 1030">
                      <a:extLst>
                        <a:ext uri="{FF2B5EF4-FFF2-40B4-BE49-F238E27FC236}">
                          <a16:creationId xmlns:a16="http://schemas.microsoft.com/office/drawing/2014/main" id="{BEE39923-6F4D-8D96-55C1-471D090B1228}"/>
                        </a:ext>
                      </a:extLst>
                    </p:cNvPr>
                    <p:cNvSpPr/>
                    <p:nvPr/>
                  </p:nvSpPr>
                  <p:spPr>
                    <a:xfrm>
                      <a:off x="14350365" y="4706516"/>
                      <a:ext cx="2366009" cy="977050"/>
                    </a:xfrm>
                    <a:custGeom>
                      <a:avLst/>
                      <a:gdLst>
                        <a:gd name="connsiteX0" fmla="*/ 0 w 2366009"/>
                        <a:gd name="connsiteY0" fmla="*/ 702730 h 977050"/>
                        <a:gd name="connsiteX1" fmla="*/ 0 w 2366009"/>
                        <a:gd name="connsiteY1" fmla="*/ 968478 h 977050"/>
                        <a:gd name="connsiteX2" fmla="*/ 60007 w 2366009"/>
                        <a:gd name="connsiteY2" fmla="*/ 749879 h 977050"/>
                        <a:gd name="connsiteX3" fmla="*/ 591503 w 2366009"/>
                        <a:gd name="connsiteY3" fmla="*/ 376975 h 977050"/>
                        <a:gd name="connsiteX4" fmla="*/ 1114425 w 2366009"/>
                        <a:gd name="connsiteY4" fmla="*/ 286964 h 977050"/>
                        <a:gd name="connsiteX5" fmla="*/ 1877378 w 2366009"/>
                        <a:gd name="connsiteY5" fmla="*/ 419838 h 977050"/>
                        <a:gd name="connsiteX6" fmla="*/ 2014538 w 2366009"/>
                        <a:gd name="connsiteY6" fmla="*/ 488418 h 977050"/>
                        <a:gd name="connsiteX7" fmla="*/ 2366010 w 2366009"/>
                        <a:gd name="connsiteY7" fmla="*/ 977050 h 977050"/>
                        <a:gd name="connsiteX8" fmla="*/ 2366010 w 2366009"/>
                        <a:gd name="connsiteY8" fmla="*/ 711303 h 977050"/>
                        <a:gd name="connsiteX9" fmla="*/ 1281589 w 2366009"/>
                        <a:gd name="connsiteY9" fmla="*/ 4072 h 977050"/>
                        <a:gd name="connsiteX10" fmla="*/ 0 w 2366009"/>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050">
                          <a:moveTo>
                            <a:pt x="0" y="702730"/>
                          </a:moveTo>
                          <a:lnTo>
                            <a:pt x="0" y="968478"/>
                          </a:lnTo>
                          <a:cubicBezTo>
                            <a:pt x="0" y="891325"/>
                            <a:pt x="21431" y="814173"/>
                            <a:pt x="60007" y="749879"/>
                          </a:cubicBezTo>
                          <a:cubicBezTo>
                            <a:pt x="180022" y="556998"/>
                            <a:pt x="381476" y="445555"/>
                            <a:pt x="591503" y="376975"/>
                          </a:cubicBezTo>
                          <a:cubicBezTo>
                            <a:pt x="771525" y="321254"/>
                            <a:pt x="925830" y="295536"/>
                            <a:pt x="1114425" y="286964"/>
                          </a:cubicBezTo>
                          <a:cubicBezTo>
                            <a:pt x="1375886" y="282678"/>
                            <a:pt x="1637347" y="316968"/>
                            <a:pt x="1877378" y="419838"/>
                          </a:cubicBezTo>
                          <a:cubicBezTo>
                            <a:pt x="1924526" y="441269"/>
                            <a:pt x="1971675" y="462700"/>
                            <a:pt x="2014538" y="488418"/>
                          </a:cubicBezTo>
                          <a:cubicBezTo>
                            <a:pt x="2245995" y="621292"/>
                            <a:pt x="2366010" y="801314"/>
                            <a:pt x="2366010" y="977050"/>
                          </a:cubicBezTo>
                          <a:lnTo>
                            <a:pt x="2366010" y="711303"/>
                          </a:lnTo>
                          <a:cubicBezTo>
                            <a:pt x="2366010" y="299823"/>
                            <a:pt x="1843088" y="38361"/>
                            <a:pt x="1281589" y="4072"/>
                          </a:cubicBezTo>
                          <a:cubicBezTo>
                            <a:pt x="660082" y="-34505"/>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2" name="Freeform: Shape 1031">
                      <a:extLst>
                        <a:ext uri="{FF2B5EF4-FFF2-40B4-BE49-F238E27FC236}">
                          <a16:creationId xmlns:a16="http://schemas.microsoft.com/office/drawing/2014/main" id="{E4E2CFFA-E064-51B7-5D40-033D29C72FF6}"/>
                        </a:ext>
                      </a:extLst>
                    </p:cNvPr>
                    <p:cNvSpPr/>
                    <p:nvPr/>
                  </p:nvSpPr>
                  <p:spPr>
                    <a:xfrm>
                      <a:off x="14348214" y="4862750"/>
                      <a:ext cx="2370311" cy="1367313"/>
                    </a:xfrm>
                    <a:custGeom>
                      <a:avLst/>
                      <a:gdLst>
                        <a:gd name="connsiteX0" fmla="*/ 2020974 w 2370311"/>
                        <a:gd name="connsiteY0" fmla="*/ 199311 h 1367313"/>
                        <a:gd name="connsiteX1" fmla="*/ 2025261 w 2370311"/>
                        <a:gd name="connsiteY1" fmla="*/ 1168003 h 1367313"/>
                        <a:gd name="connsiteX2" fmla="*/ 349336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0"/>
                            <a:pt x="812252" y="1433750"/>
                            <a:pt x="349336" y="1168003"/>
                          </a:cubicBezTo>
                          <a:cubicBezTo>
                            <a:pt x="-113578" y="902256"/>
                            <a:pt x="-117865" y="465058"/>
                            <a:pt x="345051" y="199311"/>
                          </a:cubicBezTo>
                          <a:cubicBezTo>
                            <a:pt x="803679" y="-66437"/>
                            <a:pt x="1558060"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3" name="Freeform: Shape 1032">
                      <a:extLst>
                        <a:ext uri="{FF2B5EF4-FFF2-40B4-BE49-F238E27FC236}">
                          <a16:creationId xmlns:a16="http://schemas.microsoft.com/office/drawing/2014/main" id="{82EEE34E-3101-AFD3-5F3F-86830590BCD5}"/>
                        </a:ext>
                      </a:extLst>
                    </p:cNvPr>
                    <p:cNvSpPr/>
                    <p:nvPr/>
                  </p:nvSpPr>
                  <p:spPr>
                    <a:xfrm>
                      <a:off x="15871983" y="5610700"/>
                      <a:ext cx="1011554" cy="844391"/>
                    </a:xfrm>
                    <a:custGeom>
                      <a:avLst/>
                      <a:gdLst>
                        <a:gd name="connsiteX0" fmla="*/ 0 w 1011554"/>
                        <a:gd name="connsiteY0" fmla="*/ 578643 h 844391"/>
                        <a:gd name="connsiteX1" fmla="*/ 0 w 1011554"/>
                        <a:gd name="connsiteY1" fmla="*/ 844392 h 844391"/>
                        <a:gd name="connsiteX2" fmla="*/ 377190 w 1011554"/>
                        <a:gd name="connsiteY2" fmla="*/ 754380 h 844391"/>
                        <a:gd name="connsiteX3" fmla="*/ 377190 w 1011554"/>
                        <a:gd name="connsiteY3" fmla="*/ 488633 h 844391"/>
                        <a:gd name="connsiteX4" fmla="*/ 0 w 1011554"/>
                        <a:gd name="connsiteY4" fmla="*/ 578643 h 844391"/>
                        <a:gd name="connsiteX5" fmla="*/ 0 w 1011554"/>
                        <a:gd name="connsiteY5" fmla="*/ 578643 h 844391"/>
                        <a:gd name="connsiteX6" fmla="*/ 998696 w 1011554"/>
                        <a:gd name="connsiteY6" fmla="*/ 261461 h 844391"/>
                        <a:gd name="connsiteX7" fmla="*/ 1011555 w 1011554"/>
                        <a:gd name="connsiteY7" fmla="*/ 132874 h 844391"/>
                        <a:gd name="connsiteX8" fmla="*/ 1002982 w 1011554"/>
                        <a:gd name="connsiteY8" fmla="*/ 0 h 844391"/>
                        <a:gd name="connsiteX9" fmla="*/ 848678 w 1011554"/>
                        <a:gd name="connsiteY9" fmla="*/ 218599 h 844391"/>
                        <a:gd name="connsiteX10" fmla="*/ 848678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3"/>
                          </a:moveTo>
                          <a:lnTo>
                            <a:pt x="0" y="844392"/>
                          </a:lnTo>
                          <a:cubicBezTo>
                            <a:pt x="128588" y="827246"/>
                            <a:pt x="257175" y="797242"/>
                            <a:pt x="377190" y="754380"/>
                          </a:cubicBezTo>
                          <a:lnTo>
                            <a:pt x="377190" y="488633"/>
                          </a:lnTo>
                          <a:cubicBezTo>
                            <a:pt x="257175" y="531495"/>
                            <a:pt x="124301" y="561499"/>
                            <a:pt x="0" y="578643"/>
                          </a:cubicBezTo>
                          <a:lnTo>
                            <a:pt x="0" y="578643"/>
                          </a:lnTo>
                          <a:close/>
                          <a:moveTo>
                            <a:pt x="998696" y="261461"/>
                          </a:moveTo>
                          <a:lnTo>
                            <a:pt x="1011555" y="132874"/>
                          </a:lnTo>
                          <a:lnTo>
                            <a:pt x="1002982" y="0"/>
                          </a:lnTo>
                          <a:cubicBezTo>
                            <a:pt x="968692" y="81439"/>
                            <a:pt x="908685" y="162877"/>
                            <a:pt x="848678" y="218599"/>
                          </a:cubicBezTo>
                          <a:lnTo>
                            <a:pt x="848678" y="484346"/>
                          </a:lnTo>
                          <a:cubicBezTo>
                            <a:pt x="861536" y="471488"/>
                            <a:pt x="870109" y="462915"/>
                            <a:pt x="882967" y="450056"/>
                          </a:cubicBezTo>
                          <a:cubicBezTo>
                            <a:pt x="925830" y="390049"/>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4" name="Freeform: Shape 1033">
                      <a:extLst>
                        <a:ext uri="{FF2B5EF4-FFF2-40B4-BE49-F238E27FC236}">
                          <a16:creationId xmlns:a16="http://schemas.microsoft.com/office/drawing/2014/main" id="{E4932DB1-19D9-54A0-2AC3-588D3559A17A}"/>
                        </a:ext>
                      </a:extLst>
                    </p:cNvPr>
                    <p:cNvSpPr/>
                    <p:nvPr/>
                  </p:nvSpPr>
                  <p:spPr>
                    <a:xfrm>
                      <a:off x="16712088" y="4929186"/>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5" name="Freeform: Shape 1034">
                      <a:extLst>
                        <a:ext uri="{FF2B5EF4-FFF2-40B4-BE49-F238E27FC236}">
                          <a16:creationId xmlns:a16="http://schemas.microsoft.com/office/drawing/2014/main" id="{C783FFE3-841A-7A47-E16B-72E02EA5EC00}"/>
                        </a:ext>
                      </a:extLst>
                    </p:cNvPr>
                    <p:cNvSpPr/>
                    <p:nvPr/>
                  </p:nvSpPr>
                  <p:spPr>
                    <a:xfrm>
                      <a:off x="14196059" y="4929186"/>
                      <a:ext cx="1011555" cy="1525905"/>
                    </a:xfrm>
                    <a:custGeom>
                      <a:avLst/>
                      <a:gdLst>
                        <a:gd name="connsiteX0" fmla="*/ 154305 w 1011555"/>
                        <a:gd name="connsiteY0" fmla="*/ 72866 h 1525905"/>
                        <a:gd name="connsiteX1" fmla="*/ 154305 w 1011555"/>
                        <a:gd name="connsiteY1" fmla="*/ 338614 h 1525905"/>
                        <a:gd name="connsiteX2" fmla="*/ 25718 w 1011555"/>
                        <a:gd name="connsiteY2" fmla="*/ 265747 h 1525905"/>
                        <a:gd name="connsiteX3" fmla="*/ 25718 w 1011555"/>
                        <a:gd name="connsiteY3" fmla="*/ 0 h 1525905"/>
                        <a:gd name="connsiteX4" fmla="*/ 154305 w 1011555"/>
                        <a:gd name="connsiteY4" fmla="*/ 72866 h 1525905"/>
                        <a:gd name="connsiteX5" fmla="*/ 154305 w 1011555"/>
                        <a:gd name="connsiteY5" fmla="*/ 72866 h 1525905"/>
                        <a:gd name="connsiteX6" fmla="*/ 1011555 w 1011555"/>
                        <a:gd name="connsiteY6" fmla="*/ 1525905 h 1525905"/>
                        <a:gd name="connsiteX7" fmla="*/ 1011555 w 1011555"/>
                        <a:gd name="connsiteY7" fmla="*/ 1525905 h 1525905"/>
                        <a:gd name="connsiteX8" fmla="*/ 1011555 w 1011555"/>
                        <a:gd name="connsiteY8" fmla="*/ 1260157 h 1525905"/>
                        <a:gd name="connsiteX9" fmla="*/ 630079 w 1011555"/>
                        <a:gd name="connsiteY9" fmla="*/ 1170146 h 1525905"/>
                        <a:gd name="connsiteX10" fmla="*/ 630079 w 1011555"/>
                        <a:gd name="connsiteY10" fmla="*/ 1170146 h 1525905"/>
                        <a:gd name="connsiteX11" fmla="*/ 630079 w 1011555"/>
                        <a:gd name="connsiteY11" fmla="*/ 1435894 h 1525905"/>
                        <a:gd name="connsiteX12" fmla="*/ 1011555 w 1011555"/>
                        <a:gd name="connsiteY12" fmla="*/ 1525905 h 1525905"/>
                        <a:gd name="connsiteX13" fmla="*/ 1011555 w 1011555"/>
                        <a:gd name="connsiteY13" fmla="*/ 1525905 h 1525905"/>
                        <a:gd name="connsiteX14" fmla="*/ 0 w 1011555"/>
                        <a:gd name="connsiteY14" fmla="*/ 677228 h 1525905"/>
                        <a:gd name="connsiteX15" fmla="*/ 0 w 1011555"/>
                        <a:gd name="connsiteY15" fmla="*/ 942975 h 1525905"/>
                        <a:gd name="connsiteX16" fmla="*/ 158591 w 1011555"/>
                        <a:gd name="connsiteY16" fmla="*/ 1161574 h 1525905"/>
                        <a:gd name="connsiteX17" fmla="*/ 158591 w 1011555"/>
                        <a:gd name="connsiteY17" fmla="*/ 895826 h 1525905"/>
                        <a:gd name="connsiteX18" fmla="*/ 0 w 1011555"/>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5905">
                          <a:moveTo>
                            <a:pt x="154305" y="72866"/>
                          </a:moveTo>
                          <a:lnTo>
                            <a:pt x="154305" y="338614"/>
                          </a:lnTo>
                          <a:lnTo>
                            <a:pt x="25718" y="265747"/>
                          </a:lnTo>
                          <a:lnTo>
                            <a:pt x="25718" y="0"/>
                          </a:lnTo>
                          <a:lnTo>
                            <a:pt x="154305" y="72866"/>
                          </a:lnTo>
                          <a:lnTo>
                            <a:pt x="154305" y="72866"/>
                          </a:lnTo>
                          <a:close/>
                          <a:moveTo>
                            <a:pt x="1011555" y="1525905"/>
                          </a:moveTo>
                          <a:lnTo>
                            <a:pt x="1011555" y="1525905"/>
                          </a:lnTo>
                          <a:lnTo>
                            <a:pt x="1011555" y="1260157"/>
                          </a:lnTo>
                          <a:cubicBezTo>
                            <a:pt x="882968" y="1243013"/>
                            <a:pt x="750094" y="1213009"/>
                            <a:pt x="630079" y="1170146"/>
                          </a:cubicBezTo>
                          <a:lnTo>
                            <a:pt x="630079" y="1170146"/>
                          </a:lnTo>
                          <a:lnTo>
                            <a:pt x="630079" y="1435894"/>
                          </a:lnTo>
                          <a:cubicBezTo>
                            <a:pt x="750094" y="1478756"/>
                            <a:pt x="882968" y="1508760"/>
                            <a:pt x="1011555" y="1525905"/>
                          </a:cubicBezTo>
                          <a:lnTo>
                            <a:pt x="1011555" y="1525905"/>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6" name="Freeform: Shape 1035">
                      <a:extLst>
                        <a:ext uri="{FF2B5EF4-FFF2-40B4-BE49-F238E27FC236}">
                          <a16:creationId xmlns:a16="http://schemas.microsoft.com/office/drawing/2014/main" id="{551F5E85-571A-FA40-4F08-74B63B50A47F}"/>
                        </a:ext>
                      </a:extLst>
                    </p:cNvPr>
                    <p:cNvSpPr/>
                    <p:nvPr/>
                  </p:nvSpPr>
                  <p:spPr>
                    <a:xfrm>
                      <a:off x="16870680" y="560641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7" name="Freeform: Shape 1036">
                      <a:extLst>
                        <a:ext uri="{FF2B5EF4-FFF2-40B4-BE49-F238E27FC236}">
                          <a16:creationId xmlns:a16="http://schemas.microsoft.com/office/drawing/2014/main" id="{71D3E444-BCF2-0B19-439B-9849F7EE446E}"/>
                        </a:ext>
                      </a:extLst>
                    </p:cNvPr>
                    <p:cNvSpPr/>
                    <p:nvPr/>
                  </p:nvSpPr>
                  <p:spPr>
                    <a:xfrm>
                      <a:off x="14016037" y="560641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8" name="Freeform: Shape 1037">
                      <a:extLst>
                        <a:ext uri="{FF2B5EF4-FFF2-40B4-BE49-F238E27FC236}">
                          <a16:creationId xmlns:a16="http://schemas.microsoft.com/office/drawing/2014/main" id="{54F2C334-B575-A7DE-98FA-86659D1D8F40}"/>
                        </a:ext>
                      </a:extLst>
                    </p:cNvPr>
                    <p:cNvSpPr/>
                    <p:nvPr/>
                  </p:nvSpPr>
                  <p:spPr>
                    <a:xfrm>
                      <a:off x="16249174" y="6099333"/>
                      <a:ext cx="124300" cy="338613"/>
                    </a:xfrm>
                    <a:custGeom>
                      <a:avLst/>
                      <a:gdLst>
                        <a:gd name="connsiteX0" fmla="*/ 124301 w 124300"/>
                        <a:gd name="connsiteY0" fmla="*/ 72866 h 338613"/>
                        <a:gd name="connsiteX1" fmla="*/ 124301 w 124300"/>
                        <a:gd name="connsiteY1" fmla="*/ 338614 h 338613"/>
                        <a:gd name="connsiteX2" fmla="*/ 0 w 124300"/>
                        <a:gd name="connsiteY2" fmla="*/ 265747 h 338613"/>
                        <a:gd name="connsiteX3" fmla="*/ 0 w 124300"/>
                        <a:gd name="connsiteY3" fmla="*/ 0 h 338613"/>
                      </a:gdLst>
                      <a:ahLst/>
                      <a:cxnLst>
                        <a:cxn ang="0">
                          <a:pos x="connsiteX0" y="connsiteY0"/>
                        </a:cxn>
                        <a:cxn ang="0">
                          <a:pos x="connsiteX1" y="connsiteY1"/>
                        </a:cxn>
                        <a:cxn ang="0">
                          <a:pos x="connsiteX2" y="connsiteY2"/>
                        </a:cxn>
                        <a:cxn ang="0">
                          <a:pos x="connsiteX3" y="connsiteY3"/>
                        </a:cxn>
                      </a:cxnLst>
                      <a:rect l="l" t="t" r="r" b="b"/>
                      <a:pathLst>
                        <a:path w="124300" h="338613">
                          <a:moveTo>
                            <a:pt x="124301" y="72866"/>
                          </a:moveTo>
                          <a:lnTo>
                            <a:pt x="124301" y="338614"/>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9" name="Freeform: Shape 1038">
                      <a:extLst>
                        <a:ext uri="{FF2B5EF4-FFF2-40B4-BE49-F238E27FC236}">
                          <a16:creationId xmlns:a16="http://schemas.microsoft.com/office/drawing/2014/main" id="{4E668025-381F-778D-90E9-EBF869107BA6}"/>
                        </a:ext>
                      </a:extLst>
                    </p:cNvPr>
                    <p:cNvSpPr/>
                    <p:nvPr/>
                  </p:nvSpPr>
                  <p:spPr>
                    <a:xfrm>
                      <a:off x="14697550" y="6099333"/>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4287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0" name="Freeform: Shape 1039">
                      <a:extLst>
                        <a:ext uri="{FF2B5EF4-FFF2-40B4-BE49-F238E27FC236}">
                          <a16:creationId xmlns:a16="http://schemas.microsoft.com/office/drawing/2014/main" id="{75017811-D229-353C-67F8-96B1601EEF39}"/>
                        </a:ext>
                      </a:extLst>
                    </p:cNvPr>
                    <p:cNvSpPr/>
                    <p:nvPr/>
                  </p:nvSpPr>
                  <p:spPr>
                    <a:xfrm>
                      <a:off x="13981747" y="5409246"/>
                      <a:ext cx="720090" cy="1028700"/>
                    </a:xfrm>
                    <a:custGeom>
                      <a:avLst/>
                      <a:gdLst>
                        <a:gd name="connsiteX0" fmla="*/ 720090 w 720090"/>
                        <a:gd name="connsiteY0" fmla="*/ 762953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3 h 1028700"/>
                        <a:gd name="connsiteX6" fmla="*/ 720090 w 720090"/>
                        <a:gd name="connsiteY6" fmla="*/ 762953 h 1028700"/>
                        <a:gd name="connsiteX7" fmla="*/ 0 w 720090"/>
                        <a:gd name="connsiteY7" fmla="*/ 0 h 1028700"/>
                        <a:gd name="connsiteX8" fmla="*/ 0 w 720090"/>
                        <a:gd name="connsiteY8" fmla="*/ 265748 h 1028700"/>
                        <a:gd name="connsiteX9" fmla="*/ 38577 w 720090"/>
                        <a:gd name="connsiteY9" fmla="*/ 462915 h 1028700"/>
                        <a:gd name="connsiteX10" fmla="*/ 38577 w 720090"/>
                        <a:gd name="connsiteY10" fmla="*/ 197168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3"/>
                          </a:moveTo>
                          <a:cubicBezTo>
                            <a:pt x="552927" y="698659"/>
                            <a:pt x="381477" y="608648"/>
                            <a:pt x="248603" y="488633"/>
                          </a:cubicBezTo>
                          <a:lnTo>
                            <a:pt x="248603" y="754380"/>
                          </a:lnTo>
                          <a:cubicBezTo>
                            <a:pt x="377190" y="870109"/>
                            <a:pt x="552927" y="964406"/>
                            <a:pt x="720090" y="1028700"/>
                          </a:cubicBezTo>
                          <a:lnTo>
                            <a:pt x="720090" y="1028700"/>
                          </a:lnTo>
                          <a:lnTo>
                            <a:pt x="720090" y="762953"/>
                          </a:lnTo>
                          <a:lnTo>
                            <a:pt x="720090" y="762953"/>
                          </a:lnTo>
                          <a:close/>
                          <a:moveTo>
                            <a:pt x="0" y="0"/>
                          </a:moveTo>
                          <a:lnTo>
                            <a:pt x="0" y="265748"/>
                          </a:lnTo>
                          <a:cubicBezTo>
                            <a:pt x="0" y="330041"/>
                            <a:pt x="12859" y="398621"/>
                            <a:pt x="38577" y="462915"/>
                          </a:cubicBezTo>
                          <a:lnTo>
                            <a:pt x="38577" y="197168"/>
                          </a:lnTo>
                          <a:cubicBezTo>
                            <a:pt x="8572"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1" name="Freeform: Shape 1040">
                      <a:extLst>
                        <a:ext uri="{FF2B5EF4-FFF2-40B4-BE49-F238E27FC236}">
                          <a16:creationId xmlns:a16="http://schemas.microsoft.com/office/drawing/2014/main" id="{18BC8712-6302-4EF4-DB2E-FD94750674B4}"/>
                        </a:ext>
                      </a:extLst>
                    </p:cNvPr>
                    <p:cNvSpPr/>
                    <p:nvPr/>
                  </p:nvSpPr>
                  <p:spPr>
                    <a:xfrm>
                      <a:off x="13981194" y="4519850"/>
                      <a:ext cx="3104869" cy="1790580"/>
                    </a:xfrm>
                    <a:custGeom>
                      <a:avLst/>
                      <a:gdLst>
                        <a:gd name="connsiteX0" fmla="*/ 2392281 w 3104869"/>
                        <a:gd name="connsiteY0" fmla="*/ 1378029 h 1790580"/>
                        <a:gd name="connsiteX1" fmla="*/ 716357 w 3104869"/>
                        <a:gd name="connsiteY1" fmla="*/ 1378029 h 1790580"/>
                        <a:gd name="connsiteX2" fmla="*/ 712071 w 3104869"/>
                        <a:gd name="connsiteY2" fmla="*/ 409337 h 1790580"/>
                        <a:gd name="connsiteX3" fmla="*/ 2387995 w 3104869"/>
                        <a:gd name="connsiteY3" fmla="*/ 409337 h 1790580"/>
                        <a:gd name="connsiteX4" fmla="*/ 2392281 w 3104869"/>
                        <a:gd name="connsiteY4" fmla="*/ 1378029 h 1790580"/>
                        <a:gd name="connsiteX5" fmla="*/ 2392281 w 3104869"/>
                        <a:gd name="connsiteY5" fmla="*/ 1378029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4 h 1790580"/>
                        <a:gd name="connsiteX25" fmla="*/ 219152 w 3104869"/>
                        <a:gd name="connsiteY25" fmla="*/ 1086564 h 1790580"/>
                        <a:gd name="connsiteX26" fmla="*/ 377743 w 3104869"/>
                        <a:gd name="connsiteY26" fmla="*/ 1305163 h 1790580"/>
                        <a:gd name="connsiteX27" fmla="*/ 253442 w 3104869"/>
                        <a:gd name="connsiteY27" fmla="*/ 1378029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29 h 1790580"/>
                        <a:gd name="connsiteX39" fmla="*/ 2735181 w 3104869"/>
                        <a:gd name="connsiteY39" fmla="*/ 1305163 h 1790580"/>
                        <a:gd name="connsiteX40" fmla="*/ 2889486 w 3104869"/>
                        <a:gd name="connsiteY40" fmla="*/ 1086564 h 1790580"/>
                        <a:gd name="connsiteX41" fmla="*/ 3069509 w 3104869"/>
                        <a:gd name="connsiteY41" fmla="*/ 1086564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29"/>
                          </a:moveTo>
                          <a:cubicBezTo>
                            <a:pt x="1929366" y="1648063"/>
                            <a:pt x="1183559" y="1648063"/>
                            <a:pt x="716357" y="1378029"/>
                          </a:cubicBezTo>
                          <a:cubicBezTo>
                            <a:pt x="253442" y="1107996"/>
                            <a:pt x="249156" y="675084"/>
                            <a:pt x="712071" y="409337"/>
                          </a:cubicBezTo>
                          <a:cubicBezTo>
                            <a:pt x="1174986" y="139303"/>
                            <a:pt x="1925080" y="139303"/>
                            <a:pt x="2387995" y="409337"/>
                          </a:cubicBezTo>
                          <a:cubicBezTo>
                            <a:pt x="2850910" y="679371"/>
                            <a:pt x="2850910" y="1112282"/>
                            <a:pt x="2392281" y="1378029"/>
                          </a:cubicBezTo>
                          <a:lnTo>
                            <a:pt x="2392281" y="1378029"/>
                          </a:lnTo>
                          <a:close/>
                          <a:moveTo>
                            <a:pt x="3069509" y="700802"/>
                          </a:moveTo>
                          <a:lnTo>
                            <a:pt x="2889486" y="700802"/>
                          </a:lnTo>
                          <a:cubicBezTo>
                            <a:pt x="2855196" y="623649"/>
                            <a:pt x="2803761" y="550783"/>
                            <a:pt x="2730895" y="482203"/>
                          </a:cubicBezTo>
                          <a:lnTo>
                            <a:pt x="2855196" y="409337"/>
                          </a:lnTo>
                          <a:cubicBezTo>
                            <a:pt x="2795188" y="357902"/>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29"/>
                          </a:lnTo>
                          <a:cubicBezTo>
                            <a:pt x="313450" y="1429465"/>
                            <a:pt x="382030" y="1480899"/>
                            <a:pt x="463468" y="1528048"/>
                          </a:cubicBezTo>
                          <a:cubicBezTo>
                            <a:pt x="544907" y="1575197"/>
                            <a:pt x="630632" y="1613773"/>
                            <a:pt x="724930" y="1648063"/>
                          </a:cubicBezTo>
                          <a:lnTo>
                            <a:pt x="849231" y="1575197"/>
                          </a:lnTo>
                          <a:cubicBezTo>
                            <a:pt x="969246" y="1618059"/>
                            <a:pt x="1097834" y="1648063"/>
                            <a:pt x="1226421" y="1665208"/>
                          </a:cubicBezTo>
                          <a:lnTo>
                            <a:pt x="1226421" y="1768078"/>
                          </a:lnTo>
                          <a:cubicBezTo>
                            <a:pt x="1445020" y="1798082"/>
                            <a:pt x="1672191" y="1798082"/>
                            <a:pt x="1890790" y="1768078"/>
                          </a:cubicBezTo>
                          <a:lnTo>
                            <a:pt x="1890790" y="1665208"/>
                          </a:lnTo>
                          <a:cubicBezTo>
                            <a:pt x="2023663" y="1648063"/>
                            <a:pt x="2147965" y="1618059"/>
                            <a:pt x="2267980" y="1575197"/>
                          </a:cubicBezTo>
                          <a:lnTo>
                            <a:pt x="2392281" y="1648063"/>
                          </a:lnTo>
                          <a:cubicBezTo>
                            <a:pt x="2482293" y="1613773"/>
                            <a:pt x="2572303" y="1575197"/>
                            <a:pt x="2653743" y="1528048"/>
                          </a:cubicBezTo>
                          <a:cubicBezTo>
                            <a:pt x="2735181" y="1480899"/>
                            <a:pt x="2803761" y="1429465"/>
                            <a:pt x="2863769" y="1378029"/>
                          </a:cubicBezTo>
                          <a:lnTo>
                            <a:pt x="2735181" y="1305163"/>
                          </a:lnTo>
                          <a:cubicBezTo>
                            <a:pt x="2808047" y="1236583"/>
                            <a:pt x="2859482" y="1163717"/>
                            <a:pt x="2889486" y="1086564"/>
                          </a:cubicBezTo>
                          <a:lnTo>
                            <a:pt x="3069509" y="1086564"/>
                          </a:lnTo>
                          <a:cubicBezTo>
                            <a:pt x="3116657" y="962263"/>
                            <a:pt x="3116657"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2" name="Freeform: Shape 1041">
                      <a:extLst>
                        <a:ext uri="{FF2B5EF4-FFF2-40B4-BE49-F238E27FC236}">
                          <a16:creationId xmlns:a16="http://schemas.microsoft.com/office/drawing/2014/main" id="{E4B5F031-F000-2519-6A01-A8E6FC83B66A}"/>
                        </a:ext>
                      </a:extLst>
                    </p:cNvPr>
                    <p:cNvSpPr/>
                    <p:nvPr/>
                  </p:nvSpPr>
                  <p:spPr>
                    <a:xfrm>
                      <a:off x="15203328" y="5413533"/>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018" name="Graphic 4">
                    <a:extLst>
                      <a:ext uri="{FF2B5EF4-FFF2-40B4-BE49-F238E27FC236}">
                        <a16:creationId xmlns:a16="http://schemas.microsoft.com/office/drawing/2014/main" id="{C3359D55-D511-A87C-A0B4-63EF9199FE76}"/>
                      </a:ext>
                    </a:extLst>
                  </p:cNvPr>
                  <p:cNvGrpSpPr/>
                  <p:nvPr/>
                </p:nvGrpSpPr>
                <p:grpSpPr>
                  <a:xfrm>
                    <a:off x="13981194" y="4228385"/>
                    <a:ext cx="3104869" cy="2059038"/>
                    <a:chOff x="13981194" y="4228385"/>
                    <a:chExt cx="3104869" cy="2059038"/>
                  </a:xfrm>
                  <a:solidFill>
                    <a:srgbClr val="000000"/>
                  </a:solidFill>
                </p:grpSpPr>
                <p:sp>
                  <p:nvSpPr>
                    <p:cNvPr id="1019" name="Freeform: Shape 1018">
                      <a:extLst>
                        <a:ext uri="{FF2B5EF4-FFF2-40B4-BE49-F238E27FC236}">
                          <a16:creationId xmlns:a16="http://schemas.microsoft.com/office/drawing/2014/main" id="{99B50B39-9A40-3CE9-2F42-1AEB829E3EFF}"/>
                        </a:ext>
                      </a:extLst>
                    </p:cNvPr>
                    <p:cNvSpPr/>
                    <p:nvPr/>
                  </p:nvSpPr>
                  <p:spPr>
                    <a:xfrm>
                      <a:off x="14350365" y="4414242"/>
                      <a:ext cx="2366009" cy="977859"/>
                    </a:xfrm>
                    <a:custGeom>
                      <a:avLst/>
                      <a:gdLst>
                        <a:gd name="connsiteX0" fmla="*/ 0 w 2366009"/>
                        <a:gd name="connsiteY0" fmla="*/ 703539 h 977859"/>
                        <a:gd name="connsiteX1" fmla="*/ 0 w 2366009"/>
                        <a:gd name="connsiteY1" fmla="*/ 969286 h 977859"/>
                        <a:gd name="connsiteX2" fmla="*/ 60007 w 2366009"/>
                        <a:gd name="connsiteY2" fmla="*/ 750688 h 977859"/>
                        <a:gd name="connsiteX3" fmla="*/ 591503 w 2366009"/>
                        <a:gd name="connsiteY3" fmla="*/ 377784 h 977859"/>
                        <a:gd name="connsiteX4" fmla="*/ 1114425 w 2366009"/>
                        <a:gd name="connsiteY4" fmla="*/ 287773 h 977859"/>
                        <a:gd name="connsiteX5" fmla="*/ 1877378 w 2366009"/>
                        <a:gd name="connsiteY5" fmla="*/ 420647 h 977859"/>
                        <a:gd name="connsiteX6" fmla="*/ 2014538 w 2366009"/>
                        <a:gd name="connsiteY6" fmla="*/ 489227 h 977859"/>
                        <a:gd name="connsiteX7" fmla="*/ 2366010 w 2366009"/>
                        <a:gd name="connsiteY7" fmla="*/ 977859 h 977859"/>
                        <a:gd name="connsiteX8" fmla="*/ 2366010 w 2366009"/>
                        <a:gd name="connsiteY8" fmla="*/ 712111 h 977859"/>
                        <a:gd name="connsiteX9" fmla="*/ 1281589 w 2366009"/>
                        <a:gd name="connsiteY9" fmla="*/ 4880 h 977859"/>
                        <a:gd name="connsiteX10" fmla="*/ 0 w 2366009"/>
                        <a:gd name="connsiteY10" fmla="*/ 703539 h 9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9">
                          <a:moveTo>
                            <a:pt x="0" y="703539"/>
                          </a:moveTo>
                          <a:lnTo>
                            <a:pt x="0" y="969286"/>
                          </a:lnTo>
                          <a:cubicBezTo>
                            <a:pt x="0" y="892134"/>
                            <a:pt x="21431" y="814981"/>
                            <a:pt x="60007" y="750688"/>
                          </a:cubicBezTo>
                          <a:cubicBezTo>
                            <a:pt x="180022" y="557806"/>
                            <a:pt x="381476" y="446364"/>
                            <a:pt x="591503" y="377784"/>
                          </a:cubicBezTo>
                          <a:cubicBezTo>
                            <a:pt x="771525" y="322063"/>
                            <a:pt x="925830" y="296345"/>
                            <a:pt x="1114425" y="287773"/>
                          </a:cubicBezTo>
                          <a:cubicBezTo>
                            <a:pt x="1375886" y="283486"/>
                            <a:pt x="1637347" y="317777"/>
                            <a:pt x="1877378" y="420647"/>
                          </a:cubicBezTo>
                          <a:cubicBezTo>
                            <a:pt x="1924526" y="442078"/>
                            <a:pt x="1971675" y="463509"/>
                            <a:pt x="2014538" y="489227"/>
                          </a:cubicBezTo>
                          <a:cubicBezTo>
                            <a:pt x="2245995" y="622100"/>
                            <a:pt x="2366010" y="802123"/>
                            <a:pt x="2366010" y="977859"/>
                          </a:cubicBezTo>
                          <a:lnTo>
                            <a:pt x="2366010" y="712111"/>
                          </a:lnTo>
                          <a:cubicBezTo>
                            <a:pt x="2366010" y="300631"/>
                            <a:pt x="1843088" y="39170"/>
                            <a:pt x="1281589" y="4880"/>
                          </a:cubicBezTo>
                          <a:cubicBezTo>
                            <a:pt x="660082"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0" name="Freeform: Shape 1019">
                      <a:extLst>
                        <a:ext uri="{FF2B5EF4-FFF2-40B4-BE49-F238E27FC236}">
                          <a16:creationId xmlns:a16="http://schemas.microsoft.com/office/drawing/2014/main" id="{29BABDCD-21C4-F501-9427-298C9351854C}"/>
                        </a:ext>
                      </a:extLst>
                    </p:cNvPr>
                    <p:cNvSpPr/>
                    <p:nvPr/>
                  </p:nvSpPr>
                  <p:spPr>
                    <a:xfrm>
                      <a:off x="14348214" y="4568070"/>
                      <a:ext cx="2370311" cy="1370528"/>
                    </a:xfrm>
                    <a:custGeom>
                      <a:avLst/>
                      <a:gdLst>
                        <a:gd name="connsiteX0" fmla="*/ 2020974 w 2370311"/>
                        <a:gd name="connsiteY0" fmla="*/ 202525 h 1370528"/>
                        <a:gd name="connsiteX1" fmla="*/ 2025261 w 2370311"/>
                        <a:gd name="connsiteY1" fmla="*/ 1171218 h 1370528"/>
                        <a:gd name="connsiteX2" fmla="*/ 349336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5"/>
                            <a:pt x="812252" y="1436965"/>
                            <a:pt x="349336" y="1171218"/>
                          </a:cubicBezTo>
                          <a:cubicBezTo>
                            <a:pt x="-113578" y="905470"/>
                            <a:pt x="-117865" y="468273"/>
                            <a:pt x="345051" y="202525"/>
                          </a:cubicBezTo>
                          <a:cubicBezTo>
                            <a:pt x="803679" y="-67508"/>
                            <a:pt x="1558060"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1" name="Freeform: Shape 1020">
                      <a:extLst>
                        <a:ext uri="{FF2B5EF4-FFF2-40B4-BE49-F238E27FC236}">
                          <a16:creationId xmlns:a16="http://schemas.microsoft.com/office/drawing/2014/main" id="{8D33BA77-A9BE-2261-156D-42A42DF7ABB2}"/>
                        </a:ext>
                      </a:extLst>
                    </p:cNvPr>
                    <p:cNvSpPr/>
                    <p:nvPr/>
                  </p:nvSpPr>
                  <p:spPr>
                    <a:xfrm>
                      <a:off x="15871983" y="5314949"/>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1 h 848677"/>
                        <a:gd name="connsiteX7" fmla="*/ 1011555 w 1011554"/>
                        <a:gd name="connsiteY7" fmla="*/ 132874 h 848677"/>
                        <a:gd name="connsiteX8" fmla="*/ 1002982 w 1011554"/>
                        <a:gd name="connsiteY8" fmla="*/ 0 h 848677"/>
                        <a:gd name="connsiteX9" fmla="*/ 848678 w 1011554"/>
                        <a:gd name="connsiteY9" fmla="*/ 218599 h 848677"/>
                        <a:gd name="connsiteX10" fmla="*/ 848678 w 1011554"/>
                        <a:gd name="connsiteY10" fmla="*/ 484346 h 848677"/>
                        <a:gd name="connsiteX11" fmla="*/ 882967 w 1011554"/>
                        <a:gd name="connsiteY11" fmla="*/ 450056 h 848677"/>
                        <a:gd name="connsiteX12" fmla="*/ 998696 w 1011554"/>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6"/>
                          </a:cubicBezTo>
                          <a:lnTo>
                            <a:pt x="377190" y="492919"/>
                          </a:lnTo>
                          <a:cubicBezTo>
                            <a:pt x="257175" y="531495"/>
                            <a:pt x="124301" y="565785"/>
                            <a:pt x="0" y="582930"/>
                          </a:cubicBezTo>
                          <a:lnTo>
                            <a:pt x="0" y="582930"/>
                          </a:lnTo>
                          <a:close/>
                          <a:moveTo>
                            <a:pt x="998696" y="261461"/>
                          </a:moveTo>
                          <a:lnTo>
                            <a:pt x="1011555" y="132874"/>
                          </a:lnTo>
                          <a:lnTo>
                            <a:pt x="1002982" y="0"/>
                          </a:lnTo>
                          <a:cubicBezTo>
                            <a:pt x="968692" y="81439"/>
                            <a:pt x="908685" y="162878"/>
                            <a:pt x="848678" y="218599"/>
                          </a:cubicBezTo>
                          <a:lnTo>
                            <a:pt x="848678" y="484346"/>
                          </a:lnTo>
                          <a:cubicBezTo>
                            <a:pt x="861536" y="471488"/>
                            <a:pt x="870109" y="462915"/>
                            <a:pt x="882967" y="450056"/>
                          </a:cubicBezTo>
                          <a:cubicBezTo>
                            <a:pt x="925830" y="394335"/>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2" name="Freeform: Shape 1021">
                      <a:extLst>
                        <a:ext uri="{FF2B5EF4-FFF2-40B4-BE49-F238E27FC236}">
                          <a16:creationId xmlns:a16="http://schemas.microsoft.com/office/drawing/2014/main" id="{781C62DD-75CF-488A-6F93-EAD57F4AF91E}"/>
                        </a:ext>
                      </a:extLst>
                    </p:cNvPr>
                    <p:cNvSpPr/>
                    <p:nvPr/>
                  </p:nvSpPr>
                  <p:spPr>
                    <a:xfrm>
                      <a:off x="16712088" y="4637721"/>
                      <a:ext cx="124301" cy="338613"/>
                    </a:xfrm>
                    <a:custGeom>
                      <a:avLst/>
                      <a:gdLst>
                        <a:gd name="connsiteX0" fmla="*/ 124302 w 124301"/>
                        <a:gd name="connsiteY0" fmla="*/ 0 h 338613"/>
                        <a:gd name="connsiteX1" fmla="*/ 124302 w 124301"/>
                        <a:gd name="connsiteY1" fmla="*/ 261462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1462"/>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3" name="Freeform: Shape 1022">
                      <a:extLst>
                        <a:ext uri="{FF2B5EF4-FFF2-40B4-BE49-F238E27FC236}">
                          <a16:creationId xmlns:a16="http://schemas.microsoft.com/office/drawing/2014/main" id="{59A08917-8F32-6947-CEE3-397BBC474681}"/>
                        </a:ext>
                      </a:extLst>
                    </p:cNvPr>
                    <p:cNvSpPr/>
                    <p:nvPr/>
                  </p:nvSpPr>
                  <p:spPr>
                    <a:xfrm>
                      <a:off x="14196059" y="4637721"/>
                      <a:ext cx="1011555" cy="1521618"/>
                    </a:xfrm>
                    <a:custGeom>
                      <a:avLst/>
                      <a:gdLst>
                        <a:gd name="connsiteX0" fmla="*/ 154305 w 1011555"/>
                        <a:gd name="connsiteY0" fmla="*/ 72866 h 1521618"/>
                        <a:gd name="connsiteX1" fmla="*/ 154305 w 1011555"/>
                        <a:gd name="connsiteY1" fmla="*/ 338614 h 1521618"/>
                        <a:gd name="connsiteX2" fmla="*/ 25718 w 1011555"/>
                        <a:gd name="connsiteY2" fmla="*/ 265748 h 1521618"/>
                        <a:gd name="connsiteX3" fmla="*/ 25718 w 1011555"/>
                        <a:gd name="connsiteY3" fmla="*/ 0 h 1521618"/>
                        <a:gd name="connsiteX4" fmla="*/ 154305 w 1011555"/>
                        <a:gd name="connsiteY4" fmla="*/ 72866 h 1521618"/>
                        <a:gd name="connsiteX5" fmla="*/ 154305 w 1011555"/>
                        <a:gd name="connsiteY5" fmla="*/ 72866 h 1521618"/>
                        <a:gd name="connsiteX6" fmla="*/ 1011555 w 1011555"/>
                        <a:gd name="connsiteY6" fmla="*/ 1521619 h 1521618"/>
                        <a:gd name="connsiteX7" fmla="*/ 1011555 w 1011555"/>
                        <a:gd name="connsiteY7" fmla="*/ 1521619 h 1521618"/>
                        <a:gd name="connsiteX8" fmla="*/ 1011555 w 1011555"/>
                        <a:gd name="connsiteY8" fmla="*/ 1255871 h 1521618"/>
                        <a:gd name="connsiteX9" fmla="*/ 630079 w 1011555"/>
                        <a:gd name="connsiteY9" fmla="*/ 1165860 h 1521618"/>
                        <a:gd name="connsiteX10" fmla="*/ 630079 w 1011555"/>
                        <a:gd name="connsiteY10" fmla="*/ 1165860 h 1521618"/>
                        <a:gd name="connsiteX11" fmla="*/ 630079 w 1011555"/>
                        <a:gd name="connsiteY11" fmla="*/ 1431608 h 1521618"/>
                        <a:gd name="connsiteX12" fmla="*/ 1011555 w 1011555"/>
                        <a:gd name="connsiteY12" fmla="*/ 1521619 h 1521618"/>
                        <a:gd name="connsiteX13" fmla="*/ 1011555 w 1011555"/>
                        <a:gd name="connsiteY13" fmla="*/ 1521619 h 1521618"/>
                        <a:gd name="connsiteX14" fmla="*/ 0 w 1011555"/>
                        <a:gd name="connsiteY14" fmla="*/ 677228 h 1521618"/>
                        <a:gd name="connsiteX15" fmla="*/ 0 w 1011555"/>
                        <a:gd name="connsiteY15" fmla="*/ 942975 h 1521618"/>
                        <a:gd name="connsiteX16" fmla="*/ 158591 w 1011555"/>
                        <a:gd name="connsiteY16" fmla="*/ 1161574 h 1521618"/>
                        <a:gd name="connsiteX17" fmla="*/ 158591 w 1011555"/>
                        <a:gd name="connsiteY17" fmla="*/ 895826 h 1521618"/>
                        <a:gd name="connsiteX18" fmla="*/ 0 w 1011555"/>
                        <a:gd name="connsiteY18" fmla="*/ 677228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1555" h="1521618">
                          <a:moveTo>
                            <a:pt x="154305" y="72866"/>
                          </a:moveTo>
                          <a:lnTo>
                            <a:pt x="154305" y="338614"/>
                          </a:lnTo>
                          <a:lnTo>
                            <a:pt x="25718" y="265748"/>
                          </a:lnTo>
                          <a:lnTo>
                            <a:pt x="25718" y="0"/>
                          </a:lnTo>
                          <a:lnTo>
                            <a:pt x="154305" y="72866"/>
                          </a:lnTo>
                          <a:lnTo>
                            <a:pt x="154305" y="72866"/>
                          </a:lnTo>
                          <a:close/>
                          <a:moveTo>
                            <a:pt x="1011555" y="1521619"/>
                          </a:moveTo>
                          <a:lnTo>
                            <a:pt x="1011555" y="1521619"/>
                          </a:lnTo>
                          <a:lnTo>
                            <a:pt x="1011555" y="1255871"/>
                          </a:lnTo>
                          <a:cubicBezTo>
                            <a:pt x="882968" y="1238726"/>
                            <a:pt x="750094" y="1208723"/>
                            <a:pt x="630079" y="1165860"/>
                          </a:cubicBezTo>
                          <a:lnTo>
                            <a:pt x="630079" y="1165860"/>
                          </a:lnTo>
                          <a:lnTo>
                            <a:pt x="630079" y="1431608"/>
                          </a:lnTo>
                          <a:cubicBezTo>
                            <a:pt x="750094" y="1474470"/>
                            <a:pt x="882968" y="1504474"/>
                            <a:pt x="1011555" y="1521619"/>
                          </a:cubicBezTo>
                          <a:lnTo>
                            <a:pt x="1011555" y="1521619"/>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4" name="Freeform: Shape 1023">
                      <a:extLst>
                        <a:ext uri="{FF2B5EF4-FFF2-40B4-BE49-F238E27FC236}">
                          <a16:creationId xmlns:a16="http://schemas.microsoft.com/office/drawing/2014/main" id="{1DCE5D1B-3D3E-D0CA-642C-8A6CFB08863A}"/>
                        </a:ext>
                      </a:extLst>
                    </p:cNvPr>
                    <p:cNvSpPr/>
                    <p:nvPr/>
                  </p:nvSpPr>
                  <p:spPr>
                    <a:xfrm>
                      <a:off x="16870680" y="531494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5" name="Freeform: Shape 1024">
                      <a:extLst>
                        <a:ext uri="{FF2B5EF4-FFF2-40B4-BE49-F238E27FC236}">
                          <a16:creationId xmlns:a16="http://schemas.microsoft.com/office/drawing/2014/main" id="{025DBC41-6EBB-FB11-FAFB-BA952A0C1730}"/>
                        </a:ext>
                      </a:extLst>
                    </p:cNvPr>
                    <p:cNvSpPr/>
                    <p:nvPr/>
                  </p:nvSpPr>
                  <p:spPr>
                    <a:xfrm>
                      <a:off x="14016037" y="531494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6" name="Freeform: Shape 1025">
                      <a:extLst>
                        <a:ext uri="{FF2B5EF4-FFF2-40B4-BE49-F238E27FC236}">
                          <a16:creationId xmlns:a16="http://schemas.microsoft.com/office/drawing/2014/main" id="{6A465650-BCAB-E723-6B12-1D50C9735531}"/>
                        </a:ext>
                      </a:extLst>
                    </p:cNvPr>
                    <p:cNvSpPr/>
                    <p:nvPr/>
                  </p:nvSpPr>
                  <p:spPr>
                    <a:xfrm>
                      <a:off x="16249174" y="5807868"/>
                      <a:ext cx="124300" cy="334327"/>
                    </a:xfrm>
                    <a:custGeom>
                      <a:avLst/>
                      <a:gdLst>
                        <a:gd name="connsiteX0" fmla="*/ 124301 w 124300"/>
                        <a:gd name="connsiteY0" fmla="*/ 72866 h 334327"/>
                        <a:gd name="connsiteX1" fmla="*/ 124301 w 124300"/>
                        <a:gd name="connsiteY1" fmla="*/ 334328 h 334327"/>
                        <a:gd name="connsiteX2" fmla="*/ 0 w 124300"/>
                        <a:gd name="connsiteY2" fmla="*/ 261461 h 334327"/>
                        <a:gd name="connsiteX3" fmla="*/ 0 w 124300"/>
                        <a:gd name="connsiteY3" fmla="*/ 0 h 334327"/>
                      </a:gdLst>
                      <a:ahLst/>
                      <a:cxnLst>
                        <a:cxn ang="0">
                          <a:pos x="connsiteX0" y="connsiteY0"/>
                        </a:cxn>
                        <a:cxn ang="0">
                          <a:pos x="connsiteX1" y="connsiteY1"/>
                        </a:cxn>
                        <a:cxn ang="0">
                          <a:pos x="connsiteX2" y="connsiteY2"/>
                        </a:cxn>
                        <a:cxn ang="0">
                          <a:pos x="connsiteX3" y="connsiteY3"/>
                        </a:cxn>
                      </a:cxnLst>
                      <a:rect l="l" t="t" r="r" b="b"/>
                      <a:pathLst>
                        <a:path w="124300" h="334327">
                          <a:moveTo>
                            <a:pt x="124301" y="72866"/>
                          </a:moveTo>
                          <a:lnTo>
                            <a:pt x="124301" y="334328"/>
                          </a:lnTo>
                          <a:lnTo>
                            <a:pt x="0" y="261461"/>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7" name="Freeform: Shape 1026">
                      <a:extLst>
                        <a:ext uri="{FF2B5EF4-FFF2-40B4-BE49-F238E27FC236}">
                          <a16:creationId xmlns:a16="http://schemas.microsoft.com/office/drawing/2014/main" id="{D5AF6E03-A7C9-862D-4214-99D41FE31D6D}"/>
                        </a:ext>
                      </a:extLst>
                    </p:cNvPr>
                    <p:cNvSpPr/>
                    <p:nvPr/>
                  </p:nvSpPr>
                  <p:spPr>
                    <a:xfrm>
                      <a:off x="14697550" y="5807868"/>
                      <a:ext cx="128587" cy="334327"/>
                    </a:xfrm>
                    <a:custGeom>
                      <a:avLst/>
                      <a:gdLst>
                        <a:gd name="connsiteX0" fmla="*/ 128588 w 128587"/>
                        <a:gd name="connsiteY0" fmla="*/ 0 h 334327"/>
                        <a:gd name="connsiteX1" fmla="*/ 128588 w 128587"/>
                        <a:gd name="connsiteY1" fmla="*/ 261461 h 334327"/>
                        <a:gd name="connsiteX2" fmla="*/ 0 w 128587"/>
                        <a:gd name="connsiteY2" fmla="*/ 334328 h 334327"/>
                        <a:gd name="connsiteX3" fmla="*/ 4287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1"/>
                          </a:lnTo>
                          <a:lnTo>
                            <a:pt x="0" y="334328"/>
                          </a:lnTo>
                          <a:lnTo>
                            <a:pt x="4287"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8" name="Freeform: Shape 1027">
                      <a:extLst>
                        <a:ext uri="{FF2B5EF4-FFF2-40B4-BE49-F238E27FC236}">
                          <a16:creationId xmlns:a16="http://schemas.microsoft.com/office/drawing/2014/main" id="{24B30965-0F28-8A76-BF91-F104314B5899}"/>
                        </a:ext>
                      </a:extLst>
                    </p:cNvPr>
                    <p:cNvSpPr/>
                    <p:nvPr/>
                  </p:nvSpPr>
                  <p:spPr>
                    <a:xfrm>
                      <a:off x="13981747" y="5117781"/>
                      <a:ext cx="720090" cy="1028700"/>
                    </a:xfrm>
                    <a:custGeom>
                      <a:avLst/>
                      <a:gdLst>
                        <a:gd name="connsiteX0" fmla="*/ 720090 w 720090"/>
                        <a:gd name="connsiteY0" fmla="*/ 762952 h 1028700"/>
                        <a:gd name="connsiteX1" fmla="*/ 248603 w 720090"/>
                        <a:gd name="connsiteY1" fmla="*/ 488633 h 1028700"/>
                        <a:gd name="connsiteX2" fmla="*/ 248603 w 720090"/>
                        <a:gd name="connsiteY2" fmla="*/ 754380 h 1028700"/>
                        <a:gd name="connsiteX3" fmla="*/ 720090 w 720090"/>
                        <a:gd name="connsiteY3" fmla="*/ 1028700 h 1028700"/>
                        <a:gd name="connsiteX4" fmla="*/ 720090 w 720090"/>
                        <a:gd name="connsiteY4" fmla="*/ 1028700 h 1028700"/>
                        <a:gd name="connsiteX5" fmla="*/ 720090 w 720090"/>
                        <a:gd name="connsiteY5" fmla="*/ 762952 h 1028700"/>
                        <a:gd name="connsiteX6" fmla="*/ 720090 w 720090"/>
                        <a:gd name="connsiteY6" fmla="*/ 762952 h 1028700"/>
                        <a:gd name="connsiteX7" fmla="*/ 0 w 720090"/>
                        <a:gd name="connsiteY7" fmla="*/ 0 h 1028700"/>
                        <a:gd name="connsiteX8" fmla="*/ 0 w 720090"/>
                        <a:gd name="connsiteY8" fmla="*/ 265747 h 1028700"/>
                        <a:gd name="connsiteX9" fmla="*/ 38577 w 720090"/>
                        <a:gd name="connsiteY9" fmla="*/ 462915 h 1028700"/>
                        <a:gd name="connsiteX10" fmla="*/ 38577 w 720090"/>
                        <a:gd name="connsiteY10" fmla="*/ 197167 h 1028700"/>
                        <a:gd name="connsiteX11" fmla="*/ 0 w 720090"/>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90" h="1028700">
                          <a:moveTo>
                            <a:pt x="720090" y="762952"/>
                          </a:moveTo>
                          <a:cubicBezTo>
                            <a:pt x="552927" y="698659"/>
                            <a:pt x="381477" y="608647"/>
                            <a:pt x="248603" y="488633"/>
                          </a:cubicBezTo>
                          <a:lnTo>
                            <a:pt x="248603" y="754380"/>
                          </a:lnTo>
                          <a:cubicBezTo>
                            <a:pt x="377190" y="870109"/>
                            <a:pt x="552927" y="964406"/>
                            <a:pt x="720090" y="1028700"/>
                          </a:cubicBezTo>
                          <a:lnTo>
                            <a:pt x="720090" y="1028700"/>
                          </a:lnTo>
                          <a:lnTo>
                            <a:pt x="720090" y="762952"/>
                          </a:lnTo>
                          <a:lnTo>
                            <a:pt x="720090" y="762952"/>
                          </a:lnTo>
                          <a:close/>
                          <a:moveTo>
                            <a:pt x="0" y="0"/>
                          </a:moveTo>
                          <a:lnTo>
                            <a:pt x="0" y="265747"/>
                          </a:lnTo>
                          <a:cubicBezTo>
                            <a:pt x="0" y="330041"/>
                            <a:pt x="12859" y="398621"/>
                            <a:pt x="38577" y="462915"/>
                          </a:cubicBezTo>
                          <a:lnTo>
                            <a:pt x="38577" y="197167"/>
                          </a:lnTo>
                          <a:cubicBezTo>
                            <a:pt x="8572"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9" name="Freeform: Shape 1028">
                      <a:extLst>
                        <a:ext uri="{FF2B5EF4-FFF2-40B4-BE49-F238E27FC236}">
                          <a16:creationId xmlns:a16="http://schemas.microsoft.com/office/drawing/2014/main" id="{4D90EABF-BE73-0441-1847-18B20E594ACE}"/>
                        </a:ext>
                      </a:extLst>
                    </p:cNvPr>
                    <p:cNvSpPr/>
                    <p:nvPr/>
                  </p:nvSpPr>
                  <p:spPr>
                    <a:xfrm>
                      <a:off x="13981194" y="4228385"/>
                      <a:ext cx="3104869" cy="1790580"/>
                    </a:xfrm>
                    <a:custGeom>
                      <a:avLst/>
                      <a:gdLst>
                        <a:gd name="connsiteX0" fmla="*/ 2392281 w 3104869"/>
                        <a:gd name="connsiteY0" fmla="*/ 1378030 h 1790580"/>
                        <a:gd name="connsiteX1" fmla="*/ 716357 w 3104869"/>
                        <a:gd name="connsiteY1" fmla="*/ 1378030 h 1790580"/>
                        <a:gd name="connsiteX2" fmla="*/ 712071 w 3104869"/>
                        <a:gd name="connsiteY2" fmla="*/ 409337 h 1790580"/>
                        <a:gd name="connsiteX3" fmla="*/ 2387995 w 3104869"/>
                        <a:gd name="connsiteY3" fmla="*/ 409337 h 1790580"/>
                        <a:gd name="connsiteX4" fmla="*/ 2392281 w 3104869"/>
                        <a:gd name="connsiteY4" fmla="*/ 1378030 h 1790580"/>
                        <a:gd name="connsiteX5" fmla="*/ 2392281 w 3104869"/>
                        <a:gd name="connsiteY5" fmla="*/ 1378030 h 1790580"/>
                        <a:gd name="connsiteX6" fmla="*/ 3069509 w 3104869"/>
                        <a:gd name="connsiteY6" fmla="*/ 700802 h 1790580"/>
                        <a:gd name="connsiteX7" fmla="*/ 2889486 w 3104869"/>
                        <a:gd name="connsiteY7" fmla="*/ 700802 h 1790580"/>
                        <a:gd name="connsiteX8" fmla="*/ 2730895 w 3104869"/>
                        <a:gd name="connsiteY8" fmla="*/ 482203 h 1790580"/>
                        <a:gd name="connsiteX9" fmla="*/ 2855196 w 3104869"/>
                        <a:gd name="connsiteY9" fmla="*/ 409337 h 1790580"/>
                        <a:gd name="connsiteX10" fmla="*/ 2645170 w 3104869"/>
                        <a:gd name="connsiteY10" fmla="*/ 259318 h 1790580"/>
                        <a:gd name="connsiteX11" fmla="*/ 2383709 w 3104869"/>
                        <a:gd name="connsiteY11" fmla="*/ 139303 h 1790580"/>
                        <a:gd name="connsiteX12" fmla="*/ 2259407 w 3104869"/>
                        <a:gd name="connsiteY12" fmla="*/ 212169 h 1790580"/>
                        <a:gd name="connsiteX13" fmla="*/ 1882218 w 3104869"/>
                        <a:gd name="connsiteY13" fmla="*/ 122158 h 1790580"/>
                        <a:gd name="connsiteX14" fmla="*/ 1882218 w 3104869"/>
                        <a:gd name="connsiteY14" fmla="*/ 19288 h 1790580"/>
                        <a:gd name="connsiteX15" fmla="*/ 1217849 w 3104869"/>
                        <a:gd name="connsiteY15" fmla="*/ 19288 h 1790580"/>
                        <a:gd name="connsiteX16" fmla="*/ 1217849 w 3104869"/>
                        <a:gd name="connsiteY16" fmla="*/ 122158 h 1790580"/>
                        <a:gd name="connsiteX17" fmla="*/ 840659 w 3104869"/>
                        <a:gd name="connsiteY17" fmla="*/ 212169 h 1790580"/>
                        <a:gd name="connsiteX18" fmla="*/ 712071 w 3104869"/>
                        <a:gd name="connsiteY18" fmla="*/ 139303 h 1790580"/>
                        <a:gd name="connsiteX19" fmla="*/ 450610 w 3104869"/>
                        <a:gd name="connsiteY19" fmla="*/ 259318 h 1790580"/>
                        <a:gd name="connsiteX20" fmla="*/ 240584 w 3104869"/>
                        <a:gd name="connsiteY20" fmla="*/ 409337 h 1790580"/>
                        <a:gd name="connsiteX21" fmla="*/ 369171 w 3104869"/>
                        <a:gd name="connsiteY21" fmla="*/ 482203 h 1790580"/>
                        <a:gd name="connsiteX22" fmla="*/ 214866 w 3104869"/>
                        <a:gd name="connsiteY22" fmla="*/ 700802 h 1790580"/>
                        <a:gd name="connsiteX23" fmla="*/ 34843 w 3104869"/>
                        <a:gd name="connsiteY23" fmla="*/ 700802 h 1790580"/>
                        <a:gd name="connsiteX24" fmla="*/ 39130 w 3104869"/>
                        <a:gd name="connsiteY24" fmla="*/ 1086564 h 1790580"/>
                        <a:gd name="connsiteX25" fmla="*/ 219152 w 3104869"/>
                        <a:gd name="connsiteY25" fmla="*/ 1086564 h 1790580"/>
                        <a:gd name="connsiteX26" fmla="*/ 377743 w 3104869"/>
                        <a:gd name="connsiteY26" fmla="*/ 1305163 h 1790580"/>
                        <a:gd name="connsiteX27" fmla="*/ 253442 w 3104869"/>
                        <a:gd name="connsiteY27" fmla="*/ 1378030 h 1790580"/>
                        <a:gd name="connsiteX28" fmla="*/ 463468 w 3104869"/>
                        <a:gd name="connsiteY28" fmla="*/ 1528048 h 1790580"/>
                        <a:gd name="connsiteX29" fmla="*/ 724930 w 3104869"/>
                        <a:gd name="connsiteY29" fmla="*/ 1648063 h 1790580"/>
                        <a:gd name="connsiteX30" fmla="*/ 849231 w 3104869"/>
                        <a:gd name="connsiteY30" fmla="*/ 1575197 h 1790580"/>
                        <a:gd name="connsiteX31" fmla="*/ 1226421 w 3104869"/>
                        <a:gd name="connsiteY31" fmla="*/ 1665208 h 1790580"/>
                        <a:gd name="connsiteX32" fmla="*/ 1226421 w 3104869"/>
                        <a:gd name="connsiteY32" fmla="*/ 1768078 h 1790580"/>
                        <a:gd name="connsiteX33" fmla="*/ 1890790 w 3104869"/>
                        <a:gd name="connsiteY33" fmla="*/ 1768078 h 1790580"/>
                        <a:gd name="connsiteX34" fmla="*/ 1890790 w 3104869"/>
                        <a:gd name="connsiteY34" fmla="*/ 1665208 h 1790580"/>
                        <a:gd name="connsiteX35" fmla="*/ 2267980 w 3104869"/>
                        <a:gd name="connsiteY35" fmla="*/ 1575197 h 1790580"/>
                        <a:gd name="connsiteX36" fmla="*/ 2392281 w 3104869"/>
                        <a:gd name="connsiteY36" fmla="*/ 1648063 h 1790580"/>
                        <a:gd name="connsiteX37" fmla="*/ 2653743 w 3104869"/>
                        <a:gd name="connsiteY37" fmla="*/ 1528048 h 1790580"/>
                        <a:gd name="connsiteX38" fmla="*/ 2863769 w 3104869"/>
                        <a:gd name="connsiteY38" fmla="*/ 1378030 h 1790580"/>
                        <a:gd name="connsiteX39" fmla="*/ 2735181 w 3104869"/>
                        <a:gd name="connsiteY39" fmla="*/ 1305163 h 1790580"/>
                        <a:gd name="connsiteX40" fmla="*/ 2889486 w 3104869"/>
                        <a:gd name="connsiteY40" fmla="*/ 1086564 h 1790580"/>
                        <a:gd name="connsiteX41" fmla="*/ 3069509 w 3104869"/>
                        <a:gd name="connsiteY41" fmla="*/ 1086564 h 1790580"/>
                        <a:gd name="connsiteX42" fmla="*/ 3069509 w 3104869"/>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4869" h="1790580">
                          <a:moveTo>
                            <a:pt x="2392281" y="1378030"/>
                          </a:moveTo>
                          <a:cubicBezTo>
                            <a:pt x="1929366" y="1648063"/>
                            <a:pt x="1183559" y="1648063"/>
                            <a:pt x="716357" y="1378030"/>
                          </a:cubicBezTo>
                          <a:cubicBezTo>
                            <a:pt x="253442" y="1107996"/>
                            <a:pt x="249156" y="675085"/>
                            <a:pt x="712071" y="409337"/>
                          </a:cubicBezTo>
                          <a:cubicBezTo>
                            <a:pt x="1174986" y="139303"/>
                            <a:pt x="1925080" y="139303"/>
                            <a:pt x="2387995" y="409337"/>
                          </a:cubicBezTo>
                          <a:cubicBezTo>
                            <a:pt x="2850910" y="675085"/>
                            <a:pt x="2850910" y="1112282"/>
                            <a:pt x="2392281" y="1378030"/>
                          </a:cubicBezTo>
                          <a:lnTo>
                            <a:pt x="2392281" y="1378030"/>
                          </a:lnTo>
                          <a:close/>
                          <a:moveTo>
                            <a:pt x="3069509" y="700802"/>
                          </a:moveTo>
                          <a:lnTo>
                            <a:pt x="2889486" y="700802"/>
                          </a:lnTo>
                          <a:cubicBezTo>
                            <a:pt x="2855196" y="623649"/>
                            <a:pt x="2803761" y="550783"/>
                            <a:pt x="2730895" y="482203"/>
                          </a:cubicBezTo>
                          <a:lnTo>
                            <a:pt x="2855196" y="409337"/>
                          </a:lnTo>
                          <a:cubicBezTo>
                            <a:pt x="2795188" y="353616"/>
                            <a:pt x="2726609" y="306467"/>
                            <a:pt x="2645170" y="259318"/>
                          </a:cubicBezTo>
                          <a:cubicBezTo>
                            <a:pt x="2563731" y="212169"/>
                            <a:pt x="2478006" y="173593"/>
                            <a:pt x="2383709" y="139303"/>
                          </a:cubicBezTo>
                          <a:lnTo>
                            <a:pt x="2259407" y="212169"/>
                          </a:lnTo>
                          <a:cubicBezTo>
                            <a:pt x="2139393" y="169307"/>
                            <a:pt x="2010805" y="139303"/>
                            <a:pt x="1882218" y="122158"/>
                          </a:cubicBezTo>
                          <a:lnTo>
                            <a:pt x="1882218" y="19288"/>
                          </a:lnTo>
                          <a:cubicBezTo>
                            <a:pt x="1663619" y="-6429"/>
                            <a:pt x="1436447" y="-6429"/>
                            <a:pt x="1217849" y="19288"/>
                          </a:cubicBezTo>
                          <a:lnTo>
                            <a:pt x="1217849" y="122158"/>
                          </a:lnTo>
                          <a:cubicBezTo>
                            <a:pt x="1084975" y="139303"/>
                            <a:pt x="960674" y="169307"/>
                            <a:pt x="840659" y="212169"/>
                          </a:cubicBezTo>
                          <a:lnTo>
                            <a:pt x="712071" y="139303"/>
                          </a:lnTo>
                          <a:cubicBezTo>
                            <a:pt x="617774" y="173593"/>
                            <a:pt x="532049" y="212169"/>
                            <a:pt x="450610" y="259318"/>
                          </a:cubicBezTo>
                          <a:cubicBezTo>
                            <a:pt x="369171" y="306467"/>
                            <a:pt x="300591" y="357902"/>
                            <a:pt x="240584" y="409337"/>
                          </a:cubicBezTo>
                          <a:lnTo>
                            <a:pt x="369171" y="482203"/>
                          </a:lnTo>
                          <a:cubicBezTo>
                            <a:pt x="296305" y="550783"/>
                            <a:pt x="244869"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50" y="1429465"/>
                            <a:pt x="382030" y="1480899"/>
                            <a:pt x="463468" y="1528048"/>
                          </a:cubicBezTo>
                          <a:cubicBezTo>
                            <a:pt x="544907" y="1575197"/>
                            <a:pt x="630632" y="1613773"/>
                            <a:pt x="724930" y="1648063"/>
                          </a:cubicBezTo>
                          <a:lnTo>
                            <a:pt x="849231" y="1575197"/>
                          </a:lnTo>
                          <a:cubicBezTo>
                            <a:pt x="969246" y="1618060"/>
                            <a:pt x="1097834" y="1648063"/>
                            <a:pt x="1226421" y="1665208"/>
                          </a:cubicBezTo>
                          <a:lnTo>
                            <a:pt x="1226421" y="1768078"/>
                          </a:lnTo>
                          <a:cubicBezTo>
                            <a:pt x="1445020" y="1798082"/>
                            <a:pt x="1672191" y="1798082"/>
                            <a:pt x="1890790" y="1768078"/>
                          </a:cubicBezTo>
                          <a:lnTo>
                            <a:pt x="1890790" y="1665208"/>
                          </a:lnTo>
                          <a:cubicBezTo>
                            <a:pt x="2023663" y="1648063"/>
                            <a:pt x="2147965" y="1618060"/>
                            <a:pt x="2267980" y="1575197"/>
                          </a:cubicBezTo>
                          <a:lnTo>
                            <a:pt x="2392281" y="1648063"/>
                          </a:lnTo>
                          <a:cubicBezTo>
                            <a:pt x="2482293" y="1613773"/>
                            <a:pt x="2572303" y="1575197"/>
                            <a:pt x="2653743" y="1528048"/>
                          </a:cubicBezTo>
                          <a:cubicBezTo>
                            <a:pt x="2735181" y="1480899"/>
                            <a:pt x="2803761" y="1429465"/>
                            <a:pt x="2863769" y="1378030"/>
                          </a:cubicBezTo>
                          <a:lnTo>
                            <a:pt x="2735181" y="1305163"/>
                          </a:lnTo>
                          <a:cubicBezTo>
                            <a:pt x="2808047" y="1236583"/>
                            <a:pt x="2859482" y="1163717"/>
                            <a:pt x="2889486" y="1086564"/>
                          </a:cubicBezTo>
                          <a:lnTo>
                            <a:pt x="3069509" y="1086564"/>
                          </a:lnTo>
                          <a:cubicBezTo>
                            <a:pt x="3116657" y="957977"/>
                            <a:pt x="3116657"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0" name="Freeform: Shape 1029">
                      <a:extLst>
                        <a:ext uri="{FF2B5EF4-FFF2-40B4-BE49-F238E27FC236}">
                          <a16:creationId xmlns:a16="http://schemas.microsoft.com/office/drawing/2014/main" id="{6D04D5A5-D30F-3440-AB83-7B9C82EE31AA}"/>
                        </a:ext>
                      </a:extLst>
                    </p:cNvPr>
                    <p:cNvSpPr/>
                    <p:nvPr/>
                  </p:nvSpPr>
                  <p:spPr>
                    <a:xfrm>
                      <a:off x="15203328" y="5122068"/>
                      <a:ext cx="1881664" cy="1165354"/>
                    </a:xfrm>
                    <a:custGeom>
                      <a:avLst/>
                      <a:gdLst>
                        <a:gd name="connsiteX0" fmla="*/ 1847374 w 1881664"/>
                        <a:gd name="connsiteY0" fmla="*/ 192881 h 1165354"/>
                        <a:gd name="connsiteX1" fmla="*/ 1847374 w 1881664"/>
                        <a:gd name="connsiteY1" fmla="*/ 458629 h 1165354"/>
                        <a:gd name="connsiteX2" fmla="*/ 1881664 w 1881664"/>
                        <a:gd name="connsiteY2" fmla="*/ 265747 h 1165354"/>
                        <a:gd name="connsiteX3" fmla="*/ 1881664 w 1881664"/>
                        <a:gd name="connsiteY3" fmla="*/ 0 h 1165354"/>
                        <a:gd name="connsiteX4" fmla="*/ 1847374 w 1881664"/>
                        <a:gd name="connsiteY4" fmla="*/ 192881 h 1165354"/>
                        <a:gd name="connsiteX5" fmla="*/ 1847374 w 1881664"/>
                        <a:gd name="connsiteY5" fmla="*/ 192881 h 1165354"/>
                        <a:gd name="connsiteX6" fmla="*/ 0 w 1881664"/>
                        <a:gd name="connsiteY6" fmla="*/ 878681 h 1165354"/>
                        <a:gd name="connsiteX7" fmla="*/ 0 w 1881664"/>
                        <a:gd name="connsiteY7" fmla="*/ 1144429 h 1165354"/>
                        <a:gd name="connsiteX8" fmla="*/ 664369 w 1881664"/>
                        <a:gd name="connsiteY8" fmla="*/ 1144429 h 1165354"/>
                        <a:gd name="connsiteX9" fmla="*/ 664369 w 1881664"/>
                        <a:gd name="connsiteY9" fmla="*/ 878681 h 1165354"/>
                        <a:gd name="connsiteX10" fmla="*/ 0 w 1881664"/>
                        <a:gd name="connsiteY10" fmla="*/ 878681 h 1165354"/>
                        <a:gd name="connsiteX11" fmla="*/ 0 w 1881664"/>
                        <a:gd name="connsiteY11" fmla="*/ 878681 h 1165354"/>
                        <a:gd name="connsiteX12" fmla="*/ 1641634 w 1881664"/>
                        <a:gd name="connsiteY12" fmla="*/ 750094 h 1165354"/>
                        <a:gd name="connsiteX13" fmla="*/ 1641634 w 1881664"/>
                        <a:gd name="connsiteY13" fmla="*/ 484346 h 1165354"/>
                        <a:gd name="connsiteX14" fmla="*/ 1170146 w 1881664"/>
                        <a:gd name="connsiteY14" fmla="*/ 758666 h 1165354"/>
                        <a:gd name="connsiteX15" fmla="*/ 1170146 w 1881664"/>
                        <a:gd name="connsiteY15" fmla="*/ 1024414 h 1165354"/>
                        <a:gd name="connsiteX16" fmla="*/ 1641634 w 1881664"/>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4" h="1165354">
                          <a:moveTo>
                            <a:pt x="1847374" y="192881"/>
                          </a:moveTo>
                          <a:lnTo>
                            <a:pt x="1847374" y="458629"/>
                          </a:lnTo>
                          <a:cubicBezTo>
                            <a:pt x="1868805" y="398621"/>
                            <a:pt x="1881664" y="330041"/>
                            <a:pt x="1881664" y="265747"/>
                          </a:cubicBezTo>
                          <a:lnTo>
                            <a:pt x="1881664" y="0"/>
                          </a:lnTo>
                          <a:cubicBezTo>
                            <a:pt x="1881664" y="21431"/>
                            <a:pt x="1860233" y="145733"/>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9"/>
                            <a:pt x="218599" y="904399"/>
                            <a:pt x="0" y="878681"/>
                          </a:cubicBezTo>
                          <a:lnTo>
                            <a:pt x="0" y="878681"/>
                          </a:lnTo>
                          <a:close/>
                          <a:moveTo>
                            <a:pt x="1641634" y="750094"/>
                          </a:moveTo>
                          <a:lnTo>
                            <a:pt x="1641634" y="484346"/>
                          </a:lnTo>
                          <a:cubicBezTo>
                            <a:pt x="1508760" y="604361"/>
                            <a:pt x="1337310" y="694372"/>
                            <a:pt x="1170146" y="758666"/>
                          </a:cubicBezTo>
                          <a:lnTo>
                            <a:pt x="1170146" y="1024414"/>
                          </a:lnTo>
                          <a:cubicBezTo>
                            <a:pt x="1337310" y="960120"/>
                            <a:pt x="1504474" y="870109"/>
                            <a:pt x="1641634"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806" name="Graphic 4">
                <a:extLst>
                  <a:ext uri="{FF2B5EF4-FFF2-40B4-BE49-F238E27FC236}">
                    <a16:creationId xmlns:a16="http://schemas.microsoft.com/office/drawing/2014/main" id="{9EE61101-268B-02BC-0860-DCB41C1A7F08}"/>
                  </a:ext>
                </a:extLst>
              </p:cNvPr>
              <p:cNvGrpSpPr/>
              <p:nvPr/>
            </p:nvGrpSpPr>
            <p:grpSpPr>
              <a:xfrm>
                <a:off x="11383732" y="5994320"/>
                <a:ext cx="3464384" cy="5219581"/>
                <a:chOff x="11383732" y="5994320"/>
                <a:chExt cx="3464384" cy="5219581"/>
              </a:xfrm>
              <a:solidFill>
                <a:srgbClr val="000000"/>
              </a:solidFill>
            </p:grpSpPr>
            <p:sp>
              <p:nvSpPr>
                <p:cNvPr id="858" name="Freeform: Shape 857">
                  <a:extLst>
                    <a:ext uri="{FF2B5EF4-FFF2-40B4-BE49-F238E27FC236}">
                      <a16:creationId xmlns:a16="http://schemas.microsoft.com/office/drawing/2014/main" id="{AE8DA60B-27F8-666C-295C-D8F59150493F}"/>
                    </a:ext>
                  </a:extLst>
                </p:cNvPr>
                <p:cNvSpPr/>
                <p:nvPr/>
              </p:nvSpPr>
              <p:spPr>
                <a:xfrm>
                  <a:off x="11383732" y="9210079"/>
                  <a:ext cx="3464384" cy="2003821"/>
                </a:xfrm>
                <a:custGeom>
                  <a:avLst/>
                  <a:gdLst>
                    <a:gd name="connsiteX0" fmla="*/ 2953774 w 3464384"/>
                    <a:gd name="connsiteY0" fmla="*/ 292536 h 2003821"/>
                    <a:gd name="connsiteX1" fmla="*/ 2962346 w 3464384"/>
                    <a:gd name="connsiteY1" fmla="*/ 1711285 h 2003821"/>
                    <a:gd name="connsiteX2" fmla="*/ 510611 w 3464384"/>
                    <a:gd name="connsiteY2" fmla="*/ 1711285 h 2003821"/>
                    <a:gd name="connsiteX3" fmla="*/ 502039 w 3464384"/>
                    <a:gd name="connsiteY3" fmla="*/ 292536 h 2003821"/>
                    <a:gd name="connsiteX4" fmla="*/ 2953774 w 3464384"/>
                    <a:gd name="connsiteY4" fmla="*/ 292536 h 2003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384" h="2003821">
                      <a:moveTo>
                        <a:pt x="2953774" y="292536"/>
                      </a:moveTo>
                      <a:cubicBezTo>
                        <a:pt x="3631001" y="682585"/>
                        <a:pt x="3635287" y="1321236"/>
                        <a:pt x="2962346" y="1711285"/>
                      </a:cubicBezTo>
                      <a:cubicBezTo>
                        <a:pt x="2289405" y="2101334"/>
                        <a:pt x="1187839" y="2101334"/>
                        <a:pt x="510611" y="1711285"/>
                      </a:cubicBezTo>
                      <a:cubicBezTo>
                        <a:pt x="-166617" y="1321236"/>
                        <a:pt x="-170903" y="682585"/>
                        <a:pt x="502039" y="292536"/>
                      </a:cubicBezTo>
                      <a:cubicBezTo>
                        <a:pt x="1174980" y="-97512"/>
                        <a:pt x="2276546" y="-97512"/>
                        <a:pt x="2953774" y="292536"/>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59" name="Graphic 4">
                  <a:extLst>
                    <a:ext uri="{FF2B5EF4-FFF2-40B4-BE49-F238E27FC236}">
                      <a16:creationId xmlns:a16="http://schemas.microsoft.com/office/drawing/2014/main" id="{6FAEDA99-FABC-17D9-6D96-3CA7FEC6C398}"/>
                    </a:ext>
                  </a:extLst>
                </p:cNvPr>
                <p:cNvGrpSpPr/>
                <p:nvPr/>
              </p:nvGrpSpPr>
              <p:grpSpPr>
                <a:xfrm>
                  <a:off x="11568035" y="5994320"/>
                  <a:ext cx="3108084" cy="5007978"/>
                  <a:chOff x="11568035" y="5994320"/>
                  <a:chExt cx="3108084" cy="5007978"/>
                </a:xfrm>
                <a:solidFill>
                  <a:srgbClr val="000000"/>
                </a:solidFill>
              </p:grpSpPr>
              <p:grpSp>
                <p:nvGrpSpPr>
                  <p:cNvPr id="860" name="Graphic 4">
                    <a:extLst>
                      <a:ext uri="{FF2B5EF4-FFF2-40B4-BE49-F238E27FC236}">
                        <a16:creationId xmlns:a16="http://schemas.microsoft.com/office/drawing/2014/main" id="{7484A10D-4E28-1B44-CA1C-0512C8123E02}"/>
                      </a:ext>
                    </a:extLst>
                  </p:cNvPr>
                  <p:cNvGrpSpPr/>
                  <p:nvPr/>
                </p:nvGrpSpPr>
                <p:grpSpPr>
                  <a:xfrm>
                    <a:off x="11568035" y="8943260"/>
                    <a:ext cx="3108084" cy="2059038"/>
                    <a:chOff x="11568035" y="8943260"/>
                    <a:chExt cx="3108084" cy="2059038"/>
                  </a:xfrm>
                  <a:solidFill>
                    <a:srgbClr val="000000"/>
                  </a:solidFill>
                </p:grpSpPr>
                <p:sp>
                  <p:nvSpPr>
                    <p:cNvPr id="991" name="Freeform: Shape 990">
                      <a:extLst>
                        <a:ext uri="{FF2B5EF4-FFF2-40B4-BE49-F238E27FC236}">
                          <a16:creationId xmlns:a16="http://schemas.microsoft.com/office/drawing/2014/main" id="{2CD4D7BB-58E2-0C9C-9691-9BFC55DEB53F}"/>
                        </a:ext>
                      </a:extLst>
                    </p:cNvPr>
                    <p:cNvSpPr/>
                    <p:nvPr/>
                  </p:nvSpPr>
                  <p:spPr>
                    <a:xfrm>
                      <a:off x="11937206" y="9129049"/>
                      <a:ext cx="2366009" cy="977928"/>
                    </a:xfrm>
                    <a:custGeom>
                      <a:avLst/>
                      <a:gdLst>
                        <a:gd name="connsiteX0" fmla="*/ 0 w 2366009"/>
                        <a:gd name="connsiteY0" fmla="*/ 703608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5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7" y="283556"/>
                            <a:pt x="1637347" y="317845"/>
                            <a:pt x="1877378" y="420716"/>
                          </a:cubicBezTo>
                          <a:cubicBezTo>
                            <a:pt x="1924526" y="442147"/>
                            <a:pt x="1971675" y="463578"/>
                            <a:pt x="2014538" y="489295"/>
                          </a:cubicBezTo>
                          <a:cubicBezTo>
                            <a:pt x="2245995" y="622169"/>
                            <a:pt x="2366010" y="802192"/>
                            <a:pt x="2366010" y="977928"/>
                          </a:cubicBezTo>
                          <a:lnTo>
                            <a:pt x="2366010" y="712181"/>
                          </a:lnTo>
                          <a:cubicBezTo>
                            <a:pt x="2366010" y="300701"/>
                            <a:pt x="1843088" y="39239"/>
                            <a:pt x="1281589" y="4950"/>
                          </a:cubicBezTo>
                          <a:cubicBezTo>
                            <a:pt x="664369"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2" name="Freeform: Shape 991">
                      <a:extLst>
                        <a:ext uri="{FF2B5EF4-FFF2-40B4-BE49-F238E27FC236}">
                          <a16:creationId xmlns:a16="http://schemas.microsoft.com/office/drawing/2014/main" id="{52FE0C87-45B9-F18D-03CB-D3E762C300B6}"/>
                        </a:ext>
                      </a:extLst>
                    </p:cNvPr>
                    <p:cNvSpPr/>
                    <p:nvPr/>
                  </p:nvSpPr>
                  <p:spPr>
                    <a:xfrm>
                      <a:off x="11939341" y="9281873"/>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7" y="1168003"/>
                          </a:cubicBezTo>
                          <a:cubicBezTo>
                            <a:pt x="-113578" y="902256"/>
                            <a:pt x="-117864" y="465058"/>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3" name="Freeform: Shape 992">
                      <a:extLst>
                        <a:ext uri="{FF2B5EF4-FFF2-40B4-BE49-F238E27FC236}">
                          <a16:creationId xmlns:a16="http://schemas.microsoft.com/office/drawing/2014/main" id="{B3BC9E80-9936-17EA-EA59-77F4F33C025D}"/>
                        </a:ext>
                      </a:extLst>
                    </p:cNvPr>
                    <p:cNvSpPr/>
                    <p:nvPr/>
                  </p:nvSpPr>
                  <p:spPr>
                    <a:xfrm>
                      <a:off x="13463111" y="10029824"/>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7 w 1011554"/>
                        <a:gd name="connsiteY9" fmla="*/ 218599 h 848677"/>
                        <a:gd name="connsiteX10" fmla="*/ 848677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2"/>
                            <a:pt x="257175" y="801529"/>
                            <a:pt x="377190" y="758666"/>
                          </a:cubicBezTo>
                          <a:lnTo>
                            <a:pt x="377190" y="492919"/>
                          </a:lnTo>
                          <a:cubicBezTo>
                            <a:pt x="257175" y="531495"/>
                            <a:pt x="124301" y="561499"/>
                            <a:pt x="0" y="582930"/>
                          </a:cubicBezTo>
                          <a:lnTo>
                            <a:pt x="0" y="582930"/>
                          </a:lnTo>
                          <a:close/>
                          <a:moveTo>
                            <a:pt x="998696" y="261462"/>
                          </a:moveTo>
                          <a:lnTo>
                            <a:pt x="1011555" y="132874"/>
                          </a:lnTo>
                          <a:lnTo>
                            <a:pt x="1002982" y="0"/>
                          </a:lnTo>
                          <a:cubicBezTo>
                            <a:pt x="968692" y="81438"/>
                            <a:pt x="908685" y="162878"/>
                            <a:pt x="848677" y="218599"/>
                          </a:cubicBezTo>
                          <a:lnTo>
                            <a:pt x="848677" y="484346"/>
                          </a:lnTo>
                          <a:cubicBezTo>
                            <a:pt x="861536" y="471488"/>
                            <a:pt x="870108"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4" name="Freeform: Shape 993">
                      <a:extLst>
                        <a:ext uri="{FF2B5EF4-FFF2-40B4-BE49-F238E27FC236}">
                          <a16:creationId xmlns:a16="http://schemas.microsoft.com/office/drawing/2014/main" id="{9FCC0E36-D861-7ED7-1AB9-0D6B774067E1}"/>
                        </a:ext>
                      </a:extLst>
                    </p:cNvPr>
                    <p:cNvSpPr/>
                    <p:nvPr/>
                  </p:nvSpPr>
                  <p:spPr>
                    <a:xfrm>
                      <a:off x="14303216" y="9352596"/>
                      <a:ext cx="124301" cy="334327"/>
                    </a:xfrm>
                    <a:custGeom>
                      <a:avLst/>
                      <a:gdLst>
                        <a:gd name="connsiteX0" fmla="*/ 124302 w 124301"/>
                        <a:gd name="connsiteY0" fmla="*/ 0 h 334327"/>
                        <a:gd name="connsiteX1" fmla="*/ 124302 w 124301"/>
                        <a:gd name="connsiteY1" fmla="*/ 261462 h 334327"/>
                        <a:gd name="connsiteX2" fmla="*/ 0 w 124301"/>
                        <a:gd name="connsiteY2" fmla="*/ 334328 h 334327"/>
                        <a:gd name="connsiteX3" fmla="*/ 0 w 124301"/>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4301" h="334327">
                          <a:moveTo>
                            <a:pt x="124302" y="0"/>
                          </a:moveTo>
                          <a:lnTo>
                            <a:pt x="124302" y="261462"/>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5" name="Freeform: Shape 994">
                      <a:extLst>
                        <a:ext uri="{FF2B5EF4-FFF2-40B4-BE49-F238E27FC236}">
                          <a16:creationId xmlns:a16="http://schemas.microsoft.com/office/drawing/2014/main" id="{CEFAE4BE-D427-9EEA-5954-A687D1B458DC}"/>
                        </a:ext>
                      </a:extLst>
                    </p:cNvPr>
                    <p:cNvSpPr/>
                    <p:nvPr/>
                  </p:nvSpPr>
                  <p:spPr>
                    <a:xfrm>
                      <a:off x="11787187" y="9352596"/>
                      <a:ext cx="1007268" cy="1521618"/>
                    </a:xfrm>
                    <a:custGeom>
                      <a:avLst/>
                      <a:gdLst>
                        <a:gd name="connsiteX0" fmla="*/ 154305 w 1007268"/>
                        <a:gd name="connsiteY0" fmla="*/ 72866 h 1521618"/>
                        <a:gd name="connsiteX1" fmla="*/ 154305 w 1007268"/>
                        <a:gd name="connsiteY1" fmla="*/ 338614 h 1521618"/>
                        <a:gd name="connsiteX2" fmla="*/ 25717 w 1007268"/>
                        <a:gd name="connsiteY2" fmla="*/ 265747 h 1521618"/>
                        <a:gd name="connsiteX3" fmla="*/ 25717 w 1007268"/>
                        <a:gd name="connsiteY3" fmla="*/ 0 h 1521618"/>
                        <a:gd name="connsiteX4" fmla="*/ 154305 w 1007268"/>
                        <a:gd name="connsiteY4" fmla="*/ 72866 h 1521618"/>
                        <a:gd name="connsiteX5" fmla="*/ 154305 w 1007268"/>
                        <a:gd name="connsiteY5" fmla="*/ 72866 h 1521618"/>
                        <a:gd name="connsiteX6" fmla="*/ 1007269 w 1007268"/>
                        <a:gd name="connsiteY6" fmla="*/ 1521619 h 1521618"/>
                        <a:gd name="connsiteX7" fmla="*/ 1007269 w 1007268"/>
                        <a:gd name="connsiteY7" fmla="*/ 1521619 h 1521618"/>
                        <a:gd name="connsiteX8" fmla="*/ 1007269 w 1007268"/>
                        <a:gd name="connsiteY8" fmla="*/ 1255871 h 1521618"/>
                        <a:gd name="connsiteX9" fmla="*/ 625793 w 1007268"/>
                        <a:gd name="connsiteY9" fmla="*/ 1165860 h 1521618"/>
                        <a:gd name="connsiteX10" fmla="*/ 625793 w 1007268"/>
                        <a:gd name="connsiteY10" fmla="*/ 1165860 h 1521618"/>
                        <a:gd name="connsiteX11" fmla="*/ 625793 w 1007268"/>
                        <a:gd name="connsiteY11" fmla="*/ 1431608 h 1521618"/>
                        <a:gd name="connsiteX12" fmla="*/ 1007269 w 1007268"/>
                        <a:gd name="connsiteY12" fmla="*/ 1521619 h 1521618"/>
                        <a:gd name="connsiteX13" fmla="*/ 1007269 w 1007268"/>
                        <a:gd name="connsiteY13" fmla="*/ 1521619 h 1521618"/>
                        <a:gd name="connsiteX14" fmla="*/ 0 w 1007268"/>
                        <a:gd name="connsiteY14" fmla="*/ 677228 h 1521618"/>
                        <a:gd name="connsiteX15" fmla="*/ 0 w 1007268"/>
                        <a:gd name="connsiteY15" fmla="*/ 942975 h 1521618"/>
                        <a:gd name="connsiteX16" fmla="*/ 158591 w 1007268"/>
                        <a:gd name="connsiteY16" fmla="*/ 1161574 h 1521618"/>
                        <a:gd name="connsiteX17" fmla="*/ 158591 w 1007268"/>
                        <a:gd name="connsiteY17" fmla="*/ 895827 h 1521618"/>
                        <a:gd name="connsiteX18" fmla="*/ 0 w 1007268"/>
                        <a:gd name="connsiteY18" fmla="*/ 677228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1618">
                          <a:moveTo>
                            <a:pt x="154305" y="72866"/>
                          </a:moveTo>
                          <a:lnTo>
                            <a:pt x="154305" y="338614"/>
                          </a:lnTo>
                          <a:lnTo>
                            <a:pt x="25717" y="265747"/>
                          </a:lnTo>
                          <a:lnTo>
                            <a:pt x="25717" y="0"/>
                          </a:lnTo>
                          <a:lnTo>
                            <a:pt x="154305" y="72866"/>
                          </a:lnTo>
                          <a:lnTo>
                            <a:pt x="154305" y="72866"/>
                          </a:lnTo>
                          <a:close/>
                          <a:moveTo>
                            <a:pt x="1007269" y="1521619"/>
                          </a:moveTo>
                          <a:lnTo>
                            <a:pt x="1007269" y="1521619"/>
                          </a:lnTo>
                          <a:lnTo>
                            <a:pt x="1007269" y="1255871"/>
                          </a:lnTo>
                          <a:cubicBezTo>
                            <a:pt x="878681" y="1238727"/>
                            <a:pt x="745807" y="1208722"/>
                            <a:pt x="625793" y="1165860"/>
                          </a:cubicBezTo>
                          <a:lnTo>
                            <a:pt x="625793" y="1165860"/>
                          </a:lnTo>
                          <a:lnTo>
                            <a:pt x="625793" y="1431608"/>
                          </a:lnTo>
                          <a:cubicBezTo>
                            <a:pt x="750094" y="1474471"/>
                            <a:pt x="882968" y="1504474"/>
                            <a:pt x="1007269" y="1521619"/>
                          </a:cubicBezTo>
                          <a:lnTo>
                            <a:pt x="1007269" y="1521619"/>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6" name="Freeform: Shape 995">
                      <a:extLst>
                        <a:ext uri="{FF2B5EF4-FFF2-40B4-BE49-F238E27FC236}">
                          <a16:creationId xmlns:a16="http://schemas.microsoft.com/office/drawing/2014/main" id="{7928AB0D-CDD6-2413-EE1E-E32DCB65472D}"/>
                        </a:ext>
                      </a:extLst>
                    </p:cNvPr>
                    <p:cNvSpPr/>
                    <p:nvPr/>
                  </p:nvSpPr>
                  <p:spPr>
                    <a:xfrm>
                      <a:off x="14461807" y="10029824"/>
                      <a:ext cx="180023" cy="261461"/>
                    </a:xfrm>
                    <a:custGeom>
                      <a:avLst/>
                      <a:gdLst>
                        <a:gd name="connsiteX0" fmla="*/ 180023 w 180023"/>
                        <a:gd name="connsiteY0" fmla="*/ 0 h 261461"/>
                        <a:gd name="connsiteX1" fmla="*/ 180023 w 180023"/>
                        <a:gd name="connsiteY1" fmla="*/ 261462 h 261461"/>
                        <a:gd name="connsiteX2" fmla="*/ 0 w 180023"/>
                        <a:gd name="connsiteY2" fmla="*/ 261462 h 261461"/>
                        <a:gd name="connsiteX3" fmla="*/ 0 w 180023"/>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3" h="261461">
                          <a:moveTo>
                            <a:pt x="180023" y="0"/>
                          </a:moveTo>
                          <a:lnTo>
                            <a:pt x="180023"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7" name="Freeform: Shape 996">
                      <a:extLst>
                        <a:ext uri="{FF2B5EF4-FFF2-40B4-BE49-F238E27FC236}">
                          <a16:creationId xmlns:a16="http://schemas.microsoft.com/office/drawing/2014/main" id="{444A87C0-8A90-9771-9821-AB9336BF183E}"/>
                        </a:ext>
                      </a:extLst>
                    </p:cNvPr>
                    <p:cNvSpPr/>
                    <p:nvPr/>
                  </p:nvSpPr>
                  <p:spPr>
                    <a:xfrm>
                      <a:off x="11607165" y="10029824"/>
                      <a:ext cx="180022" cy="265747"/>
                    </a:xfrm>
                    <a:custGeom>
                      <a:avLst/>
                      <a:gdLst>
                        <a:gd name="connsiteX0" fmla="*/ 180022 w 180022"/>
                        <a:gd name="connsiteY0" fmla="*/ 0 h 265747"/>
                        <a:gd name="connsiteX1" fmla="*/ 180022 w 180022"/>
                        <a:gd name="connsiteY1" fmla="*/ 265747 h 265747"/>
                        <a:gd name="connsiteX2" fmla="*/ 0 w 180022"/>
                        <a:gd name="connsiteY2" fmla="*/ 261462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8" name="Freeform: Shape 997">
                      <a:extLst>
                        <a:ext uri="{FF2B5EF4-FFF2-40B4-BE49-F238E27FC236}">
                          <a16:creationId xmlns:a16="http://schemas.microsoft.com/office/drawing/2014/main" id="{D51ED396-9770-79C3-7A00-0B2EF1E6BF2B}"/>
                        </a:ext>
                      </a:extLst>
                    </p:cNvPr>
                    <p:cNvSpPr/>
                    <p:nvPr/>
                  </p:nvSpPr>
                  <p:spPr>
                    <a:xfrm>
                      <a:off x="13836015" y="10518456"/>
                      <a:ext cx="128587" cy="338614"/>
                    </a:xfrm>
                    <a:custGeom>
                      <a:avLst/>
                      <a:gdLst>
                        <a:gd name="connsiteX0" fmla="*/ 128588 w 128587"/>
                        <a:gd name="connsiteY0" fmla="*/ 77153 h 338614"/>
                        <a:gd name="connsiteX1" fmla="*/ 128588 w 128587"/>
                        <a:gd name="connsiteY1" fmla="*/ 338614 h 338614"/>
                        <a:gd name="connsiteX2" fmla="*/ 0 w 128587"/>
                        <a:gd name="connsiteY2" fmla="*/ 265748 h 338614"/>
                        <a:gd name="connsiteX3" fmla="*/ 4286 w 128587"/>
                        <a:gd name="connsiteY3" fmla="*/ 0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77153"/>
                          </a:moveTo>
                          <a:lnTo>
                            <a:pt x="128588" y="338614"/>
                          </a:lnTo>
                          <a:lnTo>
                            <a:pt x="0" y="265748"/>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9" name="Freeform: Shape 998">
                      <a:extLst>
                        <a:ext uri="{FF2B5EF4-FFF2-40B4-BE49-F238E27FC236}">
                          <a16:creationId xmlns:a16="http://schemas.microsoft.com/office/drawing/2014/main" id="{2D3C2852-07B8-FBAC-9DA1-6419CFC1F4D8}"/>
                        </a:ext>
                      </a:extLst>
                    </p:cNvPr>
                    <p:cNvSpPr/>
                    <p:nvPr/>
                  </p:nvSpPr>
                  <p:spPr>
                    <a:xfrm>
                      <a:off x="12288678" y="10518456"/>
                      <a:ext cx="128587" cy="338614"/>
                    </a:xfrm>
                    <a:custGeom>
                      <a:avLst/>
                      <a:gdLst>
                        <a:gd name="connsiteX0" fmla="*/ 128588 w 128587"/>
                        <a:gd name="connsiteY0" fmla="*/ 0 h 338614"/>
                        <a:gd name="connsiteX1" fmla="*/ 128588 w 128587"/>
                        <a:gd name="connsiteY1" fmla="*/ 265748 h 338614"/>
                        <a:gd name="connsiteX2" fmla="*/ 0 w 128587"/>
                        <a:gd name="connsiteY2" fmla="*/ 338614 h 338614"/>
                        <a:gd name="connsiteX3" fmla="*/ 0 w 128587"/>
                        <a:gd name="connsiteY3" fmla="*/ 77153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8"/>
                          </a:lnTo>
                          <a:lnTo>
                            <a:pt x="0" y="338614"/>
                          </a:lnTo>
                          <a:lnTo>
                            <a:pt x="0" y="7715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00" name="Freeform: Shape 999">
                      <a:extLst>
                        <a:ext uri="{FF2B5EF4-FFF2-40B4-BE49-F238E27FC236}">
                          <a16:creationId xmlns:a16="http://schemas.microsoft.com/office/drawing/2014/main" id="{FE9F80BD-17C4-CEBD-50D5-3F9A53E96A9E}"/>
                        </a:ext>
                      </a:extLst>
                    </p:cNvPr>
                    <p:cNvSpPr/>
                    <p:nvPr/>
                  </p:nvSpPr>
                  <p:spPr>
                    <a:xfrm>
                      <a:off x="11568588" y="9832656"/>
                      <a:ext cx="720089" cy="1028700"/>
                    </a:xfrm>
                    <a:custGeom>
                      <a:avLst/>
                      <a:gdLst>
                        <a:gd name="connsiteX0" fmla="*/ 720090 w 720089"/>
                        <a:gd name="connsiteY0" fmla="*/ 762953 h 1028700"/>
                        <a:gd name="connsiteX1" fmla="*/ 248602 w 720089"/>
                        <a:gd name="connsiteY1" fmla="*/ 488633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8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8"/>
                            <a:pt x="248602" y="488633"/>
                          </a:cubicBezTo>
                          <a:lnTo>
                            <a:pt x="248602" y="754380"/>
                          </a:lnTo>
                          <a:cubicBezTo>
                            <a:pt x="377190" y="870109"/>
                            <a:pt x="552926" y="964406"/>
                            <a:pt x="720090" y="1028700"/>
                          </a:cubicBezTo>
                          <a:lnTo>
                            <a:pt x="720090" y="1028700"/>
                          </a:lnTo>
                          <a:lnTo>
                            <a:pt x="720090" y="762953"/>
                          </a:lnTo>
                          <a:lnTo>
                            <a:pt x="720090" y="762953"/>
                          </a:lnTo>
                          <a:close/>
                          <a:moveTo>
                            <a:pt x="0" y="0"/>
                          </a:moveTo>
                          <a:lnTo>
                            <a:pt x="0" y="265748"/>
                          </a:lnTo>
                          <a:cubicBezTo>
                            <a:pt x="0" y="330042"/>
                            <a:pt x="12859" y="398621"/>
                            <a:pt x="38576" y="462915"/>
                          </a:cubicBezTo>
                          <a:lnTo>
                            <a:pt x="38576" y="197168"/>
                          </a:lnTo>
                          <a:cubicBezTo>
                            <a:pt x="12859"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01" name="Freeform: Shape 1000">
                      <a:extLst>
                        <a:ext uri="{FF2B5EF4-FFF2-40B4-BE49-F238E27FC236}">
                          <a16:creationId xmlns:a16="http://schemas.microsoft.com/office/drawing/2014/main" id="{F8511CE7-EB13-14F3-8EE1-ACE895C893E5}"/>
                        </a:ext>
                      </a:extLst>
                    </p:cNvPr>
                    <p:cNvSpPr/>
                    <p:nvPr/>
                  </p:nvSpPr>
                  <p:spPr>
                    <a:xfrm>
                      <a:off x="11568035" y="8943260"/>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8 h 1790581"/>
                        <a:gd name="connsiteX33" fmla="*/ 1890790 w 3108084"/>
                        <a:gd name="connsiteY33" fmla="*/ 1768078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4"/>
                            <a:pt x="716357" y="409337"/>
                          </a:cubicBezTo>
                          <a:cubicBezTo>
                            <a:pt x="1179272" y="139303"/>
                            <a:pt x="1929366" y="139303"/>
                            <a:pt x="2392281" y="409337"/>
                          </a:cubicBezTo>
                          <a:cubicBezTo>
                            <a:pt x="2855196" y="675084"/>
                            <a:pt x="2855196" y="1107996"/>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3615"/>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57977"/>
                            <a:pt x="3120943"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02" name="Freeform: Shape 1001">
                      <a:extLst>
                        <a:ext uri="{FF2B5EF4-FFF2-40B4-BE49-F238E27FC236}">
                          <a16:creationId xmlns:a16="http://schemas.microsoft.com/office/drawing/2014/main" id="{1D6069C2-928F-D83F-1230-BB4913EE64C7}"/>
                        </a:ext>
                      </a:extLst>
                    </p:cNvPr>
                    <p:cNvSpPr/>
                    <p:nvPr/>
                  </p:nvSpPr>
                  <p:spPr>
                    <a:xfrm>
                      <a:off x="12794456" y="9836943"/>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9"/>
                            <a:pt x="218599" y="904399"/>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1" name="Graphic 4">
                    <a:extLst>
                      <a:ext uri="{FF2B5EF4-FFF2-40B4-BE49-F238E27FC236}">
                        <a16:creationId xmlns:a16="http://schemas.microsoft.com/office/drawing/2014/main" id="{C3968C5B-5BF6-3DFD-AD03-D2CDFCAAE1F5}"/>
                      </a:ext>
                    </a:extLst>
                  </p:cNvPr>
                  <p:cNvGrpSpPr/>
                  <p:nvPr/>
                </p:nvGrpSpPr>
                <p:grpSpPr>
                  <a:xfrm>
                    <a:off x="11568035" y="8647509"/>
                    <a:ext cx="3108084" cy="2059038"/>
                    <a:chOff x="11568035" y="8647509"/>
                    <a:chExt cx="3108084" cy="2059038"/>
                  </a:xfrm>
                  <a:solidFill>
                    <a:srgbClr val="000000"/>
                  </a:solidFill>
                </p:grpSpPr>
                <p:sp>
                  <p:nvSpPr>
                    <p:cNvPr id="979" name="Freeform: Shape 978">
                      <a:extLst>
                        <a:ext uri="{FF2B5EF4-FFF2-40B4-BE49-F238E27FC236}">
                          <a16:creationId xmlns:a16="http://schemas.microsoft.com/office/drawing/2014/main" id="{434817B0-51B0-5FAB-862E-5F1A207F47BC}"/>
                        </a:ext>
                      </a:extLst>
                    </p:cNvPr>
                    <p:cNvSpPr/>
                    <p:nvPr/>
                  </p:nvSpPr>
                  <p:spPr>
                    <a:xfrm>
                      <a:off x="11937206" y="8837583"/>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7"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0" name="Freeform: Shape 979">
                      <a:extLst>
                        <a:ext uri="{FF2B5EF4-FFF2-40B4-BE49-F238E27FC236}">
                          <a16:creationId xmlns:a16="http://schemas.microsoft.com/office/drawing/2014/main" id="{FA85CAED-5E2E-08BB-050C-F9E6B72B0F35}"/>
                        </a:ext>
                      </a:extLst>
                    </p:cNvPr>
                    <p:cNvSpPr/>
                    <p:nvPr/>
                  </p:nvSpPr>
                  <p:spPr>
                    <a:xfrm>
                      <a:off x="11939341" y="8990408"/>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9"/>
                            <a:pt x="2488176" y="902256"/>
                            <a:pt x="2025261" y="1168003"/>
                          </a:cubicBezTo>
                          <a:cubicBezTo>
                            <a:pt x="1566632" y="1433751"/>
                            <a:pt x="812252" y="1433751"/>
                            <a:pt x="349337" y="1168003"/>
                          </a:cubicBezTo>
                          <a:cubicBezTo>
                            <a:pt x="-113578" y="902256"/>
                            <a:pt x="-117864" y="465059"/>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1" name="Freeform: Shape 980">
                      <a:extLst>
                        <a:ext uri="{FF2B5EF4-FFF2-40B4-BE49-F238E27FC236}">
                          <a16:creationId xmlns:a16="http://schemas.microsoft.com/office/drawing/2014/main" id="{4ACDC6DB-A5EA-14A5-EDAD-BA75FDAC50BD}"/>
                        </a:ext>
                      </a:extLst>
                    </p:cNvPr>
                    <p:cNvSpPr/>
                    <p:nvPr/>
                  </p:nvSpPr>
                  <p:spPr>
                    <a:xfrm>
                      <a:off x="13463111" y="9738359"/>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3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7 w 1011554"/>
                        <a:gd name="connsiteY9" fmla="*/ 218599 h 844391"/>
                        <a:gd name="connsiteX10" fmla="*/ 848677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3"/>
                          </a:lnTo>
                          <a:cubicBezTo>
                            <a:pt x="257175" y="531495"/>
                            <a:pt x="124301" y="561499"/>
                            <a:pt x="0" y="578644"/>
                          </a:cubicBezTo>
                          <a:lnTo>
                            <a:pt x="0" y="578644"/>
                          </a:lnTo>
                          <a:close/>
                          <a:moveTo>
                            <a:pt x="998696" y="261462"/>
                          </a:moveTo>
                          <a:lnTo>
                            <a:pt x="1011555" y="132874"/>
                          </a:lnTo>
                          <a:lnTo>
                            <a:pt x="1002982" y="0"/>
                          </a:lnTo>
                          <a:cubicBezTo>
                            <a:pt x="968692" y="81439"/>
                            <a:pt x="908685" y="162878"/>
                            <a:pt x="848677" y="218599"/>
                          </a:cubicBezTo>
                          <a:lnTo>
                            <a:pt x="848677" y="484346"/>
                          </a:lnTo>
                          <a:cubicBezTo>
                            <a:pt x="861536" y="471488"/>
                            <a:pt x="870108" y="462915"/>
                            <a:pt x="882967" y="450056"/>
                          </a:cubicBezTo>
                          <a:cubicBezTo>
                            <a:pt x="925830" y="390049"/>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2" name="Freeform: Shape 981">
                      <a:extLst>
                        <a:ext uri="{FF2B5EF4-FFF2-40B4-BE49-F238E27FC236}">
                          <a16:creationId xmlns:a16="http://schemas.microsoft.com/office/drawing/2014/main" id="{A5C4807E-5DEE-E650-DC48-D481B9D0DB37}"/>
                        </a:ext>
                      </a:extLst>
                    </p:cNvPr>
                    <p:cNvSpPr/>
                    <p:nvPr/>
                  </p:nvSpPr>
                  <p:spPr>
                    <a:xfrm>
                      <a:off x="14303216" y="9056845"/>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3" name="Freeform: Shape 982">
                      <a:extLst>
                        <a:ext uri="{FF2B5EF4-FFF2-40B4-BE49-F238E27FC236}">
                          <a16:creationId xmlns:a16="http://schemas.microsoft.com/office/drawing/2014/main" id="{CDA6D7EF-C215-708F-813A-F5B0BA6C71A1}"/>
                        </a:ext>
                      </a:extLst>
                    </p:cNvPr>
                    <p:cNvSpPr/>
                    <p:nvPr/>
                  </p:nvSpPr>
                  <p:spPr>
                    <a:xfrm>
                      <a:off x="11787187" y="9056845"/>
                      <a:ext cx="1007268" cy="1525904"/>
                    </a:xfrm>
                    <a:custGeom>
                      <a:avLst/>
                      <a:gdLst>
                        <a:gd name="connsiteX0" fmla="*/ 154305 w 1007268"/>
                        <a:gd name="connsiteY0" fmla="*/ 72866 h 1525904"/>
                        <a:gd name="connsiteX1" fmla="*/ 154305 w 1007268"/>
                        <a:gd name="connsiteY1" fmla="*/ 338614 h 1525904"/>
                        <a:gd name="connsiteX2" fmla="*/ 25717 w 1007268"/>
                        <a:gd name="connsiteY2" fmla="*/ 265747 h 1525904"/>
                        <a:gd name="connsiteX3" fmla="*/ 25717 w 1007268"/>
                        <a:gd name="connsiteY3" fmla="*/ 0 h 1525904"/>
                        <a:gd name="connsiteX4" fmla="*/ 154305 w 1007268"/>
                        <a:gd name="connsiteY4" fmla="*/ 72866 h 1525904"/>
                        <a:gd name="connsiteX5" fmla="*/ 154305 w 1007268"/>
                        <a:gd name="connsiteY5" fmla="*/ 72866 h 1525904"/>
                        <a:gd name="connsiteX6" fmla="*/ 1007269 w 1007268"/>
                        <a:gd name="connsiteY6" fmla="*/ 1525905 h 1525904"/>
                        <a:gd name="connsiteX7" fmla="*/ 1007269 w 1007268"/>
                        <a:gd name="connsiteY7" fmla="*/ 1525905 h 1525904"/>
                        <a:gd name="connsiteX8" fmla="*/ 1007269 w 1007268"/>
                        <a:gd name="connsiteY8" fmla="*/ 1260157 h 1525904"/>
                        <a:gd name="connsiteX9" fmla="*/ 625793 w 1007268"/>
                        <a:gd name="connsiteY9" fmla="*/ 1170146 h 1525904"/>
                        <a:gd name="connsiteX10" fmla="*/ 625793 w 1007268"/>
                        <a:gd name="connsiteY10" fmla="*/ 1170146 h 1525904"/>
                        <a:gd name="connsiteX11" fmla="*/ 625793 w 1007268"/>
                        <a:gd name="connsiteY11" fmla="*/ 1435894 h 1525904"/>
                        <a:gd name="connsiteX12" fmla="*/ 1007269 w 1007268"/>
                        <a:gd name="connsiteY12" fmla="*/ 1525905 h 1525904"/>
                        <a:gd name="connsiteX13" fmla="*/ 1007269 w 1007268"/>
                        <a:gd name="connsiteY13" fmla="*/ 1525905 h 1525904"/>
                        <a:gd name="connsiteX14" fmla="*/ 0 w 1007268"/>
                        <a:gd name="connsiteY14" fmla="*/ 677228 h 1525904"/>
                        <a:gd name="connsiteX15" fmla="*/ 0 w 1007268"/>
                        <a:gd name="connsiteY15" fmla="*/ 942975 h 1525904"/>
                        <a:gd name="connsiteX16" fmla="*/ 158591 w 1007268"/>
                        <a:gd name="connsiteY16" fmla="*/ 1161573 h 1525904"/>
                        <a:gd name="connsiteX17" fmla="*/ 158591 w 1007268"/>
                        <a:gd name="connsiteY17" fmla="*/ 895826 h 1525904"/>
                        <a:gd name="connsiteX18" fmla="*/ 0 w 1007268"/>
                        <a:gd name="connsiteY18" fmla="*/ 677228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4">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7"/>
                          </a:lnTo>
                          <a:cubicBezTo>
                            <a:pt x="878681" y="1243013"/>
                            <a:pt x="745807" y="1213009"/>
                            <a:pt x="625793" y="1170146"/>
                          </a:cubicBezTo>
                          <a:lnTo>
                            <a:pt x="625793" y="1170146"/>
                          </a:lnTo>
                          <a:lnTo>
                            <a:pt x="625793" y="1435894"/>
                          </a:lnTo>
                          <a:cubicBezTo>
                            <a:pt x="750094" y="1478756"/>
                            <a:pt x="882968" y="1508760"/>
                            <a:pt x="1007269" y="1525905"/>
                          </a:cubicBezTo>
                          <a:lnTo>
                            <a:pt x="1007269" y="1525905"/>
                          </a:lnTo>
                          <a:close/>
                          <a:moveTo>
                            <a:pt x="0" y="677228"/>
                          </a:moveTo>
                          <a:lnTo>
                            <a:pt x="0" y="942975"/>
                          </a:lnTo>
                          <a:cubicBezTo>
                            <a:pt x="34290" y="1020128"/>
                            <a:pt x="85725" y="1092994"/>
                            <a:pt x="158591" y="1161573"/>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4" name="Freeform: Shape 983">
                      <a:extLst>
                        <a:ext uri="{FF2B5EF4-FFF2-40B4-BE49-F238E27FC236}">
                          <a16:creationId xmlns:a16="http://schemas.microsoft.com/office/drawing/2014/main" id="{B25D1CD6-2B1A-E192-6B27-187C2F3FF59A}"/>
                        </a:ext>
                      </a:extLst>
                    </p:cNvPr>
                    <p:cNvSpPr/>
                    <p:nvPr/>
                  </p:nvSpPr>
                  <p:spPr>
                    <a:xfrm>
                      <a:off x="14461807" y="9734073"/>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5" name="Freeform: Shape 984">
                      <a:extLst>
                        <a:ext uri="{FF2B5EF4-FFF2-40B4-BE49-F238E27FC236}">
                          <a16:creationId xmlns:a16="http://schemas.microsoft.com/office/drawing/2014/main" id="{847443C2-0C92-1CD8-3A3A-2932E8737A03}"/>
                        </a:ext>
                      </a:extLst>
                    </p:cNvPr>
                    <p:cNvSpPr/>
                    <p:nvPr/>
                  </p:nvSpPr>
                  <p:spPr>
                    <a:xfrm>
                      <a:off x="11607165" y="9734073"/>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6" name="Freeform: Shape 985">
                      <a:extLst>
                        <a:ext uri="{FF2B5EF4-FFF2-40B4-BE49-F238E27FC236}">
                          <a16:creationId xmlns:a16="http://schemas.microsoft.com/office/drawing/2014/main" id="{21E29C71-437A-31BB-4694-D767B9585B8A}"/>
                        </a:ext>
                      </a:extLst>
                    </p:cNvPr>
                    <p:cNvSpPr/>
                    <p:nvPr/>
                  </p:nvSpPr>
                  <p:spPr>
                    <a:xfrm>
                      <a:off x="13836015" y="10226992"/>
                      <a:ext cx="128587" cy="338613"/>
                    </a:xfrm>
                    <a:custGeom>
                      <a:avLst/>
                      <a:gdLst>
                        <a:gd name="connsiteX0" fmla="*/ 128588 w 128587"/>
                        <a:gd name="connsiteY0" fmla="*/ 72866 h 338613"/>
                        <a:gd name="connsiteX1" fmla="*/ 128588 w 128587"/>
                        <a:gd name="connsiteY1" fmla="*/ 338614 h 338613"/>
                        <a:gd name="connsiteX2" fmla="*/ 0 w 128587"/>
                        <a:gd name="connsiteY2" fmla="*/ 265747 h 338613"/>
                        <a:gd name="connsiteX3" fmla="*/ 4286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7" name="Freeform: Shape 986">
                      <a:extLst>
                        <a:ext uri="{FF2B5EF4-FFF2-40B4-BE49-F238E27FC236}">
                          <a16:creationId xmlns:a16="http://schemas.microsoft.com/office/drawing/2014/main" id="{3512D217-1712-A40F-C6C3-A86428A7F6D4}"/>
                        </a:ext>
                      </a:extLst>
                    </p:cNvPr>
                    <p:cNvSpPr/>
                    <p:nvPr/>
                  </p:nvSpPr>
                  <p:spPr>
                    <a:xfrm>
                      <a:off x="12288678" y="10226992"/>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8" name="Freeform: Shape 987">
                      <a:extLst>
                        <a:ext uri="{FF2B5EF4-FFF2-40B4-BE49-F238E27FC236}">
                          <a16:creationId xmlns:a16="http://schemas.microsoft.com/office/drawing/2014/main" id="{B7311A7C-8F33-17E5-B434-9F1529167DBD}"/>
                        </a:ext>
                      </a:extLst>
                    </p:cNvPr>
                    <p:cNvSpPr/>
                    <p:nvPr/>
                  </p:nvSpPr>
                  <p:spPr>
                    <a:xfrm>
                      <a:off x="11568588" y="9536905"/>
                      <a:ext cx="720089" cy="1028700"/>
                    </a:xfrm>
                    <a:custGeom>
                      <a:avLst/>
                      <a:gdLst>
                        <a:gd name="connsiteX0" fmla="*/ 720090 w 720089"/>
                        <a:gd name="connsiteY0" fmla="*/ 762953 h 1028700"/>
                        <a:gd name="connsiteX1" fmla="*/ 248602 w 720089"/>
                        <a:gd name="connsiteY1" fmla="*/ 488632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7"/>
                            <a:pt x="248602" y="488632"/>
                          </a:cubicBezTo>
                          <a:lnTo>
                            <a:pt x="248602" y="754380"/>
                          </a:lnTo>
                          <a:cubicBezTo>
                            <a:pt x="377190" y="870109"/>
                            <a:pt x="552926" y="964406"/>
                            <a:pt x="720090" y="1028700"/>
                          </a:cubicBezTo>
                          <a:lnTo>
                            <a:pt x="720090" y="1028700"/>
                          </a:lnTo>
                          <a:lnTo>
                            <a:pt x="720090" y="762953"/>
                          </a:lnTo>
                          <a:lnTo>
                            <a:pt x="720090" y="762953"/>
                          </a:lnTo>
                          <a:close/>
                          <a:moveTo>
                            <a:pt x="0" y="0"/>
                          </a:moveTo>
                          <a:lnTo>
                            <a:pt x="0" y="265747"/>
                          </a:lnTo>
                          <a:cubicBezTo>
                            <a:pt x="0" y="330041"/>
                            <a:pt x="12859" y="398621"/>
                            <a:pt x="38576" y="462915"/>
                          </a:cubicBezTo>
                          <a:lnTo>
                            <a:pt x="38576"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9" name="Freeform: Shape 988">
                      <a:extLst>
                        <a:ext uri="{FF2B5EF4-FFF2-40B4-BE49-F238E27FC236}">
                          <a16:creationId xmlns:a16="http://schemas.microsoft.com/office/drawing/2014/main" id="{FF324DC6-1725-686E-D610-8C9A04500D8A}"/>
                        </a:ext>
                      </a:extLst>
                    </p:cNvPr>
                    <p:cNvSpPr/>
                    <p:nvPr/>
                  </p:nvSpPr>
                  <p:spPr>
                    <a:xfrm>
                      <a:off x="11568035" y="8647509"/>
                      <a:ext cx="3108084" cy="1790580"/>
                    </a:xfrm>
                    <a:custGeom>
                      <a:avLst/>
                      <a:gdLst>
                        <a:gd name="connsiteX0" fmla="*/ 2396567 w 3108084"/>
                        <a:gd name="connsiteY0" fmla="*/ 1382316 h 1790580"/>
                        <a:gd name="connsiteX1" fmla="*/ 720643 w 3108084"/>
                        <a:gd name="connsiteY1" fmla="*/ 1382316 h 1790580"/>
                        <a:gd name="connsiteX2" fmla="*/ 716357 w 3108084"/>
                        <a:gd name="connsiteY2" fmla="*/ 413623 h 1790580"/>
                        <a:gd name="connsiteX3" fmla="*/ 2392281 w 3108084"/>
                        <a:gd name="connsiteY3" fmla="*/ 413623 h 1790580"/>
                        <a:gd name="connsiteX4" fmla="*/ 2396567 w 3108084"/>
                        <a:gd name="connsiteY4" fmla="*/ 1382316 h 1790580"/>
                        <a:gd name="connsiteX5" fmla="*/ 2396567 w 3108084"/>
                        <a:gd name="connsiteY5" fmla="*/ 1382316 h 1790580"/>
                        <a:gd name="connsiteX6" fmla="*/ 3069509 w 3108084"/>
                        <a:gd name="connsiteY6" fmla="*/ 700802 h 1790580"/>
                        <a:gd name="connsiteX7" fmla="*/ 2889486 w 3108084"/>
                        <a:gd name="connsiteY7" fmla="*/ 700802 h 1790580"/>
                        <a:gd name="connsiteX8" fmla="*/ 2730895 w 3108084"/>
                        <a:gd name="connsiteY8" fmla="*/ 482203 h 1790580"/>
                        <a:gd name="connsiteX9" fmla="*/ 2855196 w 3108084"/>
                        <a:gd name="connsiteY9" fmla="*/ 409337 h 1790580"/>
                        <a:gd name="connsiteX10" fmla="*/ 2645170 w 3108084"/>
                        <a:gd name="connsiteY10" fmla="*/ 259318 h 1790580"/>
                        <a:gd name="connsiteX11" fmla="*/ 2383709 w 3108084"/>
                        <a:gd name="connsiteY11" fmla="*/ 139303 h 1790580"/>
                        <a:gd name="connsiteX12" fmla="*/ 2259408 w 3108084"/>
                        <a:gd name="connsiteY12" fmla="*/ 212169 h 1790580"/>
                        <a:gd name="connsiteX13" fmla="*/ 1882217 w 3108084"/>
                        <a:gd name="connsiteY13" fmla="*/ 122158 h 1790580"/>
                        <a:gd name="connsiteX14" fmla="*/ 1882217 w 3108084"/>
                        <a:gd name="connsiteY14" fmla="*/ 19288 h 1790580"/>
                        <a:gd name="connsiteX15" fmla="*/ 1217849 w 3108084"/>
                        <a:gd name="connsiteY15" fmla="*/ 19288 h 1790580"/>
                        <a:gd name="connsiteX16" fmla="*/ 1217849 w 3108084"/>
                        <a:gd name="connsiteY16" fmla="*/ 122158 h 1790580"/>
                        <a:gd name="connsiteX17" fmla="*/ 840658 w 3108084"/>
                        <a:gd name="connsiteY17" fmla="*/ 212169 h 1790580"/>
                        <a:gd name="connsiteX18" fmla="*/ 712071 w 3108084"/>
                        <a:gd name="connsiteY18" fmla="*/ 139303 h 1790580"/>
                        <a:gd name="connsiteX19" fmla="*/ 450609 w 3108084"/>
                        <a:gd name="connsiteY19" fmla="*/ 259318 h 1790580"/>
                        <a:gd name="connsiteX20" fmla="*/ 240583 w 3108084"/>
                        <a:gd name="connsiteY20" fmla="*/ 409337 h 1790580"/>
                        <a:gd name="connsiteX21" fmla="*/ 369171 w 3108084"/>
                        <a:gd name="connsiteY21" fmla="*/ 482203 h 1790580"/>
                        <a:gd name="connsiteX22" fmla="*/ 214866 w 3108084"/>
                        <a:gd name="connsiteY22" fmla="*/ 700802 h 1790580"/>
                        <a:gd name="connsiteX23" fmla="*/ 34843 w 3108084"/>
                        <a:gd name="connsiteY23" fmla="*/ 700802 h 1790580"/>
                        <a:gd name="connsiteX24" fmla="*/ 39130 w 3108084"/>
                        <a:gd name="connsiteY24" fmla="*/ 1086565 h 1790580"/>
                        <a:gd name="connsiteX25" fmla="*/ 219152 w 3108084"/>
                        <a:gd name="connsiteY25" fmla="*/ 1086565 h 1790580"/>
                        <a:gd name="connsiteX26" fmla="*/ 377743 w 3108084"/>
                        <a:gd name="connsiteY26" fmla="*/ 1305163 h 1790580"/>
                        <a:gd name="connsiteX27" fmla="*/ 253442 w 3108084"/>
                        <a:gd name="connsiteY27" fmla="*/ 1378029 h 1790580"/>
                        <a:gd name="connsiteX28" fmla="*/ 463468 w 3108084"/>
                        <a:gd name="connsiteY28" fmla="*/ 1528048 h 1790580"/>
                        <a:gd name="connsiteX29" fmla="*/ 724930 w 3108084"/>
                        <a:gd name="connsiteY29" fmla="*/ 1648063 h 1790580"/>
                        <a:gd name="connsiteX30" fmla="*/ 849231 w 3108084"/>
                        <a:gd name="connsiteY30" fmla="*/ 1575197 h 1790580"/>
                        <a:gd name="connsiteX31" fmla="*/ 1226421 w 3108084"/>
                        <a:gd name="connsiteY31" fmla="*/ 1665208 h 1790580"/>
                        <a:gd name="connsiteX32" fmla="*/ 1226421 w 3108084"/>
                        <a:gd name="connsiteY32" fmla="*/ 1768078 h 1790580"/>
                        <a:gd name="connsiteX33" fmla="*/ 1890790 w 3108084"/>
                        <a:gd name="connsiteY33" fmla="*/ 1768078 h 1790580"/>
                        <a:gd name="connsiteX34" fmla="*/ 1890790 w 3108084"/>
                        <a:gd name="connsiteY34" fmla="*/ 1665208 h 1790580"/>
                        <a:gd name="connsiteX35" fmla="*/ 2267980 w 3108084"/>
                        <a:gd name="connsiteY35" fmla="*/ 1575197 h 1790580"/>
                        <a:gd name="connsiteX36" fmla="*/ 2392281 w 3108084"/>
                        <a:gd name="connsiteY36" fmla="*/ 1648063 h 1790580"/>
                        <a:gd name="connsiteX37" fmla="*/ 2653742 w 3108084"/>
                        <a:gd name="connsiteY37" fmla="*/ 1528048 h 1790580"/>
                        <a:gd name="connsiteX38" fmla="*/ 2863768 w 3108084"/>
                        <a:gd name="connsiteY38" fmla="*/ 1378029 h 1790580"/>
                        <a:gd name="connsiteX39" fmla="*/ 2735181 w 3108084"/>
                        <a:gd name="connsiteY39" fmla="*/ 1305163 h 1790580"/>
                        <a:gd name="connsiteX40" fmla="*/ 2889486 w 3108084"/>
                        <a:gd name="connsiteY40" fmla="*/ 1086565 h 1790580"/>
                        <a:gd name="connsiteX41" fmla="*/ 3069509 w 3108084"/>
                        <a:gd name="connsiteY41" fmla="*/ 1086565 h 1790580"/>
                        <a:gd name="connsiteX42" fmla="*/ 3069509 w 3108084"/>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0">
                          <a:moveTo>
                            <a:pt x="2396567" y="1382316"/>
                          </a:moveTo>
                          <a:cubicBezTo>
                            <a:pt x="1933652" y="1652349"/>
                            <a:pt x="1187845" y="1652349"/>
                            <a:pt x="720643" y="1382316"/>
                          </a:cubicBezTo>
                          <a:cubicBezTo>
                            <a:pt x="257728" y="1112282"/>
                            <a:pt x="253442" y="679371"/>
                            <a:pt x="716357" y="413623"/>
                          </a:cubicBezTo>
                          <a:cubicBezTo>
                            <a:pt x="1179272" y="143589"/>
                            <a:pt x="1929366" y="143589"/>
                            <a:pt x="2392281" y="413623"/>
                          </a:cubicBezTo>
                          <a:cubicBezTo>
                            <a:pt x="2855196" y="679371"/>
                            <a:pt x="2855196" y="1112282"/>
                            <a:pt x="2396567" y="1382316"/>
                          </a:cubicBezTo>
                          <a:lnTo>
                            <a:pt x="2396567" y="1382316"/>
                          </a:lnTo>
                          <a:close/>
                          <a:moveTo>
                            <a:pt x="3069509" y="700802"/>
                          </a:moveTo>
                          <a:lnTo>
                            <a:pt x="2889486" y="700802"/>
                          </a:lnTo>
                          <a:cubicBezTo>
                            <a:pt x="2855196" y="623649"/>
                            <a:pt x="2803761" y="550783"/>
                            <a:pt x="2730895" y="482203"/>
                          </a:cubicBezTo>
                          <a:lnTo>
                            <a:pt x="2855196" y="409337"/>
                          </a:lnTo>
                          <a:cubicBezTo>
                            <a:pt x="2795189" y="353615"/>
                            <a:pt x="2726609" y="306466"/>
                            <a:pt x="2645170" y="259318"/>
                          </a:cubicBezTo>
                          <a:cubicBezTo>
                            <a:pt x="2563731" y="212169"/>
                            <a:pt x="2478006" y="173593"/>
                            <a:pt x="2383709" y="139303"/>
                          </a:cubicBezTo>
                          <a:lnTo>
                            <a:pt x="2259408" y="212169"/>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69"/>
                          </a:cubicBezTo>
                          <a:lnTo>
                            <a:pt x="712071" y="139303"/>
                          </a:lnTo>
                          <a:cubicBezTo>
                            <a:pt x="617773" y="173593"/>
                            <a:pt x="532048" y="212169"/>
                            <a:pt x="450609" y="259318"/>
                          </a:cubicBezTo>
                          <a:cubicBezTo>
                            <a:pt x="369171" y="306466"/>
                            <a:pt x="300591" y="357902"/>
                            <a:pt x="240583" y="409337"/>
                          </a:cubicBezTo>
                          <a:lnTo>
                            <a:pt x="369171" y="482203"/>
                          </a:lnTo>
                          <a:cubicBezTo>
                            <a:pt x="296305" y="550783"/>
                            <a:pt x="244870"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29"/>
                          </a:lnTo>
                          <a:cubicBezTo>
                            <a:pt x="313449" y="1429465"/>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5"/>
                            <a:pt x="2863768" y="1378029"/>
                          </a:cubicBezTo>
                          <a:lnTo>
                            <a:pt x="2735181" y="1305163"/>
                          </a:lnTo>
                          <a:cubicBezTo>
                            <a:pt x="2808047" y="1236583"/>
                            <a:pt x="2859483" y="1163717"/>
                            <a:pt x="2889486" y="1086565"/>
                          </a:cubicBezTo>
                          <a:lnTo>
                            <a:pt x="3069509" y="1086565"/>
                          </a:lnTo>
                          <a:cubicBezTo>
                            <a:pt x="3120943" y="962263"/>
                            <a:pt x="3120943" y="829390"/>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0" name="Freeform: Shape 989">
                      <a:extLst>
                        <a:ext uri="{FF2B5EF4-FFF2-40B4-BE49-F238E27FC236}">
                          <a16:creationId xmlns:a16="http://schemas.microsoft.com/office/drawing/2014/main" id="{81395378-33D3-9050-E034-73287E78DEF2}"/>
                        </a:ext>
                      </a:extLst>
                    </p:cNvPr>
                    <p:cNvSpPr/>
                    <p:nvPr/>
                  </p:nvSpPr>
                  <p:spPr>
                    <a:xfrm>
                      <a:off x="12794456" y="9541192"/>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37347" y="750094"/>
                          </a:moveTo>
                          <a:lnTo>
                            <a:pt x="1637347" y="484346"/>
                          </a:lnTo>
                          <a:cubicBezTo>
                            <a:pt x="1504474" y="604361"/>
                            <a:pt x="1333024" y="694372"/>
                            <a:pt x="1165860" y="758666"/>
                          </a:cubicBezTo>
                          <a:lnTo>
                            <a:pt x="1165860" y="1024414"/>
                          </a:lnTo>
                          <a:cubicBezTo>
                            <a:pt x="1337310" y="960120"/>
                            <a:pt x="1504474" y="870108"/>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2" name="Graphic 4">
                    <a:extLst>
                      <a:ext uri="{FF2B5EF4-FFF2-40B4-BE49-F238E27FC236}">
                        <a16:creationId xmlns:a16="http://schemas.microsoft.com/office/drawing/2014/main" id="{F02EC0AC-F2F9-0EC2-5009-0C1CE21AD359}"/>
                      </a:ext>
                    </a:extLst>
                  </p:cNvPr>
                  <p:cNvGrpSpPr/>
                  <p:nvPr/>
                </p:nvGrpSpPr>
                <p:grpSpPr>
                  <a:xfrm>
                    <a:off x="11568035" y="8356043"/>
                    <a:ext cx="3108084" cy="2059038"/>
                    <a:chOff x="11568035" y="8356043"/>
                    <a:chExt cx="3108084" cy="2059038"/>
                  </a:xfrm>
                  <a:solidFill>
                    <a:srgbClr val="000000"/>
                  </a:solidFill>
                </p:grpSpPr>
                <p:sp>
                  <p:nvSpPr>
                    <p:cNvPr id="967" name="Freeform: Shape 966">
                      <a:extLst>
                        <a:ext uri="{FF2B5EF4-FFF2-40B4-BE49-F238E27FC236}">
                          <a16:creationId xmlns:a16="http://schemas.microsoft.com/office/drawing/2014/main" id="{4C233647-6980-01B0-211B-E932BDB2CE13}"/>
                        </a:ext>
                      </a:extLst>
                    </p:cNvPr>
                    <p:cNvSpPr/>
                    <p:nvPr/>
                  </p:nvSpPr>
                  <p:spPr>
                    <a:xfrm>
                      <a:off x="11937206" y="8541901"/>
                      <a:ext cx="2366009" cy="977859"/>
                    </a:xfrm>
                    <a:custGeom>
                      <a:avLst/>
                      <a:gdLst>
                        <a:gd name="connsiteX0" fmla="*/ 0 w 2366009"/>
                        <a:gd name="connsiteY0" fmla="*/ 703539 h 977859"/>
                        <a:gd name="connsiteX1" fmla="*/ 0 w 2366009"/>
                        <a:gd name="connsiteY1" fmla="*/ 969286 h 977859"/>
                        <a:gd name="connsiteX2" fmla="*/ 60007 w 2366009"/>
                        <a:gd name="connsiteY2" fmla="*/ 750688 h 977859"/>
                        <a:gd name="connsiteX3" fmla="*/ 591503 w 2366009"/>
                        <a:gd name="connsiteY3" fmla="*/ 377784 h 977859"/>
                        <a:gd name="connsiteX4" fmla="*/ 1114425 w 2366009"/>
                        <a:gd name="connsiteY4" fmla="*/ 287773 h 977859"/>
                        <a:gd name="connsiteX5" fmla="*/ 1877378 w 2366009"/>
                        <a:gd name="connsiteY5" fmla="*/ 420647 h 977859"/>
                        <a:gd name="connsiteX6" fmla="*/ 2014538 w 2366009"/>
                        <a:gd name="connsiteY6" fmla="*/ 489227 h 977859"/>
                        <a:gd name="connsiteX7" fmla="*/ 2366010 w 2366009"/>
                        <a:gd name="connsiteY7" fmla="*/ 977859 h 977859"/>
                        <a:gd name="connsiteX8" fmla="*/ 2366010 w 2366009"/>
                        <a:gd name="connsiteY8" fmla="*/ 712111 h 977859"/>
                        <a:gd name="connsiteX9" fmla="*/ 1281589 w 2366009"/>
                        <a:gd name="connsiteY9" fmla="*/ 4880 h 977859"/>
                        <a:gd name="connsiteX10" fmla="*/ 0 w 2366009"/>
                        <a:gd name="connsiteY10" fmla="*/ 703539 h 97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9">
                          <a:moveTo>
                            <a:pt x="0" y="703539"/>
                          </a:moveTo>
                          <a:lnTo>
                            <a:pt x="0" y="969286"/>
                          </a:lnTo>
                          <a:cubicBezTo>
                            <a:pt x="0" y="892134"/>
                            <a:pt x="21431" y="814982"/>
                            <a:pt x="60007" y="750688"/>
                          </a:cubicBezTo>
                          <a:cubicBezTo>
                            <a:pt x="180022" y="557807"/>
                            <a:pt x="381476" y="446364"/>
                            <a:pt x="591503" y="377784"/>
                          </a:cubicBezTo>
                          <a:cubicBezTo>
                            <a:pt x="771525" y="322063"/>
                            <a:pt x="925830" y="296345"/>
                            <a:pt x="1114425" y="287773"/>
                          </a:cubicBezTo>
                          <a:cubicBezTo>
                            <a:pt x="1375887" y="283486"/>
                            <a:pt x="1637347" y="317777"/>
                            <a:pt x="1877378" y="420647"/>
                          </a:cubicBezTo>
                          <a:cubicBezTo>
                            <a:pt x="1924526" y="442078"/>
                            <a:pt x="1971675" y="463509"/>
                            <a:pt x="2014538" y="489227"/>
                          </a:cubicBezTo>
                          <a:cubicBezTo>
                            <a:pt x="2245995" y="622101"/>
                            <a:pt x="2366010" y="802123"/>
                            <a:pt x="2366010" y="977859"/>
                          </a:cubicBezTo>
                          <a:lnTo>
                            <a:pt x="2366010" y="712111"/>
                          </a:lnTo>
                          <a:cubicBezTo>
                            <a:pt x="2366010" y="300632"/>
                            <a:pt x="1843088" y="39170"/>
                            <a:pt x="1281589" y="4880"/>
                          </a:cubicBezTo>
                          <a:cubicBezTo>
                            <a:pt x="664369" y="-37982"/>
                            <a:pt x="0" y="202048"/>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8" name="Freeform: Shape 967">
                      <a:extLst>
                        <a:ext uri="{FF2B5EF4-FFF2-40B4-BE49-F238E27FC236}">
                          <a16:creationId xmlns:a16="http://schemas.microsoft.com/office/drawing/2014/main" id="{DE508877-8613-A4B5-315D-FBEF44B82A47}"/>
                        </a:ext>
                      </a:extLst>
                    </p:cNvPr>
                    <p:cNvSpPr/>
                    <p:nvPr/>
                  </p:nvSpPr>
                  <p:spPr>
                    <a:xfrm>
                      <a:off x="11939341" y="8695729"/>
                      <a:ext cx="2370311" cy="1370528"/>
                    </a:xfrm>
                    <a:custGeom>
                      <a:avLst/>
                      <a:gdLst>
                        <a:gd name="connsiteX0" fmla="*/ 2020974 w 2370311"/>
                        <a:gd name="connsiteY0" fmla="*/ 202525 h 1370528"/>
                        <a:gd name="connsiteX1" fmla="*/ 2025261 w 2370311"/>
                        <a:gd name="connsiteY1" fmla="*/ 1171218 h 1370528"/>
                        <a:gd name="connsiteX2" fmla="*/ 349337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5"/>
                            <a:pt x="812252" y="1436965"/>
                            <a:pt x="349337" y="1171218"/>
                          </a:cubicBezTo>
                          <a:cubicBezTo>
                            <a:pt x="-113578" y="905470"/>
                            <a:pt x="-117864" y="468273"/>
                            <a:pt x="345051" y="202525"/>
                          </a:cubicBezTo>
                          <a:cubicBezTo>
                            <a:pt x="803679" y="-67508"/>
                            <a:pt x="1558059"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9" name="Freeform: Shape 968">
                      <a:extLst>
                        <a:ext uri="{FF2B5EF4-FFF2-40B4-BE49-F238E27FC236}">
                          <a16:creationId xmlns:a16="http://schemas.microsoft.com/office/drawing/2014/main" id="{BB827241-C1FE-D19C-1173-3475839EAA2C}"/>
                        </a:ext>
                      </a:extLst>
                    </p:cNvPr>
                    <p:cNvSpPr/>
                    <p:nvPr/>
                  </p:nvSpPr>
                  <p:spPr>
                    <a:xfrm>
                      <a:off x="13463111" y="9442608"/>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1 h 848677"/>
                        <a:gd name="connsiteX7" fmla="*/ 1011555 w 1011554"/>
                        <a:gd name="connsiteY7" fmla="*/ 132873 h 848677"/>
                        <a:gd name="connsiteX8" fmla="*/ 1002982 w 1011554"/>
                        <a:gd name="connsiteY8" fmla="*/ 0 h 848677"/>
                        <a:gd name="connsiteX9" fmla="*/ 848677 w 1011554"/>
                        <a:gd name="connsiteY9" fmla="*/ 218598 h 848677"/>
                        <a:gd name="connsiteX10" fmla="*/ 848677 w 1011554"/>
                        <a:gd name="connsiteY10" fmla="*/ 484346 h 848677"/>
                        <a:gd name="connsiteX11" fmla="*/ 882967 w 1011554"/>
                        <a:gd name="connsiteY11" fmla="*/ 450056 h 848677"/>
                        <a:gd name="connsiteX12" fmla="*/ 998696 w 1011554"/>
                        <a:gd name="connsiteY12" fmla="*/ 261461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2"/>
                            <a:pt x="257175" y="801529"/>
                            <a:pt x="377190" y="758666"/>
                          </a:cubicBezTo>
                          <a:lnTo>
                            <a:pt x="377190" y="492919"/>
                          </a:lnTo>
                          <a:cubicBezTo>
                            <a:pt x="257175" y="535781"/>
                            <a:pt x="124301" y="565785"/>
                            <a:pt x="0" y="582930"/>
                          </a:cubicBezTo>
                          <a:lnTo>
                            <a:pt x="0" y="582930"/>
                          </a:lnTo>
                          <a:close/>
                          <a:moveTo>
                            <a:pt x="998696" y="261461"/>
                          </a:moveTo>
                          <a:lnTo>
                            <a:pt x="1011555" y="132873"/>
                          </a:lnTo>
                          <a:lnTo>
                            <a:pt x="1002982" y="0"/>
                          </a:lnTo>
                          <a:cubicBezTo>
                            <a:pt x="968692" y="81438"/>
                            <a:pt x="908685" y="162878"/>
                            <a:pt x="848677" y="218598"/>
                          </a:cubicBezTo>
                          <a:lnTo>
                            <a:pt x="848677" y="484346"/>
                          </a:lnTo>
                          <a:cubicBezTo>
                            <a:pt x="861536" y="471488"/>
                            <a:pt x="870108" y="462915"/>
                            <a:pt x="882967" y="450056"/>
                          </a:cubicBezTo>
                          <a:cubicBezTo>
                            <a:pt x="925830" y="394335"/>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0" name="Freeform: Shape 969">
                      <a:extLst>
                        <a:ext uri="{FF2B5EF4-FFF2-40B4-BE49-F238E27FC236}">
                          <a16:creationId xmlns:a16="http://schemas.microsoft.com/office/drawing/2014/main" id="{DE4725A2-E787-4019-8D56-47318B026B53}"/>
                        </a:ext>
                      </a:extLst>
                    </p:cNvPr>
                    <p:cNvSpPr/>
                    <p:nvPr/>
                  </p:nvSpPr>
                  <p:spPr>
                    <a:xfrm>
                      <a:off x="14303216" y="8765380"/>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1" name="Freeform: Shape 970">
                      <a:extLst>
                        <a:ext uri="{FF2B5EF4-FFF2-40B4-BE49-F238E27FC236}">
                          <a16:creationId xmlns:a16="http://schemas.microsoft.com/office/drawing/2014/main" id="{1816F115-08DF-258F-1C85-08E2A4B5575B}"/>
                        </a:ext>
                      </a:extLst>
                    </p:cNvPr>
                    <p:cNvSpPr/>
                    <p:nvPr/>
                  </p:nvSpPr>
                  <p:spPr>
                    <a:xfrm>
                      <a:off x="11787187" y="8765380"/>
                      <a:ext cx="1007268" cy="1525905"/>
                    </a:xfrm>
                    <a:custGeom>
                      <a:avLst/>
                      <a:gdLst>
                        <a:gd name="connsiteX0" fmla="*/ 154305 w 1007268"/>
                        <a:gd name="connsiteY0" fmla="*/ 72866 h 1525905"/>
                        <a:gd name="connsiteX1" fmla="*/ 154305 w 1007268"/>
                        <a:gd name="connsiteY1" fmla="*/ 338614 h 1525905"/>
                        <a:gd name="connsiteX2" fmla="*/ 25717 w 1007268"/>
                        <a:gd name="connsiteY2" fmla="*/ 265747 h 1525905"/>
                        <a:gd name="connsiteX3" fmla="*/ 25717 w 1007268"/>
                        <a:gd name="connsiteY3" fmla="*/ 0 h 1525905"/>
                        <a:gd name="connsiteX4" fmla="*/ 154305 w 1007268"/>
                        <a:gd name="connsiteY4" fmla="*/ 72866 h 1525905"/>
                        <a:gd name="connsiteX5" fmla="*/ 154305 w 1007268"/>
                        <a:gd name="connsiteY5" fmla="*/ 72866 h 1525905"/>
                        <a:gd name="connsiteX6" fmla="*/ 1007269 w 1007268"/>
                        <a:gd name="connsiteY6" fmla="*/ 1525905 h 1525905"/>
                        <a:gd name="connsiteX7" fmla="*/ 1007269 w 1007268"/>
                        <a:gd name="connsiteY7" fmla="*/ 1525905 h 1525905"/>
                        <a:gd name="connsiteX8" fmla="*/ 1007269 w 1007268"/>
                        <a:gd name="connsiteY8" fmla="*/ 1260157 h 1525905"/>
                        <a:gd name="connsiteX9" fmla="*/ 625793 w 1007268"/>
                        <a:gd name="connsiteY9" fmla="*/ 1170146 h 1525905"/>
                        <a:gd name="connsiteX10" fmla="*/ 625793 w 1007268"/>
                        <a:gd name="connsiteY10" fmla="*/ 1170146 h 1525905"/>
                        <a:gd name="connsiteX11" fmla="*/ 625793 w 1007268"/>
                        <a:gd name="connsiteY11" fmla="*/ 1435894 h 1525905"/>
                        <a:gd name="connsiteX12" fmla="*/ 1007269 w 1007268"/>
                        <a:gd name="connsiteY12" fmla="*/ 1525905 h 1525905"/>
                        <a:gd name="connsiteX13" fmla="*/ 1007269 w 1007268"/>
                        <a:gd name="connsiteY13" fmla="*/ 1525905 h 1525905"/>
                        <a:gd name="connsiteX14" fmla="*/ 0 w 1007268"/>
                        <a:gd name="connsiteY14" fmla="*/ 677228 h 1525905"/>
                        <a:gd name="connsiteX15" fmla="*/ 0 w 1007268"/>
                        <a:gd name="connsiteY15" fmla="*/ 942975 h 1525905"/>
                        <a:gd name="connsiteX16" fmla="*/ 158591 w 1007268"/>
                        <a:gd name="connsiteY16" fmla="*/ 1161574 h 1525905"/>
                        <a:gd name="connsiteX17" fmla="*/ 158591 w 1007268"/>
                        <a:gd name="connsiteY17" fmla="*/ 895826 h 1525905"/>
                        <a:gd name="connsiteX18" fmla="*/ 0 w 1007268"/>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5">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7"/>
                          </a:lnTo>
                          <a:cubicBezTo>
                            <a:pt x="878681" y="1243013"/>
                            <a:pt x="745807" y="1213009"/>
                            <a:pt x="625793" y="1170146"/>
                          </a:cubicBezTo>
                          <a:lnTo>
                            <a:pt x="625793" y="1170146"/>
                          </a:lnTo>
                          <a:lnTo>
                            <a:pt x="625793" y="1435894"/>
                          </a:lnTo>
                          <a:cubicBezTo>
                            <a:pt x="750094" y="1474470"/>
                            <a:pt x="882968" y="1504474"/>
                            <a:pt x="1007269" y="1525905"/>
                          </a:cubicBezTo>
                          <a:lnTo>
                            <a:pt x="1007269" y="1525905"/>
                          </a:lnTo>
                          <a:close/>
                          <a:moveTo>
                            <a:pt x="0" y="677228"/>
                          </a:moveTo>
                          <a:lnTo>
                            <a:pt x="0" y="942975"/>
                          </a:lnTo>
                          <a:cubicBezTo>
                            <a:pt x="34290" y="1020128"/>
                            <a:pt x="85725" y="1092994"/>
                            <a:pt x="158591" y="1161574"/>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2" name="Freeform: Shape 971">
                      <a:extLst>
                        <a:ext uri="{FF2B5EF4-FFF2-40B4-BE49-F238E27FC236}">
                          <a16:creationId xmlns:a16="http://schemas.microsoft.com/office/drawing/2014/main" id="{236FC3B8-8CA6-D0C5-EA39-4BEB57186097}"/>
                        </a:ext>
                      </a:extLst>
                    </p:cNvPr>
                    <p:cNvSpPr/>
                    <p:nvPr/>
                  </p:nvSpPr>
                  <p:spPr>
                    <a:xfrm>
                      <a:off x="14461807" y="9442608"/>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3" name="Freeform: Shape 972">
                      <a:extLst>
                        <a:ext uri="{FF2B5EF4-FFF2-40B4-BE49-F238E27FC236}">
                          <a16:creationId xmlns:a16="http://schemas.microsoft.com/office/drawing/2014/main" id="{54B15971-F218-2B3B-4DAB-6FC66A6E2E9A}"/>
                        </a:ext>
                      </a:extLst>
                    </p:cNvPr>
                    <p:cNvSpPr/>
                    <p:nvPr/>
                  </p:nvSpPr>
                  <p:spPr>
                    <a:xfrm>
                      <a:off x="11607165" y="9442608"/>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4" name="Freeform: Shape 973">
                      <a:extLst>
                        <a:ext uri="{FF2B5EF4-FFF2-40B4-BE49-F238E27FC236}">
                          <a16:creationId xmlns:a16="http://schemas.microsoft.com/office/drawing/2014/main" id="{5C1D6D49-B166-F274-5152-5589115834B8}"/>
                        </a:ext>
                      </a:extLst>
                    </p:cNvPr>
                    <p:cNvSpPr/>
                    <p:nvPr/>
                  </p:nvSpPr>
                  <p:spPr>
                    <a:xfrm>
                      <a:off x="13836015" y="9935527"/>
                      <a:ext cx="128587" cy="334327"/>
                    </a:xfrm>
                    <a:custGeom>
                      <a:avLst/>
                      <a:gdLst>
                        <a:gd name="connsiteX0" fmla="*/ 128588 w 128587"/>
                        <a:gd name="connsiteY0" fmla="*/ 72866 h 334327"/>
                        <a:gd name="connsiteX1" fmla="*/ 128588 w 128587"/>
                        <a:gd name="connsiteY1" fmla="*/ 334328 h 334327"/>
                        <a:gd name="connsiteX2" fmla="*/ 0 w 128587"/>
                        <a:gd name="connsiteY2" fmla="*/ 261461 h 334327"/>
                        <a:gd name="connsiteX3" fmla="*/ 4286 w 128587"/>
                        <a:gd name="connsiteY3" fmla="*/ 0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72866"/>
                          </a:moveTo>
                          <a:lnTo>
                            <a:pt x="128588" y="334328"/>
                          </a:lnTo>
                          <a:lnTo>
                            <a:pt x="0" y="261461"/>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5" name="Freeform: Shape 974">
                      <a:extLst>
                        <a:ext uri="{FF2B5EF4-FFF2-40B4-BE49-F238E27FC236}">
                          <a16:creationId xmlns:a16="http://schemas.microsoft.com/office/drawing/2014/main" id="{A8D0AADA-512E-86C1-E3FD-DF2FD45BC88D}"/>
                        </a:ext>
                      </a:extLst>
                    </p:cNvPr>
                    <p:cNvSpPr/>
                    <p:nvPr/>
                  </p:nvSpPr>
                  <p:spPr>
                    <a:xfrm>
                      <a:off x="12288678" y="9935527"/>
                      <a:ext cx="128587" cy="334327"/>
                    </a:xfrm>
                    <a:custGeom>
                      <a:avLst/>
                      <a:gdLst>
                        <a:gd name="connsiteX0" fmla="*/ 128588 w 128587"/>
                        <a:gd name="connsiteY0" fmla="*/ 0 h 334327"/>
                        <a:gd name="connsiteX1" fmla="*/ 128588 w 128587"/>
                        <a:gd name="connsiteY1" fmla="*/ 261461 h 334327"/>
                        <a:gd name="connsiteX2" fmla="*/ 0 w 128587"/>
                        <a:gd name="connsiteY2" fmla="*/ 334328 h 334327"/>
                        <a:gd name="connsiteX3" fmla="*/ 0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1"/>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6" name="Freeform: Shape 975">
                      <a:extLst>
                        <a:ext uri="{FF2B5EF4-FFF2-40B4-BE49-F238E27FC236}">
                          <a16:creationId xmlns:a16="http://schemas.microsoft.com/office/drawing/2014/main" id="{B43FC234-8500-3F29-1209-A332C71D7DB9}"/>
                        </a:ext>
                      </a:extLst>
                    </p:cNvPr>
                    <p:cNvSpPr/>
                    <p:nvPr/>
                  </p:nvSpPr>
                  <p:spPr>
                    <a:xfrm>
                      <a:off x="11568588" y="9245440"/>
                      <a:ext cx="720089" cy="1028700"/>
                    </a:xfrm>
                    <a:custGeom>
                      <a:avLst/>
                      <a:gdLst>
                        <a:gd name="connsiteX0" fmla="*/ 720090 w 720089"/>
                        <a:gd name="connsiteY0" fmla="*/ 762953 h 1028700"/>
                        <a:gd name="connsiteX1" fmla="*/ 248602 w 720089"/>
                        <a:gd name="connsiteY1" fmla="*/ 488633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7"/>
                            <a:pt x="248602" y="488633"/>
                          </a:cubicBezTo>
                          <a:lnTo>
                            <a:pt x="248602" y="754380"/>
                          </a:lnTo>
                          <a:cubicBezTo>
                            <a:pt x="377190" y="870109"/>
                            <a:pt x="552926" y="964406"/>
                            <a:pt x="720090" y="1028700"/>
                          </a:cubicBezTo>
                          <a:lnTo>
                            <a:pt x="720090" y="1028700"/>
                          </a:lnTo>
                          <a:lnTo>
                            <a:pt x="720090" y="762953"/>
                          </a:lnTo>
                          <a:lnTo>
                            <a:pt x="720090" y="762953"/>
                          </a:lnTo>
                          <a:close/>
                          <a:moveTo>
                            <a:pt x="0" y="0"/>
                          </a:moveTo>
                          <a:lnTo>
                            <a:pt x="0" y="265747"/>
                          </a:lnTo>
                          <a:cubicBezTo>
                            <a:pt x="0" y="330041"/>
                            <a:pt x="12859" y="398621"/>
                            <a:pt x="38576" y="462915"/>
                          </a:cubicBezTo>
                          <a:lnTo>
                            <a:pt x="38576" y="197168"/>
                          </a:lnTo>
                          <a:cubicBezTo>
                            <a:pt x="12859" y="132874"/>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7" name="Freeform: Shape 976">
                      <a:extLst>
                        <a:ext uri="{FF2B5EF4-FFF2-40B4-BE49-F238E27FC236}">
                          <a16:creationId xmlns:a16="http://schemas.microsoft.com/office/drawing/2014/main" id="{D8F4CFB2-2185-9ABA-6FB2-2990E5FA0063}"/>
                        </a:ext>
                      </a:extLst>
                    </p:cNvPr>
                    <p:cNvSpPr/>
                    <p:nvPr/>
                  </p:nvSpPr>
                  <p:spPr>
                    <a:xfrm>
                      <a:off x="11568035" y="8356043"/>
                      <a:ext cx="3108084" cy="1790580"/>
                    </a:xfrm>
                    <a:custGeom>
                      <a:avLst/>
                      <a:gdLst>
                        <a:gd name="connsiteX0" fmla="*/ 2396567 w 3108084"/>
                        <a:gd name="connsiteY0" fmla="*/ 1378030 h 1790580"/>
                        <a:gd name="connsiteX1" fmla="*/ 720643 w 3108084"/>
                        <a:gd name="connsiteY1" fmla="*/ 1378030 h 1790580"/>
                        <a:gd name="connsiteX2" fmla="*/ 716357 w 3108084"/>
                        <a:gd name="connsiteY2" fmla="*/ 409337 h 1790580"/>
                        <a:gd name="connsiteX3" fmla="*/ 2392281 w 3108084"/>
                        <a:gd name="connsiteY3" fmla="*/ 409337 h 1790580"/>
                        <a:gd name="connsiteX4" fmla="*/ 2396567 w 3108084"/>
                        <a:gd name="connsiteY4" fmla="*/ 1378030 h 1790580"/>
                        <a:gd name="connsiteX5" fmla="*/ 2396567 w 3108084"/>
                        <a:gd name="connsiteY5" fmla="*/ 1378030 h 1790580"/>
                        <a:gd name="connsiteX6" fmla="*/ 3069509 w 3108084"/>
                        <a:gd name="connsiteY6" fmla="*/ 700802 h 1790580"/>
                        <a:gd name="connsiteX7" fmla="*/ 2889486 w 3108084"/>
                        <a:gd name="connsiteY7" fmla="*/ 700802 h 1790580"/>
                        <a:gd name="connsiteX8" fmla="*/ 2730895 w 3108084"/>
                        <a:gd name="connsiteY8" fmla="*/ 482203 h 1790580"/>
                        <a:gd name="connsiteX9" fmla="*/ 2855196 w 3108084"/>
                        <a:gd name="connsiteY9" fmla="*/ 409337 h 1790580"/>
                        <a:gd name="connsiteX10" fmla="*/ 2645170 w 3108084"/>
                        <a:gd name="connsiteY10" fmla="*/ 259318 h 1790580"/>
                        <a:gd name="connsiteX11" fmla="*/ 2383709 w 3108084"/>
                        <a:gd name="connsiteY11" fmla="*/ 139303 h 1790580"/>
                        <a:gd name="connsiteX12" fmla="*/ 2259408 w 3108084"/>
                        <a:gd name="connsiteY12" fmla="*/ 212169 h 1790580"/>
                        <a:gd name="connsiteX13" fmla="*/ 1882217 w 3108084"/>
                        <a:gd name="connsiteY13" fmla="*/ 122158 h 1790580"/>
                        <a:gd name="connsiteX14" fmla="*/ 1882217 w 3108084"/>
                        <a:gd name="connsiteY14" fmla="*/ 19288 h 1790580"/>
                        <a:gd name="connsiteX15" fmla="*/ 1217849 w 3108084"/>
                        <a:gd name="connsiteY15" fmla="*/ 19288 h 1790580"/>
                        <a:gd name="connsiteX16" fmla="*/ 1217849 w 3108084"/>
                        <a:gd name="connsiteY16" fmla="*/ 122158 h 1790580"/>
                        <a:gd name="connsiteX17" fmla="*/ 840658 w 3108084"/>
                        <a:gd name="connsiteY17" fmla="*/ 212169 h 1790580"/>
                        <a:gd name="connsiteX18" fmla="*/ 712071 w 3108084"/>
                        <a:gd name="connsiteY18" fmla="*/ 139303 h 1790580"/>
                        <a:gd name="connsiteX19" fmla="*/ 450609 w 3108084"/>
                        <a:gd name="connsiteY19" fmla="*/ 259318 h 1790580"/>
                        <a:gd name="connsiteX20" fmla="*/ 240583 w 3108084"/>
                        <a:gd name="connsiteY20" fmla="*/ 409337 h 1790580"/>
                        <a:gd name="connsiteX21" fmla="*/ 369171 w 3108084"/>
                        <a:gd name="connsiteY21" fmla="*/ 482203 h 1790580"/>
                        <a:gd name="connsiteX22" fmla="*/ 214866 w 3108084"/>
                        <a:gd name="connsiteY22" fmla="*/ 700802 h 1790580"/>
                        <a:gd name="connsiteX23" fmla="*/ 34843 w 3108084"/>
                        <a:gd name="connsiteY23" fmla="*/ 700802 h 1790580"/>
                        <a:gd name="connsiteX24" fmla="*/ 39130 w 3108084"/>
                        <a:gd name="connsiteY24" fmla="*/ 1086565 h 1790580"/>
                        <a:gd name="connsiteX25" fmla="*/ 219152 w 3108084"/>
                        <a:gd name="connsiteY25" fmla="*/ 1086565 h 1790580"/>
                        <a:gd name="connsiteX26" fmla="*/ 377743 w 3108084"/>
                        <a:gd name="connsiteY26" fmla="*/ 1305163 h 1790580"/>
                        <a:gd name="connsiteX27" fmla="*/ 253442 w 3108084"/>
                        <a:gd name="connsiteY27" fmla="*/ 1378030 h 1790580"/>
                        <a:gd name="connsiteX28" fmla="*/ 463468 w 3108084"/>
                        <a:gd name="connsiteY28" fmla="*/ 1528048 h 1790580"/>
                        <a:gd name="connsiteX29" fmla="*/ 724930 w 3108084"/>
                        <a:gd name="connsiteY29" fmla="*/ 1648063 h 1790580"/>
                        <a:gd name="connsiteX30" fmla="*/ 849231 w 3108084"/>
                        <a:gd name="connsiteY30" fmla="*/ 1575197 h 1790580"/>
                        <a:gd name="connsiteX31" fmla="*/ 1226421 w 3108084"/>
                        <a:gd name="connsiteY31" fmla="*/ 1665208 h 1790580"/>
                        <a:gd name="connsiteX32" fmla="*/ 1226421 w 3108084"/>
                        <a:gd name="connsiteY32" fmla="*/ 1768078 h 1790580"/>
                        <a:gd name="connsiteX33" fmla="*/ 1890790 w 3108084"/>
                        <a:gd name="connsiteY33" fmla="*/ 1768078 h 1790580"/>
                        <a:gd name="connsiteX34" fmla="*/ 1890790 w 3108084"/>
                        <a:gd name="connsiteY34" fmla="*/ 1665208 h 1790580"/>
                        <a:gd name="connsiteX35" fmla="*/ 2267980 w 3108084"/>
                        <a:gd name="connsiteY35" fmla="*/ 1575197 h 1790580"/>
                        <a:gd name="connsiteX36" fmla="*/ 2392281 w 3108084"/>
                        <a:gd name="connsiteY36" fmla="*/ 1648063 h 1790580"/>
                        <a:gd name="connsiteX37" fmla="*/ 2653742 w 3108084"/>
                        <a:gd name="connsiteY37" fmla="*/ 1528048 h 1790580"/>
                        <a:gd name="connsiteX38" fmla="*/ 2863768 w 3108084"/>
                        <a:gd name="connsiteY38" fmla="*/ 1378030 h 1790580"/>
                        <a:gd name="connsiteX39" fmla="*/ 2735181 w 3108084"/>
                        <a:gd name="connsiteY39" fmla="*/ 1305163 h 1790580"/>
                        <a:gd name="connsiteX40" fmla="*/ 2889486 w 3108084"/>
                        <a:gd name="connsiteY40" fmla="*/ 1086565 h 1790580"/>
                        <a:gd name="connsiteX41" fmla="*/ 3069509 w 3108084"/>
                        <a:gd name="connsiteY41" fmla="*/ 1086565 h 1790580"/>
                        <a:gd name="connsiteX42" fmla="*/ 3069509 w 3108084"/>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0">
                          <a:moveTo>
                            <a:pt x="2396567" y="1378030"/>
                          </a:moveTo>
                          <a:cubicBezTo>
                            <a:pt x="1933652" y="1648063"/>
                            <a:pt x="1187845" y="1648063"/>
                            <a:pt x="720643" y="1378030"/>
                          </a:cubicBezTo>
                          <a:cubicBezTo>
                            <a:pt x="257728" y="1107996"/>
                            <a:pt x="253442" y="675084"/>
                            <a:pt x="716357" y="409337"/>
                          </a:cubicBezTo>
                          <a:cubicBezTo>
                            <a:pt x="1179272" y="139303"/>
                            <a:pt x="1929366" y="139303"/>
                            <a:pt x="2392281" y="409337"/>
                          </a:cubicBezTo>
                          <a:cubicBezTo>
                            <a:pt x="2855196" y="675084"/>
                            <a:pt x="2855196" y="1112282"/>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7902"/>
                            <a:pt x="2726609" y="306467"/>
                            <a:pt x="2645170" y="259318"/>
                          </a:cubicBezTo>
                          <a:cubicBezTo>
                            <a:pt x="2563731" y="212169"/>
                            <a:pt x="2478006" y="173593"/>
                            <a:pt x="2383709" y="139303"/>
                          </a:cubicBezTo>
                          <a:lnTo>
                            <a:pt x="2259408" y="212169"/>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69"/>
                          </a:cubicBezTo>
                          <a:lnTo>
                            <a:pt x="712071" y="139303"/>
                          </a:lnTo>
                          <a:cubicBezTo>
                            <a:pt x="617773" y="173593"/>
                            <a:pt x="532048" y="212169"/>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30"/>
                          </a:lnTo>
                          <a:cubicBezTo>
                            <a:pt x="313449" y="1429465"/>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5"/>
                            <a:pt x="2863768" y="1378030"/>
                          </a:cubicBezTo>
                          <a:lnTo>
                            <a:pt x="2735181" y="1305163"/>
                          </a:lnTo>
                          <a:cubicBezTo>
                            <a:pt x="2808047" y="1236583"/>
                            <a:pt x="2859483" y="1163717"/>
                            <a:pt x="2889486" y="1086565"/>
                          </a:cubicBezTo>
                          <a:lnTo>
                            <a:pt x="3069509" y="1086565"/>
                          </a:lnTo>
                          <a:cubicBezTo>
                            <a:pt x="3120943" y="957977"/>
                            <a:pt x="3120943" y="829390"/>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8" name="Freeform: Shape 977">
                      <a:extLst>
                        <a:ext uri="{FF2B5EF4-FFF2-40B4-BE49-F238E27FC236}">
                          <a16:creationId xmlns:a16="http://schemas.microsoft.com/office/drawing/2014/main" id="{6ABD61CC-9279-46F0-45A2-A3DD2A0A48E1}"/>
                        </a:ext>
                      </a:extLst>
                    </p:cNvPr>
                    <p:cNvSpPr/>
                    <p:nvPr/>
                  </p:nvSpPr>
                  <p:spPr>
                    <a:xfrm>
                      <a:off x="12794456" y="9249727"/>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8"/>
                            <a:pt x="218599" y="904398"/>
                            <a:pt x="0" y="878681"/>
                          </a:cubicBezTo>
                          <a:lnTo>
                            <a:pt x="0" y="878681"/>
                          </a:lnTo>
                          <a:close/>
                          <a:moveTo>
                            <a:pt x="1637347" y="750094"/>
                          </a:moveTo>
                          <a:lnTo>
                            <a:pt x="1637347" y="484346"/>
                          </a:lnTo>
                          <a:cubicBezTo>
                            <a:pt x="1504474" y="604361"/>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3" name="Graphic 4">
                    <a:extLst>
                      <a:ext uri="{FF2B5EF4-FFF2-40B4-BE49-F238E27FC236}">
                        <a16:creationId xmlns:a16="http://schemas.microsoft.com/office/drawing/2014/main" id="{EB2E4146-9338-195C-F469-407C8D709134}"/>
                      </a:ext>
                    </a:extLst>
                  </p:cNvPr>
                  <p:cNvGrpSpPr/>
                  <p:nvPr/>
                </p:nvGrpSpPr>
                <p:grpSpPr>
                  <a:xfrm>
                    <a:off x="11568035" y="8064578"/>
                    <a:ext cx="3108084" cy="2059038"/>
                    <a:chOff x="11568035" y="8064578"/>
                    <a:chExt cx="3108084" cy="2059038"/>
                  </a:xfrm>
                  <a:solidFill>
                    <a:srgbClr val="000000"/>
                  </a:solidFill>
                </p:grpSpPr>
                <p:sp>
                  <p:nvSpPr>
                    <p:cNvPr id="955" name="Freeform: Shape 954">
                      <a:extLst>
                        <a:ext uri="{FF2B5EF4-FFF2-40B4-BE49-F238E27FC236}">
                          <a16:creationId xmlns:a16="http://schemas.microsoft.com/office/drawing/2014/main" id="{2CFB51B6-97FB-031F-3CEB-EF20D95415FD}"/>
                        </a:ext>
                      </a:extLst>
                    </p:cNvPr>
                    <p:cNvSpPr/>
                    <p:nvPr/>
                  </p:nvSpPr>
                  <p:spPr>
                    <a:xfrm>
                      <a:off x="11937206" y="8250367"/>
                      <a:ext cx="2366009" cy="977928"/>
                    </a:xfrm>
                    <a:custGeom>
                      <a:avLst/>
                      <a:gdLst>
                        <a:gd name="connsiteX0" fmla="*/ 0 w 2366009"/>
                        <a:gd name="connsiteY0" fmla="*/ 703608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5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8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8"/>
                          </a:moveTo>
                          <a:lnTo>
                            <a:pt x="0" y="969356"/>
                          </a:lnTo>
                          <a:cubicBezTo>
                            <a:pt x="0" y="892203"/>
                            <a:pt x="21431" y="815051"/>
                            <a:pt x="60007" y="750757"/>
                          </a:cubicBezTo>
                          <a:cubicBezTo>
                            <a:pt x="180022" y="557876"/>
                            <a:pt x="381476" y="446433"/>
                            <a:pt x="591503" y="377853"/>
                          </a:cubicBezTo>
                          <a:cubicBezTo>
                            <a:pt x="771525" y="322132"/>
                            <a:pt x="925830" y="296414"/>
                            <a:pt x="1114425" y="287842"/>
                          </a:cubicBezTo>
                          <a:cubicBezTo>
                            <a:pt x="1375887" y="283556"/>
                            <a:pt x="1637347" y="317845"/>
                            <a:pt x="1877378" y="420716"/>
                          </a:cubicBezTo>
                          <a:cubicBezTo>
                            <a:pt x="1924526" y="442147"/>
                            <a:pt x="1971675" y="463578"/>
                            <a:pt x="2014538" y="489295"/>
                          </a:cubicBezTo>
                          <a:cubicBezTo>
                            <a:pt x="2245995" y="622169"/>
                            <a:pt x="2366010" y="802192"/>
                            <a:pt x="2366010" y="977928"/>
                          </a:cubicBezTo>
                          <a:lnTo>
                            <a:pt x="2366010" y="712181"/>
                          </a:lnTo>
                          <a:cubicBezTo>
                            <a:pt x="2366010" y="300701"/>
                            <a:pt x="1843088" y="39239"/>
                            <a:pt x="1281589" y="4950"/>
                          </a:cubicBezTo>
                          <a:cubicBezTo>
                            <a:pt x="664369" y="-37913"/>
                            <a:pt x="0" y="197831"/>
                            <a:pt x="0" y="7036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6" name="Freeform: Shape 955">
                      <a:extLst>
                        <a:ext uri="{FF2B5EF4-FFF2-40B4-BE49-F238E27FC236}">
                          <a16:creationId xmlns:a16="http://schemas.microsoft.com/office/drawing/2014/main" id="{2E3154FA-45E7-D482-82C5-FD932F8CC4BA}"/>
                        </a:ext>
                      </a:extLst>
                    </p:cNvPr>
                    <p:cNvSpPr/>
                    <p:nvPr/>
                  </p:nvSpPr>
                  <p:spPr>
                    <a:xfrm>
                      <a:off x="11939341" y="8403192"/>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7" y="1168003"/>
                          </a:cubicBezTo>
                          <a:cubicBezTo>
                            <a:pt x="-113578" y="902256"/>
                            <a:pt x="-117864" y="465058"/>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7" name="Freeform: Shape 956">
                      <a:extLst>
                        <a:ext uri="{FF2B5EF4-FFF2-40B4-BE49-F238E27FC236}">
                          <a16:creationId xmlns:a16="http://schemas.microsoft.com/office/drawing/2014/main" id="{ECBBF973-104F-6762-B2B1-4CF3D0985DA6}"/>
                        </a:ext>
                      </a:extLst>
                    </p:cNvPr>
                    <p:cNvSpPr/>
                    <p:nvPr/>
                  </p:nvSpPr>
                  <p:spPr>
                    <a:xfrm>
                      <a:off x="13463111" y="9151143"/>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7 w 1011554"/>
                        <a:gd name="connsiteY9" fmla="*/ 218599 h 844391"/>
                        <a:gd name="connsiteX10" fmla="*/ 848677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2"/>
                          </a:lnTo>
                          <a:cubicBezTo>
                            <a:pt x="257175" y="531495"/>
                            <a:pt x="124301" y="561499"/>
                            <a:pt x="0" y="578644"/>
                          </a:cubicBezTo>
                          <a:lnTo>
                            <a:pt x="0" y="578644"/>
                          </a:lnTo>
                          <a:close/>
                          <a:moveTo>
                            <a:pt x="998696" y="261462"/>
                          </a:moveTo>
                          <a:lnTo>
                            <a:pt x="1011555" y="132874"/>
                          </a:lnTo>
                          <a:lnTo>
                            <a:pt x="1002982" y="0"/>
                          </a:lnTo>
                          <a:cubicBezTo>
                            <a:pt x="968692" y="81438"/>
                            <a:pt x="908685" y="162878"/>
                            <a:pt x="848677" y="218599"/>
                          </a:cubicBezTo>
                          <a:lnTo>
                            <a:pt x="848677" y="484346"/>
                          </a:lnTo>
                          <a:cubicBezTo>
                            <a:pt x="861536" y="471488"/>
                            <a:pt x="870108"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8" name="Freeform: Shape 957">
                      <a:extLst>
                        <a:ext uri="{FF2B5EF4-FFF2-40B4-BE49-F238E27FC236}">
                          <a16:creationId xmlns:a16="http://schemas.microsoft.com/office/drawing/2014/main" id="{E702FB9E-4434-2C1F-06B5-C7EFFC1743C0}"/>
                        </a:ext>
                      </a:extLst>
                    </p:cNvPr>
                    <p:cNvSpPr/>
                    <p:nvPr/>
                  </p:nvSpPr>
                  <p:spPr>
                    <a:xfrm>
                      <a:off x="14303216" y="8469629"/>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9" name="Freeform: Shape 958">
                      <a:extLst>
                        <a:ext uri="{FF2B5EF4-FFF2-40B4-BE49-F238E27FC236}">
                          <a16:creationId xmlns:a16="http://schemas.microsoft.com/office/drawing/2014/main" id="{B65A8868-A3A0-359C-9B7C-6C8C9D0F8FF9}"/>
                        </a:ext>
                      </a:extLst>
                    </p:cNvPr>
                    <p:cNvSpPr/>
                    <p:nvPr/>
                  </p:nvSpPr>
                  <p:spPr>
                    <a:xfrm>
                      <a:off x="11787187" y="8469629"/>
                      <a:ext cx="1007268" cy="1525904"/>
                    </a:xfrm>
                    <a:custGeom>
                      <a:avLst/>
                      <a:gdLst>
                        <a:gd name="connsiteX0" fmla="*/ 154305 w 1007268"/>
                        <a:gd name="connsiteY0" fmla="*/ 72866 h 1525904"/>
                        <a:gd name="connsiteX1" fmla="*/ 154305 w 1007268"/>
                        <a:gd name="connsiteY1" fmla="*/ 338614 h 1525904"/>
                        <a:gd name="connsiteX2" fmla="*/ 25717 w 1007268"/>
                        <a:gd name="connsiteY2" fmla="*/ 265747 h 1525904"/>
                        <a:gd name="connsiteX3" fmla="*/ 25717 w 1007268"/>
                        <a:gd name="connsiteY3" fmla="*/ 0 h 1525904"/>
                        <a:gd name="connsiteX4" fmla="*/ 154305 w 1007268"/>
                        <a:gd name="connsiteY4" fmla="*/ 72866 h 1525904"/>
                        <a:gd name="connsiteX5" fmla="*/ 154305 w 1007268"/>
                        <a:gd name="connsiteY5" fmla="*/ 72866 h 1525904"/>
                        <a:gd name="connsiteX6" fmla="*/ 1007269 w 1007268"/>
                        <a:gd name="connsiteY6" fmla="*/ 1525905 h 1525904"/>
                        <a:gd name="connsiteX7" fmla="*/ 1007269 w 1007268"/>
                        <a:gd name="connsiteY7" fmla="*/ 1525905 h 1525904"/>
                        <a:gd name="connsiteX8" fmla="*/ 1007269 w 1007268"/>
                        <a:gd name="connsiteY8" fmla="*/ 1260157 h 1525904"/>
                        <a:gd name="connsiteX9" fmla="*/ 625793 w 1007268"/>
                        <a:gd name="connsiteY9" fmla="*/ 1170146 h 1525904"/>
                        <a:gd name="connsiteX10" fmla="*/ 625793 w 1007268"/>
                        <a:gd name="connsiteY10" fmla="*/ 1170146 h 1525904"/>
                        <a:gd name="connsiteX11" fmla="*/ 625793 w 1007268"/>
                        <a:gd name="connsiteY11" fmla="*/ 1435894 h 1525904"/>
                        <a:gd name="connsiteX12" fmla="*/ 1007269 w 1007268"/>
                        <a:gd name="connsiteY12" fmla="*/ 1525905 h 1525904"/>
                        <a:gd name="connsiteX13" fmla="*/ 1007269 w 1007268"/>
                        <a:gd name="connsiteY13" fmla="*/ 1525905 h 1525904"/>
                        <a:gd name="connsiteX14" fmla="*/ 0 w 1007268"/>
                        <a:gd name="connsiteY14" fmla="*/ 681514 h 1525904"/>
                        <a:gd name="connsiteX15" fmla="*/ 0 w 1007268"/>
                        <a:gd name="connsiteY15" fmla="*/ 947261 h 1525904"/>
                        <a:gd name="connsiteX16" fmla="*/ 158591 w 1007268"/>
                        <a:gd name="connsiteY16" fmla="*/ 1165860 h 1525904"/>
                        <a:gd name="connsiteX17" fmla="*/ 158591 w 1007268"/>
                        <a:gd name="connsiteY17" fmla="*/ 900113 h 1525904"/>
                        <a:gd name="connsiteX18" fmla="*/ 0 w 1007268"/>
                        <a:gd name="connsiteY18" fmla="*/ 681514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4">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7"/>
                          </a:lnTo>
                          <a:cubicBezTo>
                            <a:pt x="878681" y="1243013"/>
                            <a:pt x="745807" y="1213008"/>
                            <a:pt x="625793" y="1170146"/>
                          </a:cubicBezTo>
                          <a:lnTo>
                            <a:pt x="625793" y="1170146"/>
                          </a:lnTo>
                          <a:lnTo>
                            <a:pt x="625793" y="1435894"/>
                          </a:lnTo>
                          <a:cubicBezTo>
                            <a:pt x="750094" y="1478756"/>
                            <a:pt x="882968" y="1508760"/>
                            <a:pt x="1007269" y="1525905"/>
                          </a:cubicBezTo>
                          <a:lnTo>
                            <a:pt x="1007269" y="1525905"/>
                          </a:lnTo>
                          <a:close/>
                          <a:moveTo>
                            <a:pt x="0" y="681514"/>
                          </a:moveTo>
                          <a:lnTo>
                            <a:pt x="0" y="947261"/>
                          </a:lnTo>
                          <a:cubicBezTo>
                            <a:pt x="34290" y="1024414"/>
                            <a:pt x="85725" y="1097280"/>
                            <a:pt x="158591" y="1165860"/>
                          </a:cubicBezTo>
                          <a:lnTo>
                            <a:pt x="158591" y="900113"/>
                          </a:lnTo>
                          <a:cubicBezTo>
                            <a:pt x="85725" y="831532"/>
                            <a:pt x="34290" y="754380"/>
                            <a:pt x="0" y="68151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0" name="Freeform: Shape 959">
                      <a:extLst>
                        <a:ext uri="{FF2B5EF4-FFF2-40B4-BE49-F238E27FC236}">
                          <a16:creationId xmlns:a16="http://schemas.microsoft.com/office/drawing/2014/main" id="{120BE9AE-1AD4-0AA9-E8CE-A2C8E937E389}"/>
                        </a:ext>
                      </a:extLst>
                    </p:cNvPr>
                    <p:cNvSpPr/>
                    <p:nvPr/>
                  </p:nvSpPr>
                  <p:spPr>
                    <a:xfrm>
                      <a:off x="14461807" y="9151143"/>
                      <a:ext cx="180023" cy="261461"/>
                    </a:xfrm>
                    <a:custGeom>
                      <a:avLst/>
                      <a:gdLst>
                        <a:gd name="connsiteX0" fmla="*/ 180023 w 180023"/>
                        <a:gd name="connsiteY0" fmla="*/ 0 h 261461"/>
                        <a:gd name="connsiteX1" fmla="*/ 180023 w 180023"/>
                        <a:gd name="connsiteY1" fmla="*/ 261462 h 261461"/>
                        <a:gd name="connsiteX2" fmla="*/ 0 w 180023"/>
                        <a:gd name="connsiteY2" fmla="*/ 261462 h 261461"/>
                        <a:gd name="connsiteX3" fmla="*/ 0 w 180023"/>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3" h="261461">
                          <a:moveTo>
                            <a:pt x="180023" y="0"/>
                          </a:moveTo>
                          <a:lnTo>
                            <a:pt x="180023"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1" name="Freeform: Shape 960">
                      <a:extLst>
                        <a:ext uri="{FF2B5EF4-FFF2-40B4-BE49-F238E27FC236}">
                          <a16:creationId xmlns:a16="http://schemas.microsoft.com/office/drawing/2014/main" id="{96437E61-3E33-B111-1CCD-D9E129634715}"/>
                        </a:ext>
                      </a:extLst>
                    </p:cNvPr>
                    <p:cNvSpPr/>
                    <p:nvPr/>
                  </p:nvSpPr>
                  <p:spPr>
                    <a:xfrm>
                      <a:off x="11607165" y="9151143"/>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2" name="Freeform: Shape 961">
                      <a:extLst>
                        <a:ext uri="{FF2B5EF4-FFF2-40B4-BE49-F238E27FC236}">
                          <a16:creationId xmlns:a16="http://schemas.microsoft.com/office/drawing/2014/main" id="{6FE3BD1B-654E-AEC8-2FB0-86D43861C12D}"/>
                        </a:ext>
                      </a:extLst>
                    </p:cNvPr>
                    <p:cNvSpPr/>
                    <p:nvPr/>
                  </p:nvSpPr>
                  <p:spPr>
                    <a:xfrm>
                      <a:off x="13836015" y="9639775"/>
                      <a:ext cx="128587" cy="338614"/>
                    </a:xfrm>
                    <a:custGeom>
                      <a:avLst/>
                      <a:gdLst>
                        <a:gd name="connsiteX0" fmla="*/ 128588 w 128587"/>
                        <a:gd name="connsiteY0" fmla="*/ 72867 h 338614"/>
                        <a:gd name="connsiteX1" fmla="*/ 128588 w 128587"/>
                        <a:gd name="connsiteY1" fmla="*/ 338614 h 338614"/>
                        <a:gd name="connsiteX2" fmla="*/ 0 w 128587"/>
                        <a:gd name="connsiteY2" fmla="*/ 265748 h 338614"/>
                        <a:gd name="connsiteX3" fmla="*/ 4286 w 128587"/>
                        <a:gd name="connsiteY3" fmla="*/ 0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72867"/>
                          </a:moveTo>
                          <a:lnTo>
                            <a:pt x="128588" y="338614"/>
                          </a:lnTo>
                          <a:lnTo>
                            <a:pt x="0" y="265748"/>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3" name="Freeform: Shape 962">
                      <a:extLst>
                        <a:ext uri="{FF2B5EF4-FFF2-40B4-BE49-F238E27FC236}">
                          <a16:creationId xmlns:a16="http://schemas.microsoft.com/office/drawing/2014/main" id="{63B6E424-401C-2D9E-4EB4-7598F768196C}"/>
                        </a:ext>
                      </a:extLst>
                    </p:cNvPr>
                    <p:cNvSpPr/>
                    <p:nvPr/>
                  </p:nvSpPr>
                  <p:spPr>
                    <a:xfrm>
                      <a:off x="12288678" y="9639775"/>
                      <a:ext cx="128587" cy="338614"/>
                    </a:xfrm>
                    <a:custGeom>
                      <a:avLst/>
                      <a:gdLst>
                        <a:gd name="connsiteX0" fmla="*/ 128588 w 128587"/>
                        <a:gd name="connsiteY0" fmla="*/ 0 h 338614"/>
                        <a:gd name="connsiteX1" fmla="*/ 128588 w 128587"/>
                        <a:gd name="connsiteY1" fmla="*/ 265748 h 338614"/>
                        <a:gd name="connsiteX2" fmla="*/ 0 w 128587"/>
                        <a:gd name="connsiteY2" fmla="*/ 338614 h 338614"/>
                        <a:gd name="connsiteX3" fmla="*/ 0 w 128587"/>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8"/>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4" name="Freeform: Shape 963">
                      <a:extLst>
                        <a:ext uri="{FF2B5EF4-FFF2-40B4-BE49-F238E27FC236}">
                          <a16:creationId xmlns:a16="http://schemas.microsoft.com/office/drawing/2014/main" id="{C074A272-1A85-019B-0366-F939CFE0229E}"/>
                        </a:ext>
                      </a:extLst>
                    </p:cNvPr>
                    <p:cNvSpPr/>
                    <p:nvPr/>
                  </p:nvSpPr>
                  <p:spPr>
                    <a:xfrm>
                      <a:off x="11568588" y="8953975"/>
                      <a:ext cx="720089" cy="1024414"/>
                    </a:xfrm>
                    <a:custGeom>
                      <a:avLst/>
                      <a:gdLst>
                        <a:gd name="connsiteX0" fmla="*/ 720090 w 720089"/>
                        <a:gd name="connsiteY0" fmla="*/ 758667 h 1024414"/>
                        <a:gd name="connsiteX1" fmla="*/ 248602 w 720089"/>
                        <a:gd name="connsiteY1" fmla="*/ 484346 h 1024414"/>
                        <a:gd name="connsiteX2" fmla="*/ 248602 w 720089"/>
                        <a:gd name="connsiteY2" fmla="*/ 750094 h 1024414"/>
                        <a:gd name="connsiteX3" fmla="*/ 720090 w 720089"/>
                        <a:gd name="connsiteY3" fmla="*/ 1024414 h 1024414"/>
                        <a:gd name="connsiteX4" fmla="*/ 720090 w 720089"/>
                        <a:gd name="connsiteY4" fmla="*/ 1024414 h 1024414"/>
                        <a:gd name="connsiteX5" fmla="*/ 720090 w 720089"/>
                        <a:gd name="connsiteY5" fmla="*/ 758667 h 1024414"/>
                        <a:gd name="connsiteX6" fmla="*/ 720090 w 720089"/>
                        <a:gd name="connsiteY6" fmla="*/ 758667 h 1024414"/>
                        <a:gd name="connsiteX7" fmla="*/ 0 w 720089"/>
                        <a:gd name="connsiteY7" fmla="*/ 0 h 1024414"/>
                        <a:gd name="connsiteX8" fmla="*/ 0 w 720089"/>
                        <a:gd name="connsiteY8" fmla="*/ 265748 h 1024414"/>
                        <a:gd name="connsiteX9" fmla="*/ 38576 w 720089"/>
                        <a:gd name="connsiteY9" fmla="*/ 462915 h 1024414"/>
                        <a:gd name="connsiteX10" fmla="*/ 38576 w 720089"/>
                        <a:gd name="connsiteY10" fmla="*/ 197168 h 1024414"/>
                        <a:gd name="connsiteX11" fmla="*/ 0 w 720089"/>
                        <a:gd name="connsiteY11" fmla="*/ 0 h 102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4414">
                          <a:moveTo>
                            <a:pt x="720090" y="758667"/>
                          </a:moveTo>
                          <a:cubicBezTo>
                            <a:pt x="552926" y="694373"/>
                            <a:pt x="381476" y="604362"/>
                            <a:pt x="248602" y="484346"/>
                          </a:cubicBezTo>
                          <a:lnTo>
                            <a:pt x="248602" y="750094"/>
                          </a:lnTo>
                          <a:cubicBezTo>
                            <a:pt x="377190" y="865823"/>
                            <a:pt x="552926" y="960120"/>
                            <a:pt x="720090" y="1024414"/>
                          </a:cubicBezTo>
                          <a:lnTo>
                            <a:pt x="720090" y="1024414"/>
                          </a:lnTo>
                          <a:lnTo>
                            <a:pt x="720090" y="758667"/>
                          </a:lnTo>
                          <a:lnTo>
                            <a:pt x="720090" y="758667"/>
                          </a:lnTo>
                          <a:close/>
                          <a:moveTo>
                            <a:pt x="0" y="0"/>
                          </a:moveTo>
                          <a:lnTo>
                            <a:pt x="0" y="265748"/>
                          </a:lnTo>
                          <a:cubicBezTo>
                            <a:pt x="0" y="330042"/>
                            <a:pt x="12859" y="398621"/>
                            <a:pt x="38576" y="462915"/>
                          </a:cubicBezTo>
                          <a:lnTo>
                            <a:pt x="38576" y="197168"/>
                          </a:lnTo>
                          <a:cubicBezTo>
                            <a:pt x="12859"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5" name="Freeform: Shape 964">
                      <a:extLst>
                        <a:ext uri="{FF2B5EF4-FFF2-40B4-BE49-F238E27FC236}">
                          <a16:creationId xmlns:a16="http://schemas.microsoft.com/office/drawing/2014/main" id="{E39A6DA0-D5E5-C196-B8C4-E95BF77C9105}"/>
                        </a:ext>
                      </a:extLst>
                    </p:cNvPr>
                    <p:cNvSpPr/>
                    <p:nvPr/>
                  </p:nvSpPr>
                  <p:spPr>
                    <a:xfrm>
                      <a:off x="11568035" y="8064578"/>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8 h 1790581"/>
                        <a:gd name="connsiteX33" fmla="*/ 1890790 w 3108084"/>
                        <a:gd name="connsiteY33" fmla="*/ 1768078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4"/>
                            <a:pt x="716357" y="409337"/>
                          </a:cubicBezTo>
                          <a:cubicBezTo>
                            <a:pt x="1179272" y="139303"/>
                            <a:pt x="1929366" y="139303"/>
                            <a:pt x="2392281" y="409337"/>
                          </a:cubicBezTo>
                          <a:cubicBezTo>
                            <a:pt x="2855196" y="675084"/>
                            <a:pt x="2855196" y="1107996"/>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3615"/>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57977"/>
                            <a:pt x="3120943" y="825103"/>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66" name="Freeform: Shape 965">
                      <a:extLst>
                        <a:ext uri="{FF2B5EF4-FFF2-40B4-BE49-F238E27FC236}">
                          <a16:creationId xmlns:a16="http://schemas.microsoft.com/office/drawing/2014/main" id="{51C70FD6-720D-30AF-BC9A-E199CCA689B3}"/>
                        </a:ext>
                      </a:extLst>
                    </p:cNvPr>
                    <p:cNvSpPr/>
                    <p:nvPr/>
                  </p:nvSpPr>
                  <p:spPr>
                    <a:xfrm>
                      <a:off x="12794456" y="8958262"/>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45732"/>
                            <a:pt x="1847374" y="192881"/>
                          </a:cubicBezTo>
                          <a:lnTo>
                            <a:pt x="1847374" y="192881"/>
                          </a:lnTo>
                          <a:close/>
                          <a:moveTo>
                            <a:pt x="0" y="878681"/>
                          </a:moveTo>
                          <a:lnTo>
                            <a:pt x="0" y="1144429"/>
                          </a:lnTo>
                          <a:cubicBezTo>
                            <a:pt x="218599" y="1174432"/>
                            <a:pt x="450056" y="1170146"/>
                            <a:pt x="664369" y="1144429"/>
                          </a:cubicBezTo>
                          <a:lnTo>
                            <a:pt x="664369" y="878681"/>
                          </a:lnTo>
                          <a:cubicBezTo>
                            <a:pt x="450056" y="904399"/>
                            <a:pt x="218599" y="904399"/>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4" name="Graphic 4">
                    <a:extLst>
                      <a:ext uri="{FF2B5EF4-FFF2-40B4-BE49-F238E27FC236}">
                        <a16:creationId xmlns:a16="http://schemas.microsoft.com/office/drawing/2014/main" id="{836C3E9B-FD93-CDC3-DFB5-EC902C7893A1}"/>
                      </a:ext>
                    </a:extLst>
                  </p:cNvPr>
                  <p:cNvGrpSpPr/>
                  <p:nvPr/>
                </p:nvGrpSpPr>
                <p:grpSpPr>
                  <a:xfrm>
                    <a:off x="11568035" y="7768827"/>
                    <a:ext cx="3108084" cy="2059038"/>
                    <a:chOff x="11568035" y="7768827"/>
                    <a:chExt cx="3108084" cy="2059038"/>
                  </a:xfrm>
                  <a:solidFill>
                    <a:srgbClr val="000000"/>
                  </a:solidFill>
                </p:grpSpPr>
                <p:sp>
                  <p:nvSpPr>
                    <p:cNvPr id="943" name="Freeform: Shape 942">
                      <a:extLst>
                        <a:ext uri="{FF2B5EF4-FFF2-40B4-BE49-F238E27FC236}">
                          <a16:creationId xmlns:a16="http://schemas.microsoft.com/office/drawing/2014/main" id="{F7B9D2A6-68C7-B348-C53F-B1ADCE5E74FC}"/>
                        </a:ext>
                      </a:extLst>
                    </p:cNvPr>
                    <p:cNvSpPr/>
                    <p:nvPr/>
                  </p:nvSpPr>
                  <p:spPr>
                    <a:xfrm>
                      <a:off x="11937206" y="7955494"/>
                      <a:ext cx="2366009" cy="977050"/>
                    </a:xfrm>
                    <a:custGeom>
                      <a:avLst/>
                      <a:gdLst>
                        <a:gd name="connsiteX0" fmla="*/ 0 w 2366009"/>
                        <a:gd name="connsiteY0" fmla="*/ 702730 h 977050"/>
                        <a:gd name="connsiteX1" fmla="*/ 0 w 2366009"/>
                        <a:gd name="connsiteY1" fmla="*/ 968478 h 977050"/>
                        <a:gd name="connsiteX2" fmla="*/ 60007 w 2366009"/>
                        <a:gd name="connsiteY2" fmla="*/ 749879 h 977050"/>
                        <a:gd name="connsiteX3" fmla="*/ 591503 w 2366009"/>
                        <a:gd name="connsiteY3" fmla="*/ 376975 h 977050"/>
                        <a:gd name="connsiteX4" fmla="*/ 1114425 w 2366009"/>
                        <a:gd name="connsiteY4" fmla="*/ 286964 h 977050"/>
                        <a:gd name="connsiteX5" fmla="*/ 1877378 w 2366009"/>
                        <a:gd name="connsiteY5" fmla="*/ 419838 h 977050"/>
                        <a:gd name="connsiteX6" fmla="*/ 2014538 w 2366009"/>
                        <a:gd name="connsiteY6" fmla="*/ 488418 h 977050"/>
                        <a:gd name="connsiteX7" fmla="*/ 2366010 w 2366009"/>
                        <a:gd name="connsiteY7" fmla="*/ 977050 h 977050"/>
                        <a:gd name="connsiteX8" fmla="*/ 2366010 w 2366009"/>
                        <a:gd name="connsiteY8" fmla="*/ 711303 h 977050"/>
                        <a:gd name="connsiteX9" fmla="*/ 1281589 w 2366009"/>
                        <a:gd name="connsiteY9" fmla="*/ 4072 h 977050"/>
                        <a:gd name="connsiteX10" fmla="*/ 0 w 2366009"/>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050">
                          <a:moveTo>
                            <a:pt x="0" y="702730"/>
                          </a:moveTo>
                          <a:lnTo>
                            <a:pt x="0" y="968478"/>
                          </a:lnTo>
                          <a:cubicBezTo>
                            <a:pt x="0" y="891325"/>
                            <a:pt x="21431" y="814173"/>
                            <a:pt x="60007" y="749879"/>
                          </a:cubicBezTo>
                          <a:cubicBezTo>
                            <a:pt x="180022" y="556998"/>
                            <a:pt x="381476" y="445555"/>
                            <a:pt x="591503" y="376975"/>
                          </a:cubicBezTo>
                          <a:cubicBezTo>
                            <a:pt x="771525" y="321254"/>
                            <a:pt x="925830" y="295537"/>
                            <a:pt x="1114425" y="286964"/>
                          </a:cubicBezTo>
                          <a:cubicBezTo>
                            <a:pt x="1375887" y="282678"/>
                            <a:pt x="1637347" y="316968"/>
                            <a:pt x="1877378" y="419838"/>
                          </a:cubicBezTo>
                          <a:cubicBezTo>
                            <a:pt x="1924526" y="441269"/>
                            <a:pt x="1971675" y="462700"/>
                            <a:pt x="2014538" y="488418"/>
                          </a:cubicBezTo>
                          <a:cubicBezTo>
                            <a:pt x="2245995" y="621292"/>
                            <a:pt x="2366010" y="801314"/>
                            <a:pt x="2366010" y="977050"/>
                          </a:cubicBezTo>
                          <a:lnTo>
                            <a:pt x="2366010" y="711303"/>
                          </a:lnTo>
                          <a:cubicBezTo>
                            <a:pt x="2366010" y="299823"/>
                            <a:pt x="1843088" y="38362"/>
                            <a:pt x="1281589" y="4072"/>
                          </a:cubicBezTo>
                          <a:cubicBezTo>
                            <a:pt x="664369" y="-34504"/>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4" name="Freeform: Shape 943">
                      <a:extLst>
                        <a:ext uri="{FF2B5EF4-FFF2-40B4-BE49-F238E27FC236}">
                          <a16:creationId xmlns:a16="http://schemas.microsoft.com/office/drawing/2014/main" id="{5EB75E3B-AD62-E651-CB75-DBE70C9ACFC4}"/>
                        </a:ext>
                      </a:extLst>
                    </p:cNvPr>
                    <p:cNvSpPr/>
                    <p:nvPr/>
                  </p:nvSpPr>
                  <p:spPr>
                    <a:xfrm>
                      <a:off x="11939341" y="8111727"/>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9"/>
                            <a:pt x="2488176" y="902256"/>
                            <a:pt x="2025261" y="1168003"/>
                          </a:cubicBezTo>
                          <a:cubicBezTo>
                            <a:pt x="1566632" y="1433751"/>
                            <a:pt x="812252" y="1433751"/>
                            <a:pt x="349337" y="1168003"/>
                          </a:cubicBezTo>
                          <a:cubicBezTo>
                            <a:pt x="-113578" y="902256"/>
                            <a:pt x="-117864" y="465059"/>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5" name="Freeform: Shape 944">
                      <a:extLst>
                        <a:ext uri="{FF2B5EF4-FFF2-40B4-BE49-F238E27FC236}">
                          <a16:creationId xmlns:a16="http://schemas.microsoft.com/office/drawing/2014/main" id="{A97EE5FA-CF2C-11ED-CA19-5179509E73E1}"/>
                        </a:ext>
                      </a:extLst>
                    </p:cNvPr>
                    <p:cNvSpPr/>
                    <p:nvPr/>
                  </p:nvSpPr>
                  <p:spPr>
                    <a:xfrm>
                      <a:off x="13463111" y="8859678"/>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3 h 844391"/>
                        <a:gd name="connsiteX4" fmla="*/ 0 w 1011554"/>
                        <a:gd name="connsiteY4" fmla="*/ 578644 h 844391"/>
                        <a:gd name="connsiteX5" fmla="*/ 0 w 1011554"/>
                        <a:gd name="connsiteY5" fmla="*/ 578644 h 844391"/>
                        <a:gd name="connsiteX6" fmla="*/ 998696 w 1011554"/>
                        <a:gd name="connsiteY6" fmla="*/ 261462 h 844391"/>
                        <a:gd name="connsiteX7" fmla="*/ 1011555 w 1011554"/>
                        <a:gd name="connsiteY7" fmla="*/ 132874 h 844391"/>
                        <a:gd name="connsiteX8" fmla="*/ 1002982 w 1011554"/>
                        <a:gd name="connsiteY8" fmla="*/ 0 h 844391"/>
                        <a:gd name="connsiteX9" fmla="*/ 848677 w 1011554"/>
                        <a:gd name="connsiteY9" fmla="*/ 218599 h 844391"/>
                        <a:gd name="connsiteX10" fmla="*/ 848677 w 1011554"/>
                        <a:gd name="connsiteY10" fmla="*/ 484346 h 844391"/>
                        <a:gd name="connsiteX11" fmla="*/ 882967 w 1011554"/>
                        <a:gd name="connsiteY11" fmla="*/ 450056 h 844391"/>
                        <a:gd name="connsiteX12" fmla="*/ 998696 w 1011554"/>
                        <a:gd name="connsiteY12" fmla="*/ 261462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3"/>
                            <a:pt x="377190" y="754380"/>
                          </a:cubicBezTo>
                          <a:lnTo>
                            <a:pt x="377190" y="488633"/>
                          </a:lnTo>
                          <a:cubicBezTo>
                            <a:pt x="257175" y="531495"/>
                            <a:pt x="124301" y="561499"/>
                            <a:pt x="0" y="578644"/>
                          </a:cubicBezTo>
                          <a:lnTo>
                            <a:pt x="0" y="578644"/>
                          </a:lnTo>
                          <a:close/>
                          <a:moveTo>
                            <a:pt x="998696" y="261462"/>
                          </a:moveTo>
                          <a:lnTo>
                            <a:pt x="1011555" y="132874"/>
                          </a:lnTo>
                          <a:lnTo>
                            <a:pt x="1002982" y="0"/>
                          </a:lnTo>
                          <a:cubicBezTo>
                            <a:pt x="968692" y="81439"/>
                            <a:pt x="908685" y="162878"/>
                            <a:pt x="848677" y="218599"/>
                          </a:cubicBezTo>
                          <a:lnTo>
                            <a:pt x="848677" y="484346"/>
                          </a:lnTo>
                          <a:cubicBezTo>
                            <a:pt x="861536" y="471488"/>
                            <a:pt x="870108" y="462915"/>
                            <a:pt x="882967" y="450056"/>
                          </a:cubicBezTo>
                          <a:cubicBezTo>
                            <a:pt x="925830" y="390049"/>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6" name="Freeform: Shape 945">
                      <a:extLst>
                        <a:ext uri="{FF2B5EF4-FFF2-40B4-BE49-F238E27FC236}">
                          <a16:creationId xmlns:a16="http://schemas.microsoft.com/office/drawing/2014/main" id="{9B51CD20-B9A6-E957-BC3A-5767F7493596}"/>
                        </a:ext>
                      </a:extLst>
                    </p:cNvPr>
                    <p:cNvSpPr/>
                    <p:nvPr/>
                  </p:nvSpPr>
                  <p:spPr>
                    <a:xfrm>
                      <a:off x="14303216" y="8178164"/>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7" name="Freeform: Shape 946">
                      <a:extLst>
                        <a:ext uri="{FF2B5EF4-FFF2-40B4-BE49-F238E27FC236}">
                          <a16:creationId xmlns:a16="http://schemas.microsoft.com/office/drawing/2014/main" id="{BABC6F83-20D8-8DE7-B255-33EBB037330D}"/>
                        </a:ext>
                      </a:extLst>
                    </p:cNvPr>
                    <p:cNvSpPr/>
                    <p:nvPr/>
                  </p:nvSpPr>
                  <p:spPr>
                    <a:xfrm>
                      <a:off x="11787187" y="8178164"/>
                      <a:ext cx="1007268" cy="1525904"/>
                    </a:xfrm>
                    <a:custGeom>
                      <a:avLst/>
                      <a:gdLst>
                        <a:gd name="connsiteX0" fmla="*/ 154305 w 1007268"/>
                        <a:gd name="connsiteY0" fmla="*/ 72866 h 1525904"/>
                        <a:gd name="connsiteX1" fmla="*/ 154305 w 1007268"/>
                        <a:gd name="connsiteY1" fmla="*/ 338614 h 1525904"/>
                        <a:gd name="connsiteX2" fmla="*/ 25717 w 1007268"/>
                        <a:gd name="connsiteY2" fmla="*/ 265747 h 1525904"/>
                        <a:gd name="connsiteX3" fmla="*/ 25717 w 1007268"/>
                        <a:gd name="connsiteY3" fmla="*/ 0 h 1525904"/>
                        <a:gd name="connsiteX4" fmla="*/ 154305 w 1007268"/>
                        <a:gd name="connsiteY4" fmla="*/ 72866 h 1525904"/>
                        <a:gd name="connsiteX5" fmla="*/ 154305 w 1007268"/>
                        <a:gd name="connsiteY5" fmla="*/ 72866 h 1525904"/>
                        <a:gd name="connsiteX6" fmla="*/ 1007269 w 1007268"/>
                        <a:gd name="connsiteY6" fmla="*/ 1525905 h 1525904"/>
                        <a:gd name="connsiteX7" fmla="*/ 1007269 w 1007268"/>
                        <a:gd name="connsiteY7" fmla="*/ 1525905 h 1525904"/>
                        <a:gd name="connsiteX8" fmla="*/ 1007269 w 1007268"/>
                        <a:gd name="connsiteY8" fmla="*/ 1260157 h 1525904"/>
                        <a:gd name="connsiteX9" fmla="*/ 625793 w 1007268"/>
                        <a:gd name="connsiteY9" fmla="*/ 1170146 h 1525904"/>
                        <a:gd name="connsiteX10" fmla="*/ 625793 w 1007268"/>
                        <a:gd name="connsiteY10" fmla="*/ 1170146 h 1525904"/>
                        <a:gd name="connsiteX11" fmla="*/ 625793 w 1007268"/>
                        <a:gd name="connsiteY11" fmla="*/ 1435894 h 1525904"/>
                        <a:gd name="connsiteX12" fmla="*/ 1007269 w 1007268"/>
                        <a:gd name="connsiteY12" fmla="*/ 1525905 h 1525904"/>
                        <a:gd name="connsiteX13" fmla="*/ 1007269 w 1007268"/>
                        <a:gd name="connsiteY13" fmla="*/ 1525905 h 1525904"/>
                        <a:gd name="connsiteX14" fmla="*/ 0 w 1007268"/>
                        <a:gd name="connsiteY14" fmla="*/ 677228 h 1525904"/>
                        <a:gd name="connsiteX15" fmla="*/ 0 w 1007268"/>
                        <a:gd name="connsiteY15" fmla="*/ 942975 h 1525904"/>
                        <a:gd name="connsiteX16" fmla="*/ 158591 w 1007268"/>
                        <a:gd name="connsiteY16" fmla="*/ 1161573 h 1525904"/>
                        <a:gd name="connsiteX17" fmla="*/ 158591 w 1007268"/>
                        <a:gd name="connsiteY17" fmla="*/ 895826 h 1525904"/>
                        <a:gd name="connsiteX18" fmla="*/ 0 w 1007268"/>
                        <a:gd name="connsiteY18" fmla="*/ 677228 h 152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4">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7"/>
                          </a:lnTo>
                          <a:cubicBezTo>
                            <a:pt x="878681" y="1243013"/>
                            <a:pt x="745807" y="1213009"/>
                            <a:pt x="625793" y="1170146"/>
                          </a:cubicBezTo>
                          <a:lnTo>
                            <a:pt x="625793" y="1170146"/>
                          </a:lnTo>
                          <a:lnTo>
                            <a:pt x="625793" y="1435894"/>
                          </a:lnTo>
                          <a:cubicBezTo>
                            <a:pt x="750094" y="1474470"/>
                            <a:pt x="882968" y="1508760"/>
                            <a:pt x="1007269" y="1525905"/>
                          </a:cubicBezTo>
                          <a:lnTo>
                            <a:pt x="1007269" y="1525905"/>
                          </a:lnTo>
                          <a:close/>
                          <a:moveTo>
                            <a:pt x="0" y="677228"/>
                          </a:moveTo>
                          <a:lnTo>
                            <a:pt x="0" y="942975"/>
                          </a:lnTo>
                          <a:cubicBezTo>
                            <a:pt x="34290" y="1020128"/>
                            <a:pt x="85725" y="1092994"/>
                            <a:pt x="158591" y="1161573"/>
                          </a:cubicBezTo>
                          <a:lnTo>
                            <a:pt x="158591" y="895826"/>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8" name="Freeform: Shape 947">
                      <a:extLst>
                        <a:ext uri="{FF2B5EF4-FFF2-40B4-BE49-F238E27FC236}">
                          <a16:creationId xmlns:a16="http://schemas.microsoft.com/office/drawing/2014/main" id="{19CE5563-F404-A258-63C6-E3CAB41B9F1F}"/>
                        </a:ext>
                      </a:extLst>
                    </p:cNvPr>
                    <p:cNvSpPr/>
                    <p:nvPr/>
                  </p:nvSpPr>
                  <p:spPr>
                    <a:xfrm>
                      <a:off x="14461807" y="8855392"/>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9" name="Freeform: Shape 948">
                      <a:extLst>
                        <a:ext uri="{FF2B5EF4-FFF2-40B4-BE49-F238E27FC236}">
                          <a16:creationId xmlns:a16="http://schemas.microsoft.com/office/drawing/2014/main" id="{925C4942-010B-2160-77BE-27A14E595F2D}"/>
                        </a:ext>
                      </a:extLst>
                    </p:cNvPr>
                    <p:cNvSpPr/>
                    <p:nvPr/>
                  </p:nvSpPr>
                  <p:spPr>
                    <a:xfrm>
                      <a:off x="11607165" y="8855392"/>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0" name="Freeform: Shape 949">
                      <a:extLst>
                        <a:ext uri="{FF2B5EF4-FFF2-40B4-BE49-F238E27FC236}">
                          <a16:creationId xmlns:a16="http://schemas.microsoft.com/office/drawing/2014/main" id="{882F6905-29B5-119D-6A64-4108F9576996}"/>
                        </a:ext>
                      </a:extLst>
                    </p:cNvPr>
                    <p:cNvSpPr/>
                    <p:nvPr/>
                  </p:nvSpPr>
                  <p:spPr>
                    <a:xfrm>
                      <a:off x="13836015" y="9348311"/>
                      <a:ext cx="128587" cy="338613"/>
                    </a:xfrm>
                    <a:custGeom>
                      <a:avLst/>
                      <a:gdLst>
                        <a:gd name="connsiteX0" fmla="*/ 128588 w 128587"/>
                        <a:gd name="connsiteY0" fmla="*/ 72866 h 338613"/>
                        <a:gd name="connsiteX1" fmla="*/ 128588 w 128587"/>
                        <a:gd name="connsiteY1" fmla="*/ 338614 h 338613"/>
                        <a:gd name="connsiteX2" fmla="*/ 0 w 128587"/>
                        <a:gd name="connsiteY2" fmla="*/ 265747 h 338613"/>
                        <a:gd name="connsiteX3" fmla="*/ 4286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1" name="Freeform: Shape 950">
                      <a:extLst>
                        <a:ext uri="{FF2B5EF4-FFF2-40B4-BE49-F238E27FC236}">
                          <a16:creationId xmlns:a16="http://schemas.microsoft.com/office/drawing/2014/main" id="{9CC17BD5-8383-9D98-921A-BE8A14E017EB}"/>
                        </a:ext>
                      </a:extLst>
                    </p:cNvPr>
                    <p:cNvSpPr/>
                    <p:nvPr/>
                  </p:nvSpPr>
                  <p:spPr>
                    <a:xfrm>
                      <a:off x="12288678" y="9348311"/>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2" name="Freeform: Shape 951">
                      <a:extLst>
                        <a:ext uri="{FF2B5EF4-FFF2-40B4-BE49-F238E27FC236}">
                          <a16:creationId xmlns:a16="http://schemas.microsoft.com/office/drawing/2014/main" id="{CAD89D3A-91BD-14DD-9EE6-9719D689FDE4}"/>
                        </a:ext>
                      </a:extLst>
                    </p:cNvPr>
                    <p:cNvSpPr/>
                    <p:nvPr/>
                  </p:nvSpPr>
                  <p:spPr>
                    <a:xfrm>
                      <a:off x="11568588" y="8658224"/>
                      <a:ext cx="720089" cy="1028700"/>
                    </a:xfrm>
                    <a:custGeom>
                      <a:avLst/>
                      <a:gdLst>
                        <a:gd name="connsiteX0" fmla="*/ 720090 w 720089"/>
                        <a:gd name="connsiteY0" fmla="*/ 762953 h 1028700"/>
                        <a:gd name="connsiteX1" fmla="*/ 248602 w 720089"/>
                        <a:gd name="connsiteY1" fmla="*/ 488632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7"/>
                            <a:pt x="248602" y="488632"/>
                          </a:cubicBezTo>
                          <a:lnTo>
                            <a:pt x="248602" y="754380"/>
                          </a:lnTo>
                          <a:cubicBezTo>
                            <a:pt x="377190" y="870109"/>
                            <a:pt x="552926" y="964406"/>
                            <a:pt x="720090" y="1028700"/>
                          </a:cubicBezTo>
                          <a:lnTo>
                            <a:pt x="720090" y="1028700"/>
                          </a:lnTo>
                          <a:lnTo>
                            <a:pt x="720090" y="762953"/>
                          </a:lnTo>
                          <a:lnTo>
                            <a:pt x="720090" y="762953"/>
                          </a:lnTo>
                          <a:close/>
                          <a:moveTo>
                            <a:pt x="0" y="0"/>
                          </a:moveTo>
                          <a:lnTo>
                            <a:pt x="0" y="265747"/>
                          </a:lnTo>
                          <a:cubicBezTo>
                            <a:pt x="0" y="330041"/>
                            <a:pt x="12859" y="398621"/>
                            <a:pt x="38576" y="462915"/>
                          </a:cubicBezTo>
                          <a:lnTo>
                            <a:pt x="38576"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3" name="Freeform: Shape 952">
                      <a:extLst>
                        <a:ext uri="{FF2B5EF4-FFF2-40B4-BE49-F238E27FC236}">
                          <a16:creationId xmlns:a16="http://schemas.microsoft.com/office/drawing/2014/main" id="{A76A846B-7E0E-6EDB-F0F5-27172F9871BD}"/>
                        </a:ext>
                      </a:extLst>
                    </p:cNvPr>
                    <p:cNvSpPr/>
                    <p:nvPr/>
                  </p:nvSpPr>
                  <p:spPr>
                    <a:xfrm>
                      <a:off x="11568035" y="7768827"/>
                      <a:ext cx="3108084" cy="1790580"/>
                    </a:xfrm>
                    <a:custGeom>
                      <a:avLst/>
                      <a:gdLst>
                        <a:gd name="connsiteX0" fmla="*/ 2396567 w 3108084"/>
                        <a:gd name="connsiteY0" fmla="*/ 1378029 h 1790580"/>
                        <a:gd name="connsiteX1" fmla="*/ 720643 w 3108084"/>
                        <a:gd name="connsiteY1" fmla="*/ 1378029 h 1790580"/>
                        <a:gd name="connsiteX2" fmla="*/ 716357 w 3108084"/>
                        <a:gd name="connsiteY2" fmla="*/ 409337 h 1790580"/>
                        <a:gd name="connsiteX3" fmla="*/ 2392281 w 3108084"/>
                        <a:gd name="connsiteY3" fmla="*/ 409337 h 1790580"/>
                        <a:gd name="connsiteX4" fmla="*/ 2396567 w 3108084"/>
                        <a:gd name="connsiteY4" fmla="*/ 1378029 h 1790580"/>
                        <a:gd name="connsiteX5" fmla="*/ 2396567 w 3108084"/>
                        <a:gd name="connsiteY5" fmla="*/ 1378029 h 1790580"/>
                        <a:gd name="connsiteX6" fmla="*/ 3069509 w 3108084"/>
                        <a:gd name="connsiteY6" fmla="*/ 700802 h 1790580"/>
                        <a:gd name="connsiteX7" fmla="*/ 2889486 w 3108084"/>
                        <a:gd name="connsiteY7" fmla="*/ 700802 h 1790580"/>
                        <a:gd name="connsiteX8" fmla="*/ 2730895 w 3108084"/>
                        <a:gd name="connsiteY8" fmla="*/ 482203 h 1790580"/>
                        <a:gd name="connsiteX9" fmla="*/ 2855196 w 3108084"/>
                        <a:gd name="connsiteY9" fmla="*/ 409337 h 1790580"/>
                        <a:gd name="connsiteX10" fmla="*/ 2645170 w 3108084"/>
                        <a:gd name="connsiteY10" fmla="*/ 259318 h 1790580"/>
                        <a:gd name="connsiteX11" fmla="*/ 2383709 w 3108084"/>
                        <a:gd name="connsiteY11" fmla="*/ 139303 h 1790580"/>
                        <a:gd name="connsiteX12" fmla="*/ 2259408 w 3108084"/>
                        <a:gd name="connsiteY12" fmla="*/ 212169 h 1790580"/>
                        <a:gd name="connsiteX13" fmla="*/ 1882217 w 3108084"/>
                        <a:gd name="connsiteY13" fmla="*/ 122158 h 1790580"/>
                        <a:gd name="connsiteX14" fmla="*/ 1882217 w 3108084"/>
                        <a:gd name="connsiteY14" fmla="*/ 19288 h 1790580"/>
                        <a:gd name="connsiteX15" fmla="*/ 1217849 w 3108084"/>
                        <a:gd name="connsiteY15" fmla="*/ 19288 h 1790580"/>
                        <a:gd name="connsiteX16" fmla="*/ 1217849 w 3108084"/>
                        <a:gd name="connsiteY16" fmla="*/ 122158 h 1790580"/>
                        <a:gd name="connsiteX17" fmla="*/ 840658 w 3108084"/>
                        <a:gd name="connsiteY17" fmla="*/ 212169 h 1790580"/>
                        <a:gd name="connsiteX18" fmla="*/ 712071 w 3108084"/>
                        <a:gd name="connsiteY18" fmla="*/ 139303 h 1790580"/>
                        <a:gd name="connsiteX19" fmla="*/ 450609 w 3108084"/>
                        <a:gd name="connsiteY19" fmla="*/ 259318 h 1790580"/>
                        <a:gd name="connsiteX20" fmla="*/ 240583 w 3108084"/>
                        <a:gd name="connsiteY20" fmla="*/ 409337 h 1790580"/>
                        <a:gd name="connsiteX21" fmla="*/ 369171 w 3108084"/>
                        <a:gd name="connsiteY21" fmla="*/ 482203 h 1790580"/>
                        <a:gd name="connsiteX22" fmla="*/ 214866 w 3108084"/>
                        <a:gd name="connsiteY22" fmla="*/ 700802 h 1790580"/>
                        <a:gd name="connsiteX23" fmla="*/ 34843 w 3108084"/>
                        <a:gd name="connsiteY23" fmla="*/ 700802 h 1790580"/>
                        <a:gd name="connsiteX24" fmla="*/ 39130 w 3108084"/>
                        <a:gd name="connsiteY24" fmla="*/ 1086565 h 1790580"/>
                        <a:gd name="connsiteX25" fmla="*/ 219152 w 3108084"/>
                        <a:gd name="connsiteY25" fmla="*/ 1086565 h 1790580"/>
                        <a:gd name="connsiteX26" fmla="*/ 377743 w 3108084"/>
                        <a:gd name="connsiteY26" fmla="*/ 1305163 h 1790580"/>
                        <a:gd name="connsiteX27" fmla="*/ 253442 w 3108084"/>
                        <a:gd name="connsiteY27" fmla="*/ 1378029 h 1790580"/>
                        <a:gd name="connsiteX28" fmla="*/ 463468 w 3108084"/>
                        <a:gd name="connsiteY28" fmla="*/ 1528048 h 1790580"/>
                        <a:gd name="connsiteX29" fmla="*/ 724930 w 3108084"/>
                        <a:gd name="connsiteY29" fmla="*/ 1648063 h 1790580"/>
                        <a:gd name="connsiteX30" fmla="*/ 849231 w 3108084"/>
                        <a:gd name="connsiteY30" fmla="*/ 1575197 h 1790580"/>
                        <a:gd name="connsiteX31" fmla="*/ 1226421 w 3108084"/>
                        <a:gd name="connsiteY31" fmla="*/ 1665208 h 1790580"/>
                        <a:gd name="connsiteX32" fmla="*/ 1226421 w 3108084"/>
                        <a:gd name="connsiteY32" fmla="*/ 1768078 h 1790580"/>
                        <a:gd name="connsiteX33" fmla="*/ 1890790 w 3108084"/>
                        <a:gd name="connsiteY33" fmla="*/ 1768078 h 1790580"/>
                        <a:gd name="connsiteX34" fmla="*/ 1890790 w 3108084"/>
                        <a:gd name="connsiteY34" fmla="*/ 1665208 h 1790580"/>
                        <a:gd name="connsiteX35" fmla="*/ 2267980 w 3108084"/>
                        <a:gd name="connsiteY35" fmla="*/ 1575197 h 1790580"/>
                        <a:gd name="connsiteX36" fmla="*/ 2392281 w 3108084"/>
                        <a:gd name="connsiteY36" fmla="*/ 1648063 h 1790580"/>
                        <a:gd name="connsiteX37" fmla="*/ 2653742 w 3108084"/>
                        <a:gd name="connsiteY37" fmla="*/ 1528048 h 1790580"/>
                        <a:gd name="connsiteX38" fmla="*/ 2863768 w 3108084"/>
                        <a:gd name="connsiteY38" fmla="*/ 1378029 h 1790580"/>
                        <a:gd name="connsiteX39" fmla="*/ 2735181 w 3108084"/>
                        <a:gd name="connsiteY39" fmla="*/ 1305163 h 1790580"/>
                        <a:gd name="connsiteX40" fmla="*/ 2889486 w 3108084"/>
                        <a:gd name="connsiteY40" fmla="*/ 1086565 h 1790580"/>
                        <a:gd name="connsiteX41" fmla="*/ 3069509 w 3108084"/>
                        <a:gd name="connsiteY41" fmla="*/ 1086565 h 1790580"/>
                        <a:gd name="connsiteX42" fmla="*/ 3069509 w 3108084"/>
                        <a:gd name="connsiteY42" fmla="*/ 700802 h 179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0">
                          <a:moveTo>
                            <a:pt x="2396567" y="1378029"/>
                          </a:moveTo>
                          <a:cubicBezTo>
                            <a:pt x="1933652" y="1648063"/>
                            <a:pt x="1187845" y="1648063"/>
                            <a:pt x="720643" y="1378029"/>
                          </a:cubicBezTo>
                          <a:cubicBezTo>
                            <a:pt x="257728" y="1107996"/>
                            <a:pt x="253442" y="675084"/>
                            <a:pt x="716357" y="409337"/>
                          </a:cubicBezTo>
                          <a:cubicBezTo>
                            <a:pt x="1179272" y="139303"/>
                            <a:pt x="1929366" y="139303"/>
                            <a:pt x="2392281" y="409337"/>
                          </a:cubicBezTo>
                          <a:cubicBezTo>
                            <a:pt x="2855196" y="675084"/>
                            <a:pt x="2855196" y="1112282"/>
                            <a:pt x="2396567" y="1378029"/>
                          </a:cubicBezTo>
                          <a:lnTo>
                            <a:pt x="2396567" y="1378029"/>
                          </a:lnTo>
                          <a:close/>
                          <a:moveTo>
                            <a:pt x="3069509" y="700802"/>
                          </a:moveTo>
                          <a:lnTo>
                            <a:pt x="2889486" y="700802"/>
                          </a:lnTo>
                          <a:cubicBezTo>
                            <a:pt x="2855196" y="623649"/>
                            <a:pt x="2803761" y="550783"/>
                            <a:pt x="2730895" y="482203"/>
                          </a:cubicBezTo>
                          <a:lnTo>
                            <a:pt x="2855196" y="409337"/>
                          </a:lnTo>
                          <a:cubicBezTo>
                            <a:pt x="2795189" y="357902"/>
                            <a:pt x="2726609" y="306466"/>
                            <a:pt x="2645170" y="259318"/>
                          </a:cubicBezTo>
                          <a:cubicBezTo>
                            <a:pt x="2563731" y="212169"/>
                            <a:pt x="2478006" y="173593"/>
                            <a:pt x="2383709" y="139303"/>
                          </a:cubicBezTo>
                          <a:lnTo>
                            <a:pt x="2259408" y="212169"/>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69"/>
                          </a:cubicBezTo>
                          <a:lnTo>
                            <a:pt x="712071" y="139303"/>
                          </a:lnTo>
                          <a:cubicBezTo>
                            <a:pt x="617773" y="173593"/>
                            <a:pt x="532048" y="212169"/>
                            <a:pt x="450609" y="259318"/>
                          </a:cubicBezTo>
                          <a:cubicBezTo>
                            <a:pt x="369171" y="306466"/>
                            <a:pt x="300591" y="357902"/>
                            <a:pt x="240583" y="409337"/>
                          </a:cubicBezTo>
                          <a:lnTo>
                            <a:pt x="369171" y="482203"/>
                          </a:lnTo>
                          <a:cubicBezTo>
                            <a:pt x="296305" y="550783"/>
                            <a:pt x="244870" y="623649"/>
                            <a:pt x="214866" y="700802"/>
                          </a:cubicBezTo>
                          <a:lnTo>
                            <a:pt x="34843" y="700802"/>
                          </a:lnTo>
                          <a:cubicBezTo>
                            <a:pt x="-12306" y="829390"/>
                            <a:pt x="-12306" y="957977"/>
                            <a:pt x="39130" y="1086565"/>
                          </a:cubicBezTo>
                          <a:lnTo>
                            <a:pt x="219152" y="1086565"/>
                          </a:lnTo>
                          <a:cubicBezTo>
                            <a:pt x="253442" y="1163717"/>
                            <a:pt x="304877" y="1236583"/>
                            <a:pt x="377743" y="1305163"/>
                          </a:cubicBezTo>
                          <a:lnTo>
                            <a:pt x="253442" y="1378029"/>
                          </a:lnTo>
                          <a:cubicBezTo>
                            <a:pt x="313449" y="1429465"/>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5"/>
                            <a:pt x="2863768" y="1378029"/>
                          </a:cubicBezTo>
                          <a:lnTo>
                            <a:pt x="2735181" y="1305163"/>
                          </a:lnTo>
                          <a:cubicBezTo>
                            <a:pt x="2808047" y="1236583"/>
                            <a:pt x="2859483" y="1163717"/>
                            <a:pt x="2889486" y="1086565"/>
                          </a:cubicBezTo>
                          <a:lnTo>
                            <a:pt x="3069509" y="1086565"/>
                          </a:lnTo>
                          <a:cubicBezTo>
                            <a:pt x="3120943" y="962263"/>
                            <a:pt x="3120943" y="829390"/>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4" name="Freeform: Shape 953">
                      <a:extLst>
                        <a:ext uri="{FF2B5EF4-FFF2-40B4-BE49-F238E27FC236}">
                          <a16:creationId xmlns:a16="http://schemas.microsoft.com/office/drawing/2014/main" id="{EFCBE344-35B8-6AEC-51B8-4C26C7363E39}"/>
                        </a:ext>
                      </a:extLst>
                    </p:cNvPr>
                    <p:cNvSpPr/>
                    <p:nvPr/>
                  </p:nvSpPr>
                  <p:spPr>
                    <a:xfrm>
                      <a:off x="12794456" y="8662511"/>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37347" y="750094"/>
                          </a:moveTo>
                          <a:lnTo>
                            <a:pt x="1637347" y="484346"/>
                          </a:lnTo>
                          <a:cubicBezTo>
                            <a:pt x="1504474" y="604361"/>
                            <a:pt x="1333024" y="694372"/>
                            <a:pt x="1165860" y="758666"/>
                          </a:cubicBezTo>
                          <a:lnTo>
                            <a:pt x="1165860" y="1024414"/>
                          </a:lnTo>
                          <a:cubicBezTo>
                            <a:pt x="1337310" y="960120"/>
                            <a:pt x="1504474" y="870108"/>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5" name="Graphic 4">
                    <a:extLst>
                      <a:ext uri="{FF2B5EF4-FFF2-40B4-BE49-F238E27FC236}">
                        <a16:creationId xmlns:a16="http://schemas.microsoft.com/office/drawing/2014/main" id="{E4BB9E31-5810-3253-E53C-4AB464ADDBCE}"/>
                      </a:ext>
                    </a:extLst>
                  </p:cNvPr>
                  <p:cNvGrpSpPr/>
                  <p:nvPr/>
                </p:nvGrpSpPr>
                <p:grpSpPr>
                  <a:xfrm>
                    <a:off x="11568035" y="7460217"/>
                    <a:ext cx="3108084" cy="2059038"/>
                    <a:chOff x="11568035" y="7460217"/>
                    <a:chExt cx="3108084" cy="2059038"/>
                  </a:xfrm>
                  <a:solidFill>
                    <a:srgbClr val="000000"/>
                  </a:solidFill>
                </p:grpSpPr>
                <p:sp>
                  <p:nvSpPr>
                    <p:cNvPr id="931" name="Freeform: Shape 930">
                      <a:extLst>
                        <a:ext uri="{FF2B5EF4-FFF2-40B4-BE49-F238E27FC236}">
                          <a16:creationId xmlns:a16="http://schemas.microsoft.com/office/drawing/2014/main" id="{EB00D444-0F56-868B-2ADE-D337BDCAF4F4}"/>
                        </a:ext>
                      </a:extLst>
                    </p:cNvPr>
                    <p:cNvSpPr/>
                    <p:nvPr/>
                  </p:nvSpPr>
                  <p:spPr>
                    <a:xfrm>
                      <a:off x="11937206" y="7646006"/>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7"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2" name="Freeform: Shape 931">
                      <a:extLst>
                        <a:ext uri="{FF2B5EF4-FFF2-40B4-BE49-F238E27FC236}">
                          <a16:creationId xmlns:a16="http://schemas.microsoft.com/office/drawing/2014/main" id="{69C78800-286A-9DCA-D4EC-0CDC30DC51D0}"/>
                        </a:ext>
                      </a:extLst>
                    </p:cNvPr>
                    <p:cNvSpPr/>
                    <p:nvPr/>
                  </p:nvSpPr>
                  <p:spPr>
                    <a:xfrm>
                      <a:off x="11939341" y="7799902"/>
                      <a:ext cx="2370311" cy="1370528"/>
                    </a:xfrm>
                    <a:custGeom>
                      <a:avLst/>
                      <a:gdLst>
                        <a:gd name="connsiteX0" fmla="*/ 2020974 w 2370311"/>
                        <a:gd name="connsiteY0" fmla="*/ 202525 h 1370528"/>
                        <a:gd name="connsiteX1" fmla="*/ 2025261 w 2370311"/>
                        <a:gd name="connsiteY1" fmla="*/ 1171218 h 1370528"/>
                        <a:gd name="connsiteX2" fmla="*/ 349337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1"/>
                            <a:pt x="2025261" y="1171218"/>
                          </a:cubicBezTo>
                          <a:cubicBezTo>
                            <a:pt x="1566632" y="1436966"/>
                            <a:pt x="812252" y="1436966"/>
                            <a:pt x="349337" y="1171218"/>
                          </a:cubicBezTo>
                          <a:cubicBezTo>
                            <a:pt x="-113578" y="905471"/>
                            <a:pt x="-117864" y="468273"/>
                            <a:pt x="345051" y="202525"/>
                          </a:cubicBezTo>
                          <a:cubicBezTo>
                            <a:pt x="803679" y="-67508"/>
                            <a:pt x="1558059"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3" name="Freeform: Shape 932">
                      <a:extLst>
                        <a:ext uri="{FF2B5EF4-FFF2-40B4-BE49-F238E27FC236}">
                          <a16:creationId xmlns:a16="http://schemas.microsoft.com/office/drawing/2014/main" id="{42D06E74-33EF-F7E6-7D66-D61351C4E013}"/>
                        </a:ext>
                      </a:extLst>
                    </p:cNvPr>
                    <p:cNvSpPr/>
                    <p:nvPr/>
                  </p:nvSpPr>
                  <p:spPr>
                    <a:xfrm>
                      <a:off x="13463111" y="8546781"/>
                      <a:ext cx="1011554" cy="848677"/>
                    </a:xfrm>
                    <a:custGeom>
                      <a:avLst/>
                      <a:gdLst>
                        <a:gd name="connsiteX0" fmla="*/ 0 w 1011554"/>
                        <a:gd name="connsiteY0" fmla="*/ 582930 h 848677"/>
                        <a:gd name="connsiteX1" fmla="*/ 0 w 1011554"/>
                        <a:gd name="connsiteY1" fmla="*/ 848678 h 848677"/>
                        <a:gd name="connsiteX2" fmla="*/ 377190 w 1011554"/>
                        <a:gd name="connsiteY2" fmla="*/ 758667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7 w 1011554"/>
                        <a:gd name="connsiteY9" fmla="*/ 218599 h 848677"/>
                        <a:gd name="connsiteX10" fmla="*/ 848677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7"/>
                          </a:cubicBezTo>
                          <a:lnTo>
                            <a:pt x="377190" y="492919"/>
                          </a:lnTo>
                          <a:cubicBezTo>
                            <a:pt x="257175" y="531495"/>
                            <a:pt x="124301" y="565786"/>
                            <a:pt x="0" y="582930"/>
                          </a:cubicBezTo>
                          <a:lnTo>
                            <a:pt x="0" y="582930"/>
                          </a:lnTo>
                          <a:close/>
                          <a:moveTo>
                            <a:pt x="998696" y="261462"/>
                          </a:moveTo>
                          <a:lnTo>
                            <a:pt x="1011555" y="132874"/>
                          </a:lnTo>
                          <a:lnTo>
                            <a:pt x="1002982" y="0"/>
                          </a:lnTo>
                          <a:cubicBezTo>
                            <a:pt x="968692" y="81439"/>
                            <a:pt x="908685" y="162878"/>
                            <a:pt x="848677" y="218599"/>
                          </a:cubicBezTo>
                          <a:lnTo>
                            <a:pt x="848677" y="484346"/>
                          </a:lnTo>
                          <a:cubicBezTo>
                            <a:pt x="861536" y="471488"/>
                            <a:pt x="870108" y="462915"/>
                            <a:pt x="882967" y="450056"/>
                          </a:cubicBezTo>
                          <a:cubicBezTo>
                            <a:pt x="925830" y="394336"/>
                            <a:pt x="972979" y="330042"/>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4" name="Freeform: Shape 933">
                      <a:extLst>
                        <a:ext uri="{FF2B5EF4-FFF2-40B4-BE49-F238E27FC236}">
                          <a16:creationId xmlns:a16="http://schemas.microsoft.com/office/drawing/2014/main" id="{131B755E-D0E5-B378-B5D4-011FD9D857BB}"/>
                        </a:ext>
                      </a:extLst>
                    </p:cNvPr>
                    <p:cNvSpPr/>
                    <p:nvPr/>
                  </p:nvSpPr>
                  <p:spPr>
                    <a:xfrm>
                      <a:off x="14303216" y="7869554"/>
                      <a:ext cx="124301" cy="334326"/>
                    </a:xfrm>
                    <a:custGeom>
                      <a:avLst/>
                      <a:gdLst>
                        <a:gd name="connsiteX0" fmla="*/ 124302 w 124301"/>
                        <a:gd name="connsiteY0" fmla="*/ 0 h 334326"/>
                        <a:gd name="connsiteX1" fmla="*/ 124302 w 124301"/>
                        <a:gd name="connsiteY1" fmla="*/ 261461 h 334326"/>
                        <a:gd name="connsiteX2" fmla="*/ 0 w 124301"/>
                        <a:gd name="connsiteY2" fmla="*/ 334327 h 334326"/>
                        <a:gd name="connsiteX3" fmla="*/ 0 w 124301"/>
                        <a:gd name="connsiteY3" fmla="*/ 72866 h 334326"/>
                      </a:gdLst>
                      <a:ahLst/>
                      <a:cxnLst>
                        <a:cxn ang="0">
                          <a:pos x="connsiteX0" y="connsiteY0"/>
                        </a:cxn>
                        <a:cxn ang="0">
                          <a:pos x="connsiteX1" y="connsiteY1"/>
                        </a:cxn>
                        <a:cxn ang="0">
                          <a:pos x="connsiteX2" y="connsiteY2"/>
                        </a:cxn>
                        <a:cxn ang="0">
                          <a:pos x="connsiteX3" y="connsiteY3"/>
                        </a:cxn>
                      </a:cxnLst>
                      <a:rect l="l" t="t" r="r" b="b"/>
                      <a:pathLst>
                        <a:path w="124301" h="334326">
                          <a:moveTo>
                            <a:pt x="124302" y="0"/>
                          </a:moveTo>
                          <a:lnTo>
                            <a:pt x="124302" y="261461"/>
                          </a:lnTo>
                          <a:lnTo>
                            <a:pt x="0" y="334327"/>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5" name="Freeform: Shape 934">
                      <a:extLst>
                        <a:ext uri="{FF2B5EF4-FFF2-40B4-BE49-F238E27FC236}">
                          <a16:creationId xmlns:a16="http://schemas.microsoft.com/office/drawing/2014/main" id="{6C70EBF3-72E3-4C78-8BBB-BE5CEB219E81}"/>
                        </a:ext>
                      </a:extLst>
                    </p:cNvPr>
                    <p:cNvSpPr/>
                    <p:nvPr/>
                  </p:nvSpPr>
                  <p:spPr>
                    <a:xfrm>
                      <a:off x="11787187" y="7869554"/>
                      <a:ext cx="1007268" cy="1521618"/>
                    </a:xfrm>
                    <a:custGeom>
                      <a:avLst/>
                      <a:gdLst>
                        <a:gd name="connsiteX0" fmla="*/ 154305 w 1007268"/>
                        <a:gd name="connsiteY0" fmla="*/ 72866 h 1521618"/>
                        <a:gd name="connsiteX1" fmla="*/ 154305 w 1007268"/>
                        <a:gd name="connsiteY1" fmla="*/ 338614 h 1521618"/>
                        <a:gd name="connsiteX2" fmla="*/ 25717 w 1007268"/>
                        <a:gd name="connsiteY2" fmla="*/ 265747 h 1521618"/>
                        <a:gd name="connsiteX3" fmla="*/ 25717 w 1007268"/>
                        <a:gd name="connsiteY3" fmla="*/ 0 h 1521618"/>
                        <a:gd name="connsiteX4" fmla="*/ 154305 w 1007268"/>
                        <a:gd name="connsiteY4" fmla="*/ 72866 h 1521618"/>
                        <a:gd name="connsiteX5" fmla="*/ 154305 w 1007268"/>
                        <a:gd name="connsiteY5" fmla="*/ 72866 h 1521618"/>
                        <a:gd name="connsiteX6" fmla="*/ 1007269 w 1007268"/>
                        <a:gd name="connsiteY6" fmla="*/ 1521619 h 1521618"/>
                        <a:gd name="connsiteX7" fmla="*/ 1007269 w 1007268"/>
                        <a:gd name="connsiteY7" fmla="*/ 1521619 h 1521618"/>
                        <a:gd name="connsiteX8" fmla="*/ 1007269 w 1007268"/>
                        <a:gd name="connsiteY8" fmla="*/ 1255871 h 1521618"/>
                        <a:gd name="connsiteX9" fmla="*/ 625793 w 1007268"/>
                        <a:gd name="connsiteY9" fmla="*/ 1165860 h 1521618"/>
                        <a:gd name="connsiteX10" fmla="*/ 625793 w 1007268"/>
                        <a:gd name="connsiteY10" fmla="*/ 1165860 h 1521618"/>
                        <a:gd name="connsiteX11" fmla="*/ 625793 w 1007268"/>
                        <a:gd name="connsiteY11" fmla="*/ 1431607 h 1521618"/>
                        <a:gd name="connsiteX12" fmla="*/ 1007269 w 1007268"/>
                        <a:gd name="connsiteY12" fmla="*/ 1521619 h 1521618"/>
                        <a:gd name="connsiteX13" fmla="*/ 1007269 w 1007268"/>
                        <a:gd name="connsiteY13" fmla="*/ 1521619 h 1521618"/>
                        <a:gd name="connsiteX14" fmla="*/ 0 w 1007268"/>
                        <a:gd name="connsiteY14" fmla="*/ 677227 h 1521618"/>
                        <a:gd name="connsiteX15" fmla="*/ 0 w 1007268"/>
                        <a:gd name="connsiteY15" fmla="*/ 942975 h 1521618"/>
                        <a:gd name="connsiteX16" fmla="*/ 158591 w 1007268"/>
                        <a:gd name="connsiteY16" fmla="*/ 1161573 h 1521618"/>
                        <a:gd name="connsiteX17" fmla="*/ 158591 w 1007268"/>
                        <a:gd name="connsiteY17" fmla="*/ 895826 h 1521618"/>
                        <a:gd name="connsiteX18" fmla="*/ 0 w 1007268"/>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1618">
                          <a:moveTo>
                            <a:pt x="154305" y="72866"/>
                          </a:moveTo>
                          <a:lnTo>
                            <a:pt x="154305" y="338614"/>
                          </a:lnTo>
                          <a:lnTo>
                            <a:pt x="25717" y="265747"/>
                          </a:lnTo>
                          <a:lnTo>
                            <a:pt x="25717" y="0"/>
                          </a:lnTo>
                          <a:lnTo>
                            <a:pt x="154305" y="72866"/>
                          </a:lnTo>
                          <a:lnTo>
                            <a:pt x="154305" y="72866"/>
                          </a:lnTo>
                          <a:close/>
                          <a:moveTo>
                            <a:pt x="1007269" y="1521619"/>
                          </a:moveTo>
                          <a:lnTo>
                            <a:pt x="1007269" y="1521619"/>
                          </a:lnTo>
                          <a:lnTo>
                            <a:pt x="1007269" y="1255871"/>
                          </a:lnTo>
                          <a:cubicBezTo>
                            <a:pt x="878681" y="1238726"/>
                            <a:pt x="745807" y="1208722"/>
                            <a:pt x="625793" y="1165860"/>
                          </a:cubicBezTo>
                          <a:lnTo>
                            <a:pt x="625793" y="1165860"/>
                          </a:lnTo>
                          <a:lnTo>
                            <a:pt x="625793" y="1431607"/>
                          </a:lnTo>
                          <a:cubicBezTo>
                            <a:pt x="750094" y="1474470"/>
                            <a:pt x="882968" y="1504473"/>
                            <a:pt x="1007269" y="1521619"/>
                          </a:cubicBezTo>
                          <a:lnTo>
                            <a:pt x="1007269" y="1521619"/>
                          </a:lnTo>
                          <a:close/>
                          <a:moveTo>
                            <a:pt x="0" y="677227"/>
                          </a:moveTo>
                          <a:lnTo>
                            <a:pt x="0" y="942975"/>
                          </a:lnTo>
                          <a:cubicBezTo>
                            <a:pt x="34290" y="1020127"/>
                            <a:pt x="85725" y="1092994"/>
                            <a:pt x="158591" y="1161573"/>
                          </a:cubicBezTo>
                          <a:lnTo>
                            <a:pt x="158591" y="895826"/>
                          </a:lnTo>
                          <a:cubicBezTo>
                            <a:pt x="85725" y="827246"/>
                            <a:pt x="34290" y="754380"/>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6" name="Freeform: Shape 935">
                      <a:extLst>
                        <a:ext uri="{FF2B5EF4-FFF2-40B4-BE49-F238E27FC236}">
                          <a16:creationId xmlns:a16="http://schemas.microsoft.com/office/drawing/2014/main" id="{5804425A-C75A-5F56-71C5-B4263B58F502}"/>
                        </a:ext>
                      </a:extLst>
                    </p:cNvPr>
                    <p:cNvSpPr/>
                    <p:nvPr/>
                  </p:nvSpPr>
                  <p:spPr>
                    <a:xfrm>
                      <a:off x="14461807" y="8546781"/>
                      <a:ext cx="180023" cy="265748"/>
                    </a:xfrm>
                    <a:custGeom>
                      <a:avLst/>
                      <a:gdLst>
                        <a:gd name="connsiteX0" fmla="*/ 180023 w 180023"/>
                        <a:gd name="connsiteY0" fmla="*/ 0 h 265748"/>
                        <a:gd name="connsiteX1" fmla="*/ 180023 w 180023"/>
                        <a:gd name="connsiteY1" fmla="*/ 265748 h 265748"/>
                        <a:gd name="connsiteX2" fmla="*/ 0 w 180023"/>
                        <a:gd name="connsiteY2" fmla="*/ 265748 h 265748"/>
                        <a:gd name="connsiteX3" fmla="*/ 0 w 180023"/>
                        <a:gd name="connsiteY3" fmla="*/ 0 h 265748"/>
                      </a:gdLst>
                      <a:ahLst/>
                      <a:cxnLst>
                        <a:cxn ang="0">
                          <a:pos x="connsiteX0" y="connsiteY0"/>
                        </a:cxn>
                        <a:cxn ang="0">
                          <a:pos x="connsiteX1" y="connsiteY1"/>
                        </a:cxn>
                        <a:cxn ang="0">
                          <a:pos x="connsiteX2" y="connsiteY2"/>
                        </a:cxn>
                        <a:cxn ang="0">
                          <a:pos x="connsiteX3" y="connsiteY3"/>
                        </a:cxn>
                      </a:cxnLst>
                      <a:rect l="l" t="t" r="r" b="b"/>
                      <a:pathLst>
                        <a:path w="180023" h="265748">
                          <a:moveTo>
                            <a:pt x="180023" y="0"/>
                          </a:moveTo>
                          <a:lnTo>
                            <a:pt x="180023" y="265748"/>
                          </a:lnTo>
                          <a:lnTo>
                            <a:pt x="0" y="265748"/>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7" name="Freeform: Shape 936">
                      <a:extLst>
                        <a:ext uri="{FF2B5EF4-FFF2-40B4-BE49-F238E27FC236}">
                          <a16:creationId xmlns:a16="http://schemas.microsoft.com/office/drawing/2014/main" id="{519ACCC0-8D3C-59CC-C034-D1EE452915B9}"/>
                        </a:ext>
                      </a:extLst>
                    </p:cNvPr>
                    <p:cNvSpPr/>
                    <p:nvPr/>
                  </p:nvSpPr>
                  <p:spPr>
                    <a:xfrm>
                      <a:off x="11607165" y="8546781"/>
                      <a:ext cx="180022" cy="265748"/>
                    </a:xfrm>
                    <a:custGeom>
                      <a:avLst/>
                      <a:gdLst>
                        <a:gd name="connsiteX0" fmla="*/ 180022 w 180022"/>
                        <a:gd name="connsiteY0" fmla="*/ 0 h 265748"/>
                        <a:gd name="connsiteX1" fmla="*/ 180022 w 180022"/>
                        <a:gd name="connsiteY1" fmla="*/ 265748 h 265748"/>
                        <a:gd name="connsiteX2" fmla="*/ 0 w 180022"/>
                        <a:gd name="connsiteY2" fmla="*/ 265748 h 265748"/>
                        <a:gd name="connsiteX3" fmla="*/ 0 w 180022"/>
                        <a:gd name="connsiteY3" fmla="*/ 0 h 265748"/>
                      </a:gdLst>
                      <a:ahLst/>
                      <a:cxnLst>
                        <a:cxn ang="0">
                          <a:pos x="connsiteX0" y="connsiteY0"/>
                        </a:cxn>
                        <a:cxn ang="0">
                          <a:pos x="connsiteX1" y="connsiteY1"/>
                        </a:cxn>
                        <a:cxn ang="0">
                          <a:pos x="connsiteX2" y="connsiteY2"/>
                        </a:cxn>
                        <a:cxn ang="0">
                          <a:pos x="connsiteX3" y="connsiteY3"/>
                        </a:cxn>
                      </a:cxnLst>
                      <a:rect l="l" t="t" r="r" b="b"/>
                      <a:pathLst>
                        <a:path w="180022" h="265748">
                          <a:moveTo>
                            <a:pt x="180022" y="0"/>
                          </a:moveTo>
                          <a:lnTo>
                            <a:pt x="180022" y="265748"/>
                          </a:lnTo>
                          <a:lnTo>
                            <a:pt x="0" y="265748"/>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8" name="Freeform: Shape 937">
                      <a:extLst>
                        <a:ext uri="{FF2B5EF4-FFF2-40B4-BE49-F238E27FC236}">
                          <a16:creationId xmlns:a16="http://schemas.microsoft.com/office/drawing/2014/main" id="{32DC8F14-93AC-8462-6097-078DD3E08AD4}"/>
                        </a:ext>
                      </a:extLst>
                    </p:cNvPr>
                    <p:cNvSpPr/>
                    <p:nvPr/>
                  </p:nvSpPr>
                  <p:spPr>
                    <a:xfrm>
                      <a:off x="13836015" y="9039700"/>
                      <a:ext cx="128587" cy="334327"/>
                    </a:xfrm>
                    <a:custGeom>
                      <a:avLst/>
                      <a:gdLst>
                        <a:gd name="connsiteX0" fmla="*/ 128588 w 128587"/>
                        <a:gd name="connsiteY0" fmla="*/ 72867 h 334327"/>
                        <a:gd name="connsiteX1" fmla="*/ 128588 w 128587"/>
                        <a:gd name="connsiteY1" fmla="*/ 334328 h 334327"/>
                        <a:gd name="connsiteX2" fmla="*/ 0 w 128587"/>
                        <a:gd name="connsiteY2" fmla="*/ 261462 h 334327"/>
                        <a:gd name="connsiteX3" fmla="*/ 4286 w 128587"/>
                        <a:gd name="connsiteY3" fmla="*/ 0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72867"/>
                          </a:moveTo>
                          <a:lnTo>
                            <a:pt x="128588" y="334328"/>
                          </a:lnTo>
                          <a:lnTo>
                            <a:pt x="0" y="261462"/>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9" name="Freeform: Shape 938">
                      <a:extLst>
                        <a:ext uri="{FF2B5EF4-FFF2-40B4-BE49-F238E27FC236}">
                          <a16:creationId xmlns:a16="http://schemas.microsoft.com/office/drawing/2014/main" id="{E617D2C6-B4AB-2E97-4A2A-E42BFE452C33}"/>
                        </a:ext>
                      </a:extLst>
                    </p:cNvPr>
                    <p:cNvSpPr/>
                    <p:nvPr/>
                  </p:nvSpPr>
                  <p:spPr>
                    <a:xfrm>
                      <a:off x="12288678" y="9039700"/>
                      <a:ext cx="128587" cy="334327"/>
                    </a:xfrm>
                    <a:custGeom>
                      <a:avLst/>
                      <a:gdLst>
                        <a:gd name="connsiteX0" fmla="*/ 128588 w 128587"/>
                        <a:gd name="connsiteY0" fmla="*/ 0 h 334327"/>
                        <a:gd name="connsiteX1" fmla="*/ 128588 w 128587"/>
                        <a:gd name="connsiteY1" fmla="*/ 261462 h 334327"/>
                        <a:gd name="connsiteX2" fmla="*/ 0 w 128587"/>
                        <a:gd name="connsiteY2" fmla="*/ 334328 h 334327"/>
                        <a:gd name="connsiteX3" fmla="*/ 0 w 128587"/>
                        <a:gd name="connsiteY3" fmla="*/ 72867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2"/>
                          </a:lnTo>
                          <a:lnTo>
                            <a:pt x="0" y="334328"/>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0" name="Freeform: Shape 939">
                      <a:extLst>
                        <a:ext uri="{FF2B5EF4-FFF2-40B4-BE49-F238E27FC236}">
                          <a16:creationId xmlns:a16="http://schemas.microsoft.com/office/drawing/2014/main" id="{3497DE88-5B6E-163D-9E86-A9F325CA2159}"/>
                        </a:ext>
                      </a:extLst>
                    </p:cNvPr>
                    <p:cNvSpPr/>
                    <p:nvPr/>
                  </p:nvSpPr>
                  <p:spPr>
                    <a:xfrm>
                      <a:off x="11568588" y="8349614"/>
                      <a:ext cx="720089" cy="1028700"/>
                    </a:xfrm>
                    <a:custGeom>
                      <a:avLst/>
                      <a:gdLst>
                        <a:gd name="connsiteX0" fmla="*/ 720090 w 720089"/>
                        <a:gd name="connsiteY0" fmla="*/ 762953 h 1028700"/>
                        <a:gd name="connsiteX1" fmla="*/ 248602 w 720089"/>
                        <a:gd name="connsiteY1" fmla="*/ 488632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7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7"/>
                            <a:pt x="248602" y="488632"/>
                          </a:cubicBezTo>
                          <a:lnTo>
                            <a:pt x="248602" y="754380"/>
                          </a:lnTo>
                          <a:cubicBezTo>
                            <a:pt x="377190" y="870109"/>
                            <a:pt x="552926" y="964406"/>
                            <a:pt x="720090" y="1028700"/>
                          </a:cubicBezTo>
                          <a:lnTo>
                            <a:pt x="720090" y="1028700"/>
                          </a:lnTo>
                          <a:lnTo>
                            <a:pt x="720090" y="762953"/>
                          </a:lnTo>
                          <a:lnTo>
                            <a:pt x="720090" y="762953"/>
                          </a:lnTo>
                          <a:close/>
                          <a:moveTo>
                            <a:pt x="0" y="0"/>
                          </a:moveTo>
                          <a:lnTo>
                            <a:pt x="0" y="265747"/>
                          </a:lnTo>
                          <a:cubicBezTo>
                            <a:pt x="0" y="330041"/>
                            <a:pt x="12859" y="398621"/>
                            <a:pt x="38576" y="462915"/>
                          </a:cubicBezTo>
                          <a:lnTo>
                            <a:pt x="38576" y="197167"/>
                          </a:lnTo>
                          <a:cubicBezTo>
                            <a:pt x="12859"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1" name="Freeform: Shape 940">
                      <a:extLst>
                        <a:ext uri="{FF2B5EF4-FFF2-40B4-BE49-F238E27FC236}">
                          <a16:creationId xmlns:a16="http://schemas.microsoft.com/office/drawing/2014/main" id="{DB62D570-55B1-764A-B070-65180C259CA1}"/>
                        </a:ext>
                      </a:extLst>
                    </p:cNvPr>
                    <p:cNvSpPr/>
                    <p:nvPr/>
                  </p:nvSpPr>
                  <p:spPr>
                    <a:xfrm>
                      <a:off x="11568035" y="7460217"/>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9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9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9 h 1790581"/>
                        <a:gd name="connsiteX33" fmla="*/ 1890790 w 3108084"/>
                        <a:gd name="connsiteY33" fmla="*/ 1768079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5"/>
                            <a:pt x="716357" y="409337"/>
                          </a:cubicBezTo>
                          <a:cubicBezTo>
                            <a:pt x="1179272" y="139303"/>
                            <a:pt x="1929366" y="139303"/>
                            <a:pt x="2392281" y="409337"/>
                          </a:cubicBezTo>
                          <a:cubicBezTo>
                            <a:pt x="2855196" y="675085"/>
                            <a:pt x="2855196" y="1107996"/>
                            <a:pt x="2396567" y="1378030"/>
                          </a:cubicBezTo>
                          <a:lnTo>
                            <a:pt x="2396567" y="1378030"/>
                          </a:lnTo>
                          <a:close/>
                          <a:moveTo>
                            <a:pt x="3069509" y="700802"/>
                          </a:moveTo>
                          <a:lnTo>
                            <a:pt x="2889486" y="700802"/>
                          </a:lnTo>
                          <a:cubicBezTo>
                            <a:pt x="2855196" y="623650"/>
                            <a:pt x="2803761" y="550783"/>
                            <a:pt x="2730895" y="482203"/>
                          </a:cubicBezTo>
                          <a:lnTo>
                            <a:pt x="2855196" y="409337"/>
                          </a:lnTo>
                          <a:cubicBezTo>
                            <a:pt x="2795189" y="353616"/>
                            <a:pt x="2726609" y="306467"/>
                            <a:pt x="2645170" y="259319"/>
                          </a:cubicBezTo>
                          <a:cubicBezTo>
                            <a:pt x="2563731" y="212170"/>
                            <a:pt x="2478006" y="173594"/>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4"/>
                            <a:pt x="532048" y="212170"/>
                            <a:pt x="450609" y="259319"/>
                          </a:cubicBezTo>
                          <a:cubicBezTo>
                            <a:pt x="369171" y="306467"/>
                            <a:pt x="300591" y="357902"/>
                            <a:pt x="240583" y="409337"/>
                          </a:cubicBezTo>
                          <a:lnTo>
                            <a:pt x="369171" y="482203"/>
                          </a:lnTo>
                          <a:cubicBezTo>
                            <a:pt x="296305" y="550783"/>
                            <a:pt x="244870" y="623650"/>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900"/>
                            <a:pt x="463468" y="1528048"/>
                          </a:cubicBezTo>
                          <a:cubicBezTo>
                            <a:pt x="544907" y="1575197"/>
                            <a:pt x="630632" y="1613773"/>
                            <a:pt x="724930" y="1648063"/>
                          </a:cubicBezTo>
                          <a:lnTo>
                            <a:pt x="849231" y="1575197"/>
                          </a:lnTo>
                          <a:cubicBezTo>
                            <a:pt x="969246" y="1618060"/>
                            <a:pt x="1097833" y="1648063"/>
                            <a:pt x="1226421" y="1665208"/>
                          </a:cubicBezTo>
                          <a:lnTo>
                            <a:pt x="1226421" y="1768079"/>
                          </a:lnTo>
                          <a:cubicBezTo>
                            <a:pt x="1445020" y="1798082"/>
                            <a:pt x="1672191" y="1798082"/>
                            <a:pt x="1890790" y="1768079"/>
                          </a:cubicBezTo>
                          <a:lnTo>
                            <a:pt x="1890790" y="1665208"/>
                          </a:lnTo>
                          <a:cubicBezTo>
                            <a:pt x="2023664" y="1648063"/>
                            <a:pt x="2147965" y="1618060"/>
                            <a:pt x="2267980" y="1575197"/>
                          </a:cubicBezTo>
                          <a:lnTo>
                            <a:pt x="2392281" y="1648063"/>
                          </a:lnTo>
                          <a:cubicBezTo>
                            <a:pt x="2482292" y="1613773"/>
                            <a:pt x="2572303" y="1575197"/>
                            <a:pt x="2653742" y="1528048"/>
                          </a:cubicBezTo>
                          <a:cubicBezTo>
                            <a:pt x="2735181" y="1480900"/>
                            <a:pt x="2803761" y="1429464"/>
                            <a:pt x="2863768" y="1378030"/>
                          </a:cubicBezTo>
                          <a:lnTo>
                            <a:pt x="2735181" y="1305163"/>
                          </a:lnTo>
                          <a:cubicBezTo>
                            <a:pt x="2808047" y="1236583"/>
                            <a:pt x="2859483" y="1163717"/>
                            <a:pt x="2889486" y="1086564"/>
                          </a:cubicBezTo>
                          <a:lnTo>
                            <a:pt x="3069509" y="1086564"/>
                          </a:lnTo>
                          <a:cubicBezTo>
                            <a:pt x="3120943" y="957977"/>
                            <a:pt x="3120943" y="825104"/>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2" name="Freeform: Shape 941">
                      <a:extLst>
                        <a:ext uri="{FF2B5EF4-FFF2-40B4-BE49-F238E27FC236}">
                          <a16:creationId xmlns:a16="http://schemas.microsoft.com/office/drawing/2014/main" id="{E18017FF-E702-A9EC-19F3-E547A9D70DA8}"/>
                        </a:ext>
                      </a:extLst>
                    </p:cNvPr>
                    <p:cNvSpPr/>
                    <p:nvPr/>
                  </p:nvSpPr>
                  <p:spPr>
                    <a:xfrm>
                      <a:off x="12794456" y="8353900"/>
                      <a:ext cx="1881663" cy="1165355"/>
                    </a:xfrm>
                    <a:custGeom>
                      <a:avLst/>
                      <a:gdLst>
                        <a:gd name="connsiteX0" fmla="*/ 1847374 w 1881663"/>
                        <a:gd name="connsiteY0" fmla="*/ 192881 h 1165355"/>
                        <a:gd name="connsiteX1" fmla="*/ 1847374 w 1881663"/>
                        <a:gd name="connsiteY1" fmla="*/ 458629 h 1165355"/>
                        <a:gd name="connsiteX2" fmla="*/ 1881664 w 1881663"/>
                        <a:gd name="connsiteY2" fmla="*/ 265748 h 1165355"/>
                        <a:gd name="connsiteX3" fmla="*/ 1881664 w 1881663"/>
                        <a:gd name="connsiteY3" fmla="*/ 0 h 1165355"/>
                        <a:gd name="connsiteX4" fmla="*/ 1847374 w 1881663"/>
                        <a:gd name="connsiteY4" fmla="*/ 192881 h 1165355"/>
                        <a:gd name="connsiteX5" fmla="*/ 1847374 w 1881663"/>
                        <a:gd name="connsiteY5" fmla="*/ 192881 h 1165355"/>
                        <a:gd name="connsiteX6" fmla="*/ 0 w 1881663"/>
                        <a:gd name="connsiteY6" fmla="*/ 878681 h 1165355"/>
                        <a:gd name="connsiteX7" fmla="*/ 0 w 1881663"/>
                        <a:gd name="connsiteY7" fmla="*/ 1144429 h 1165355"/>
                        <a:gd name="connsiteX8" fmla="*/ 664369 w 1881663"/>
                        <a:gd name="connsiteY8" fmla="*/ 1144429 h 1165355"/>
                        <a:gd name="connsiteX9" fmla="*/ 664369 w 1881663"/>
                        <a:gd name="connsiteY9" fmla="*/ 878681 h 1165355"/>
                        <a:gd name="connsiteX10" fmla="*/ 0 w 1881663"/>
                        <a:gd name="connsiteY10" fmla="*/ 878681 h 1165355"/>
                        <a:gd name="connsiteX11" fmla="*/ 0 w 1881663"/>
                        <a:gd name="connsiteY11" fmla="*/ 878681 h 1165355"/>
                        <a:gd name="connsiteX12" fmla="*/ 1637347 w 1881663"/>
                        <a:gd name="connsiteY12" fmla="*/ 750094 h 1165355"/>
                        <a:gd name="connsiteX13" fmla="*/ 1637347 w 1881663"/>
                        <a:gd name="connsiteY13" fmla="*/ 484346 h 1165355"/>
                        <a:gd name="connsiteX14" fmla="*/ 1165860 w 1881663"/>
                        <a:gd name="connsiteY14" fmla="*/ 758667 h 1165355"/>
                        <a:gd name="connsiteX15" fmla="*/ 1165860 w 1881663"/>
                        <a:gd name="connsiteY15" fmla="*/ 1024414 h 1165355"/>
                        <a:gd name="connsiteX16" fmla="*/ 1637347 w 1881663"/>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5">
                          <a:moveTo>
                            <a:pt x="1847374" y="192881"/>
                          </a:moveTo>
                          <a:lnTo>
                            <a:pt x="1847374" y="458629"/>
                          </a:lnTo>
                          <a:cubicBezTo>
                            <a:pt x="1868805" y="398621"/>
                            <a:pt x="1881664" y="330042"/>
                            <a:pt x="1881664" y="265748"/>
                          </a:cubicBezTo>
                          <a:lnTo>
                            <a:pt x="1881664" y="0"/>
                          </a:lnTo>
                          <a:cubicBezTo>
                            <a:pt x="1881664" y="21431"/>
                            <a:pt x="1860232"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37347" y="750094"/>
                          </a:moveTo>
                          <a:lnTo>
                            <a:pt x="1637347" y="484346"/>
                          </a:lnTo>
                          <a:cubicBezTo>
                            <a:pt x="1504474" y="604362"/>
                            <a:pt x="1333024" y="694373"/>
                            <a:pt x="1165860" y="758667"/>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6" name="Graphic 4">
                    <a:extLst>
                      <a:ext uri="{FF2B5EF4-FFF2-40B4-BE49-F238E27FC236}">
                        <a16:creationId xmlns:a16="http://schemas.microsoft.com/office/drawing/2014/main" id="{D485386D-53A2-7AA2-57C5-F4D489A57370}"/>
                      </a:ext>
                    </a:extLst>
                  </p:cNvPr>
                  <p:cNvGrpSpPr/>
                  <p:nvPr/>
                </p:nvGrpSpPr>
                <p:grpSpPr>
                  <a:xfrm>
                    <a:off x="11568035" y="7164466"/>
                    <a:ext cx="3108084" cy="2059038"/>
                    <a:chOff x="11568035" y="7164466"/>
                    <a:chExt cx="3108084" cy="2059038"/>
                  </a:xfrm>
                  <a:solidFill>
                    <a:srgbClr val="000000"/>
                  </a:solidFill>
                </p:grpSpPr>
                <p:sp>
                  <p:nvSpPr>
                    <p:cNvPr id="919" name="Freeform: Shape 918">
                      <a:extLst>
                        <a:ext uri="{FF2B5EF4-FFF2-40B4-BE49-F238E27FC236}">
                          <a16:creationId xmlns:a16="http://schemas.microsoft.com/office/drawing/2014/main" id="{91F33023-7C90-28F6-9E02-89EBBD96AF0D}"/>
                        </a:ext>
                      </a:extLst>
                    </p:cNvPr>
                    <p:cNvSpPr/>
                    <p:nvPr/>
                  </p:nvSpPr>
                  <p:spPr>
                    <a:xfrm>
                      <a:off x="11937206" y="7354541"/>
                      <a:ext cx="2366009" cy="977928"/>
                    </a:xfrm>
                    <a:custGeom>
                      <a:avLst/>
                      <a:gdLst>
                        <a:gd name="connsiteX0" fmla="*/ 0 w 2366009"/>
                        <a:gd name="connsiteY0" fmla="*/ 703609 h 977928"/>
                        <a:gd name="connsiteX1" fmla="*/ 0 w 2366009"/>
                        <a:gd name="connsiteY1" fmla="*/ 969356 h 977928"/>
                        <a:gd name="connsiteX2" fmla="*/ 60007 w 2366009"/>
                        <a:gd name="connsiteY2" fmla="*/ 750758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8"/>
                          </a:cubicBezTo>
                          <a:cubicBezTo>
                            <a:pt x="180022" y="557876"/>
                            <a:pt x="381476" y="446433"/>
                            <a:pt x="591503" y="377853"/>
                          </a:cubicBezTo>
                          <a:cubicBezTo>
                            <a:pt x="771525" y="322133"/>
                            <a:pt x="925830" y="296415"/>
                            <a:pt x="1114425" y="287842"/>
                          </a:cubicBezTo>
                          <a:cubicBezTo>
                            <a:pt x="1375887" y="283556"/>
                            <a:pt x="1637347" y="317846"/>
                            <a:pt x="1877378" y="420716"/>
                          </a:cubicBezTo>
                          <a:cubicBezTo>
                            <a:pt x="1924526" y="442147"/>
                            <a:pt x="1971675" y="463578"/>
                            <a:pt x="2014538" y="489296"/>
                          </a:cubicBezTo>
                          <a:cubicBezTo>
                            <a:pt x="2245995" y="622170"/>
                            <a:pt x="2366010" y="802192"/>
                            <a:pt x="2366010" y="977928"/>
                          </a:cubicBezTo>
                          <a:lnTo>
                            <a:pt x="2366010" y="712181"/>
                          </a:lnTo>
                          <a:cubicBezTo>
                            <a:pt x="2366010"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0" name="Freeform: Shape 919">
                      <a:extLst>
                        <a:ext uri="{FF2B5EF4-FFF2-40B4-BE49-F238E27FC236}">
                          <a16:creationId xmlns:a16="http://schemas.microsoft.com/office/drawing/2014/main" id="{BC1421CF-2961-A9F7-DDFB-B778DE7A23F2}"/>
                        </a:ext>
                      </a:extLst>
                    </p:cNvPr>
                    <p:cNvSpPr/>
                    <p:nvPr/>
                  </p:nvSpPr>
                  <p:spPr>
                    <a:xfrm>
                      <a:off x="11939341" y="7507366"/>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5"/>
                            <a:pt x="2025261" y="1168003"/>
                          </a:cubicBezTo>
                          <a:cubicBezTo>
                            <a:pt x="1566632" y="1433751"/>
                            <a:pt x="812252" y="1433751"/>
                            <a:pt x="349337" y="1168003"/>
                          </a:cubicBezTo>
                          <a:cubicBezTo>
                            <a:pt x="-113578" y="902255"/>
                            <a:pt x="-117864" y="465058"/>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1" name="Freeform: Shape 920">
                      <a:extLst>
                        <a:ext uri="{FF2B5EF4-FFF2-40B4-BE49-F238E27FC236}">
                          <a16:creationId xmlns:a16="http://schemas.microsoft.com/office/drawing/2014/main" id="{4999909B-1F49-94F5-6241-5BA10D2D8842}"/>
                        </a:ext>
                      </a:extLst>
                    </p:cNvPr>
                    <p:cNvSpPr/>
                    <p:nvPr/>
                  </p:nvSpPr>
                  <p:spPr>
                    <a:xfrm>
                      <a:off x="13463111" y="8255317"/>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7 w 1011554"/>
                        <a:gd name="connsiteY9" fmla="*/ 218598 h 844391"/>
                        <a:gd name="connsiteX10" fmla="*/ 848677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7"/>
                            <a:pt x="848677" y="218598"/>
                          </a:cubicBezTo>
                          <a:lnTo>
                            <a:pt x="848677" y="484346"/>
                          </a:lnTo>
                          <a:cubicBezTo>
                            <a:pt x="861536" y="471488"/>
                            <a:pt x="870108" y="462915"/>
                            <a:pt x="882967" y="450056"/>
                          </a:cubicBezTo>
                          <a:cubicBezTo>
                            <a:pt x="925830" y="394335"/>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2" name="Freeform: Shape 921">
                      <a:extLst>
                        <a:ext uri="{FF2B5EF4-FFF2-40B4-BE49-F238E27FC236}">
                          <a16:creationId xmlns:a16="http://schemas.microsoft.com/office/drawing/2014/main" id="{E9AC62D9-596B-1B36-428B-9EE9A1965D60}"/>
                        </a:ext>
                      </a:extLst>
                    </p:cNvPr>
                    <p:cNvSpPr/>
                    <p:nvPr/>
                  </p:nvSpPr>
                  <p:spPr>
                    <a:xfrm>
                      <a:off x="14303216" y="7573803"/>
                      <a:ext cx="124301" cy="338614"/>
                    </a:xfrm>
                    <a:custGeom>
                      <a:avLst/>
                      <a:gdLst>
                        <a:gd name="connsiteX0" fmla="*/ 124302 w 124301"/>
                        <a:gd name="connsiteY0" fmla="*/ 0 h 338614"/>
                        <a:gd name="connsiteX1" fmla="*/ 124302 w 124301"/>
                        <a:gd name="connsiteY1" fmla="*/ 265747 h 338614"/>
                        <a:gd name="connsiteX2" fmla="*/ 0 w 124301"/>
                        <a:gd name="connsiteY2" fmla="*/ 338614 h 338614"/>
                        <a:gd name="connsiteX3" fmla="*/ 0 w 124301"/>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3" name="Freeform: Shape 922">
                      <a:extLst>
                        <a:ext uri="{FF2B5EF4-FFF2-40B4-BE49-F238E27FC236}">
                          <a16:creationId xmlns:a16="http://schemas.microsoft.com/office/drawing/2014/main" id="{B3B9DA3F-5189-D955-1F94-F740829AEEF7}"/>
                        </a:ext>
                      </a:extLst>
                    </p:cNvPr>
                    <p:cNvSpPr/>
                    <p:nvPr/>
                  </p:nvSpPr>
                  <p:spPr>
                    <a:xfrm>
                      <a:off x="11787187" y="7573803"/>
                      <a:ext cx="1007268" cy="1525905"/>
                    </a:xfrm>
                    <a:custGeom>
                      <a:avLst/>
                      <a:gdLst>
                        <a:gd name="connsiteX0" fmla="*/ 154305 w 1007268"/>
                        <a:gd name="connsiteY0" fmla="*/ 72866 h 1525905"/>
                        <a:gd name="connsiteX1" fmla="*/ 154305 w 1007268"/>
                        <a:gd name="connsiteY1" fmla="*/ 338614 h 1525905"/>
                        <a:gd name="connsiteX2" fmla="*/ 25717 w 1007268"/>
                        <a:gd name="connsiteY2" fmla="*/ 265747 h 1525905"/>
                        <a:gd name="connsiteX3" fmla="*/ 25717 w 1007268"/>
                        <a:gd name="connsiteY3" fmla="*/ 0 h 1525905"/>
                        <a:gd name="connsiteX4" fmla="*/ 154305 w 1007268"/>
                        <a:gd name="connsiteY4" fmla="*/ 72866 h 1525905"/>
                        <a:gd name="connsiteX5" fmla="*/ 154305 w 1007268"/>
                        <a:gd name="connsiteY5" fmla="*/ 72866 h 1525905"/>
                        <a:gd name="connsiteX6" fmla="*/ 1007269 w 1007268"/>
                        <a:gd name="connsiteY6" fmla="*/ 1525905 h 1525905"/>
                        <a:gd name="connsiteX7" fmla="*/ 1007269 w 1007268"/>
                        <a:gd name="connsiteY7" fmla="*/ 1525905 h 1525905"/>
                        <a:gd name="connsiteX8" fmla="*/ 1007269 w 1007268"/>
                        <a:gd name="connsiteY8" fmla="*/ 1260158 h 1525905"/>
                        <a:gd name="connsiteX9" fmla="*/ 625793 w 1007268"/>
                        <a:gd name="connsiteY9" fmla="*/ 1170146 h 1525905"/>
                        <a:gd name="connsiteX10" fmla="*/ 625793 w 1007268"/>
                        <a:gd name="connsiteY10" fmla="*/ 1170146 h 1525905"/>
                        <a:gd name="connsiteX11" fmla="*/ 625793 w 1007268"/>
                        <a:gd name="connsiteY11" fmla="*/ 1435894 h 1525905"/>
                        <a:gd name="connsiteX12" fmla="*/ 1007269 w 1007268"/>
                        <a:gd name="connsiteY12" fmla="*/ 1525905 h 1525905"/>
                        <a:gd name="connsiteX13" fmla="*/ 1007269 w 1007268"/>
                        <a:gd name="connsiteY13" fmla="*/ 1525905 h 1525905"/>
                        <a:gd name="connsiteX14" fmla="*/ 0 w 1007268"/>
                        <a:gd name="connsiteY14" fmla="*/ 677228 h 1525905"/>
                        <a:gd name="connsiteX15" fmla="*/ 0 w 1007268"/>
                        <a:gd name="connsiteY15" fmla="*/ 942975 h 1525905"/>
                        <a:gd name="connsiteX16" fmla="*/ 158591 w 1007268"/>
                        <a:gd name="connsiteY16" fmla="*/ 1161574 h 1525905"/>
                        <a:gd name="connsiteX17" fmla="*/ 158591 w 1007268"/>
                        <a:gd name="connsiteY17" fmla="*/ 895827 h 1525905"/>
                        <a:gd name="connsiteX18" fmla="*/ 0 w 1007268"/>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5">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8"/>
                          </a:lnTo>
                          <a:cubicBezTo>
                            <a:pt x="878681" y="1243013"/>
                            <a:pt x="745807" y="1213009"/>
                            <a:pt x="625793" y="1170146"/>
                          </a:cubicBezTo>
                          <a:lnTo>
                            <a:pt x="625793" y="1170146"/>
                          </a:lnTo>
                          <a:lnTo>
                            <a:pt x="625793" y="1435894"/>
                          </a:lnTo>
                          <a:cubicBezTo>
                            <a:pt x="750094" y="1478756"/>
                            <a:pt x="882968" y="1508760"/>
                            <a:pt x="1007269" y="1525905"/>
                          </a:cubicBezTo>
                          <a:lnTo>
                            <a:pt x="1007269"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4" name="Freeform: Shape 923">
                      <a:extLst>
                        <a:ext uri="{FF2B5EF4-FFF2-40B4-BE49-F238E27FC236}">
                          <a16:creationId xmlns:a16="http://schemas.microsoft.com/office/drawing/2014/main" id="{F31C68FA-30B2-C1AB-C0E8-FCF77CCAFA33}"/>
                        </a:ext>
                      </a:extLst>
                    </p:cNvPr>
                    <p:cNvSpPr/>
                    <p:nvPr/>
                  </p:nvSpPr>
                  <p:spPr>
                    <a:xfrm>
                      <a:off x="14461807" y="8251030"/>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5" name="Freeform: Shape 924">
                      <a:extLst>
                        <a:ext uri="{FF2B5EF4-FFF2-40B4-BE49-F238E27FC236}">
                          <a16:creationId xmlns:a16="http://schemas.microsoft.com/office/drawing/2014/main" id="{9A486A03-4E1C-CB05-699B-DBE7F4805FBD}"/>
                        </a:ext>
                      </a:extLst>
                    </p:cNvPr>
                    <p:cNvSpPr/>
                    <p:nvPr/>
                  </p:nvSpPr>
                  <p:spPr>
                    <a:xfrm>
                      <a:off x="11607165" y="8251030"/>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6" name="Freeform: Shape 925">
                      <a:extLst>
                        <a:ext uri="{FF2B5EF4-FFF2-40B4-BE49-F238E27FC236}">
                          <a16:creationId xmlns:a16="http://schemas.microsoft.com/office/drawing/2014/main" id="{F9B8582B-EE92-7424-B8B0-DFBA4139035A}"/>
                        </a:ext>
                      </a:extLst>
                    </p:cNvPr>
                    <p:cNvSpPr/>
                    <p:nvPr/>
                  </p:nvSpPr>
                  <p:spPr>
                    <a:xfrm>
                      <a:off x="13836015" y="8743949"/>
                      <a:ext cx="128587" cy="338613"/>
                    </a:xfrm>
                    <a:custGeom>
                      <a:avLst/>
                      <a:gdLst>
                        <a:gd name="connsiteX0" fmla="*/ 128588 w 128587"/>
                        <a:gd name="connsiteY0" fmla="*/ 72866 h 338613"/>
                        <a:gd name="connsiteX1" fmla="*/ 128588 w 128587"/>
                        <a:gd name="connsiteY1" fmla="*/ 338614 h 338613"/>
                        <a:gd name="connsiteX2" fmla="*/ 0 w 128587"/>
                        <a:gd name="connsiteY2" fmla="*/ 265747 h 338613"/>
                        <a:gd name="connsiteX3" fmla="*/ 4286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7" name="Freeform: Shape 926">
                      <a:extLst>
                        <a:ext uri="{FF2B5EF4-FFF2-40B4-BE49-F238E27FC236}">
                          <a16:creationId xmlns:a16="http://schemas.microsoft.com/office/drawing/2014/main" id="{A25CD80C-C24A-530B-7845-22F3A6788235}"/>
                        </a:ext>
                      </a:extLst>
                    </p:cNvPr>
                    <p:cNvSpPr/>
                    <p:nvPr/>
                  </p:nvSpPr>
                  <p:spPr>
                    <a:xfrm>
                      <a:off x="12288678" y="8743949"/>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8" name="Freeform: Shape 927">
                      <a:extLst>
                        <a:ext uri="{FF2B5EF4-FFF2-40B4-BE49-F238E27FC236}">
                          <a16:creationId xmlns:a16="http://schemas.microsoft.com/office/drawing/2014/main" id="{029B5993-604B-F932-D647-545ACF1CAD3D}"/>
                        </a:ext>
                      </a:extLst>
                    </p:cNvPr>
                    <p:cNvSpPr/>
                    <p:nvPr/>
                  </p:nvSpPr>
                  <p:spPr>
                    <a:xfrm>
                      <a:off x="11568588" y="8053863"/>
                      <a:ext cx="720089" cy="1028700"/>
                    </a:xfrm>
                    <a:custGeom>
                      <a:avLst/>
                      <a:gdLst>
                        <a:gd name="connsiteX0" fmla="*/ 720090 w 720089"/>
                        <a:gd name="connsiteY0" fmla="*/ 762953 h 1028700"/>
                        <a:gd name="connsiteX1" fmla="*/ 248602 w 720089"/>
                        <a:gd name="connsiteY1" fmla="*/ 488633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8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8"/>
                            <a:pt x="248602" y="488633"/>
                          </a:cubicBezTo>
                          <a:lnTo>
                            <a:pt x="248602" y="754380"/>
                          </a:lnTo>
                          <a:cubicBezTo>
                            <a:pt x="377190" y="870109"/>
                            <a:pt x="552926" y="964406"/>
                            <a:pt x="720090" y="1028700"/>
                          </a:cubicBezTo>
                          <a:lnTo>
                            <a:pt x="720090" y="1028700"/>
                          </a:lnTo>
                          <a:lnTo>
                            <a:pt x="720090" y="762953"/>
                          </a:lnTo>
                          <a:lnTo>
                            <a:pt x="720090" y="762953"/>
                          </a:lnTo>
                          <a:close/>
                          <a:moveTo>
                            <a:pt x="0" y="0"/>
                          </a:moveTo>
                          <a:lnTo>
                            <a:pt x="0" y="265748"/>
                          </a:lnTo>
                          <a:cubicBezTo>
                            <a:pt x="0" y="330042"/>
                            <a:pt x="12859" y="398621"/>
                            <a:pt x="38576" y="462915"/>
                          </a:cubicBezTo>
                          <a:lnTo>
                            <a:pt x="38576"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29" name="Freeform: Shape 928">
                      <a:extLst>
                        <a:ext uri="{FF2B5EF4-FFF2-40B4-BE49-F238E27FC236}">
                          <a16:creationId xmlns:a16="http://schemas.microsoft.com/office/drawing/2014/main" id="{1F3B8413-5755-8C3B-9BAA-66A0875D6BAF}"/>
                        </a:ext>
                      </a:extLst>
                    </p:cNvPr>
                    <p:cNvSpPr/>
                    <p:nvPr/>
                  </p:nvSpPr>
                  <p:spPr>
                    <a:xfrm>
                      <a:off x="11568035" y="7164466"/>
                      <a:ext cx="3108084" cy="1790581"/>
                    </a:xfrm>
                    <a:custGeom>
                      <a:avLst/>
                      <a:gdLst>
                        <a:gd name="connsiteX0" fmla="*/ 2396567 w 3108084"/>
                        <a:gd name="connsiteY0" fmla="*/ 1382315 h 1790581"/>
                        <a:gd name="connsiteX1" fmla="*/ 720643 w 3108084"/>
                        <a:gd name="connsiteY1" fmla="*/ 1382315 h 1790581"/>
                        <a:gd name="connsiteX2" fmla="*/ 716357 w 3108084"/>
                        <a:gd name="connsiteY2" fmla="*/ 413623 h 1790581"/>
                        <a:gd name="connsiteX3" fmla="*/ 2392281 w 3108084"/>
                        <a:gd name="connsiteY3" fmla="*/ 413623 h 1790581"/>
                        <a:gd name="connsiteX4" fmla="*/ 2396567 w 3108084"/>
                        <a:gd name="connsiteY4" fmla="*/ 1382315 h 1790581"/>
                        <a:gd name="connsiteX5" fmla="*/ 2396567 w 3108084"/>
                        <a:gd name="connsiteY5" fmla="*/ 1382315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8 h 1790581"/>
                        <a:gd name="connsiteX33" fmla="*/ 1890790 w 3108084"/>
                        <a:gd name="connsiteY33" fmla="*/ 1768078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82315"/>
                          </a:moveTo>
                          <a:cubicBezTo>
                            <a:pt x="1933652" y="1652349"/>
                            <a:pt x="1187845" y="1652349"/>
                            <a:pt x="720643" y="1382315"/>
                          </a:cubicBezTo>
                          <a:cubicBezTo>
                            <a:pt x="257728" y="1112282"/>
                            <a:pt x="253442" y="679371"/>
                            <a:pt x="716357" y="413623"/>
                          </a:cubicBezTo>
                          <a:cubicBezTo>
                            <a:pt x="1179272" y="143589"/>
                            <a:pt x="1929366" y="143589"/>
                            <a:pt x="2392281" y="413623"/>
                          </a:cubicBezTo>
                          <a:cubicBezTo>
                            <a:pt x="2855196" y="679371"/>
                            <a:pt x="2855196" y="1112282"/>
                            <a:pt x="2396567" y="1382315"/>
                          </a:cubicBezTo>
                          <a:lnTo>
                            <a:pt x="2396567" y="1382315"/>
                          </a:lnTo>
                          <a:close/>
                          <a:moveTo>
                            <a:pt x="3069509" y="700802"/>
                          </a:moveTo>
                          <a:lnTo>
                            <a:pt x="2889486" y="700802"/>
                          </a:lnTo>
                          <a:cubicBezTo>
                            <a:pt x="2855196" y="623649"/>
                            <a:pt x="2803761" y="550783"/>
                            <a:pt x="2730895" y="482203"/>
                          </a:cubicBezTo>
                          <a:lnTo>
                            <a:pt x="2855196" y="409337"/>
                          </a:lnTo>
                          <a:cubicBezTo>
                            <a:pt x="2795189" y="357902"/>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62263"/>
                            <a:pt x="3120943"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0" name="Freeform: Shape 929">
                      <a:extLst>
                        <a:ext uri="{FF2B5EF4-FFF2-40B4-BE49-F238E27FC236}">
                          <a16:creationId xmlns:a16="http://schemas.microsoft.com/office/drawing/2014/main" id="{A3E15A1D-D72B-64F5-4D8C-4EEA0DE450D9}"/>
                        </a:ext>
                      </a:extLst>
                    </p:cNvPr>
                    <p:cNvSpPr/>
                    <p:nvPr/>
                  </p:nvSpPr>
                  <p:spPr>
                    <a:xfrm>
                      <a:off x="12794456" y="8058149"/>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4406"/>
                            <a:pt x="1504474" y="874395"/>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7" name="Graphic 4">
                    <a:extLst>
                      <a:ext uri="{FF2B5EF4-FFF2-40B4-BE49-F238E27FC236}">
                        <a16:creationId xmlns:a16="http://schemas.microsoft.com/office/drawing/2014/main" id="{A8611279-1AAC-1675-CFAA-1CA6CAF84D4F}"/>
                      </a:ext>
                    </a:extLst>
                  </p:cNvPr>
                  <p:cNvGrpSpPr/>
                  <p:nvPr/>
                </p:nvGrpSpPr>
                <p:grpSpPr>
                  <a:xfrm>
                    <a:off x="11568035" y="6873001"/>
                    <a:ext cx="3108084" cy="2059038"/>
                    <a:chOff x="11568035" y="6873001"/>
                    <a:chExt cx="3108084" cy="2059038"/>
                  </a:xfrm>
                  <a:solidFill>
                    <a:srgbClr val="000000"/>
                  </a:solidFill>
                </p:grpSpPr>
                <p:sp>
                  <p:nvSpPr>
                    <p:cNvPr id="907" name="Freeform: Shape 906">
                      <a:extLst>
                        <a:ext uri="{FF2B5EF4-FFF2-40B4-BE49-F238E27FC236}">
                          <a16:creationId xmlns:a16="http://schemas.microsoft.com/office/drawing/2014/main" id="{3C7FCA34-2AB3-CB52-4BCF-B2C3AF085E0F}"/>
                        </a:ext>
                      </a:extLst>
                    </p:cNvPr>
                    <p:cNvSpPr/>
                    <p:nvPr/>
                  </p:nvSpPr>
                  <p:spPr>
                    <a:xfrm>
                      <a:off x="11937206" y="7058859"/>
                      <a:ext cx="2366009" cy="977858"/>
                    </a:xfrm>
                    <a:custGeom>
                      <a:avLst/>
                      <a:gdLst>
                        <a:gd name="connsiteX0" fmla="*/ 0 w 2366009"/>
                        <a:gd name="connsiteY0" fmla="*/ 703539 h 977858"/>
                        <a:gd name="connsiteX1" fmla="*/ 0 w 2366009"/>
                        <a:gd name="connsiteY1" fmla="*/ 969286 h 977858"/>
                        <a:gd name="connsiteX2" fmla="*/ 60007 w 2366009"/>
                        <a:gd name="connsiteY2" fmla="*/ 750687 h 977858"/>
                        <a:gd name="connsiteX3" fmla="*/ 591503 w 2366009"/>
                        <a:gd name="connsiteY3" fmla="*/ 377784 h 977858"/>
                        <a:gd name="connsiteX4" fmla="*/ 1114425 w 2366009"/>
                        <a:gd name="connsiteY4" fmla="*/ 287772 h 977858"/>
                        <a:gd name="connsiteX5" fmla="*/ 1877378 w 2366009"/>
                        <a:gd name="connsiteY5" fmla="*/ 420646 h 977858"/>
                        <a:gd name="connsiteX6" fmla="*/ 2014538 w 2366009"/>
                        <a:gd name="connsiteY6" fmla="*/ 489227 h 977858"/>
                        <a:gd name="connsiteX7" fmla="*/ 2366010 w 2366009"/>
                        <a:gd name="connsiteY7" fmla="*/ 977859 h 977858"/>
                        <a:gd name="connsiteX8" fmla="*/ 2366010 w 2366009"/>
                        <a:gd name="connsiteY8" fmla="*/ 712111 h 977858"/>
                        <a:gd name="connsiteX9" fmla="*/ 1281589 w 2366009"/>
                        <a:gd name="connsiteY9" fmla="*/ 4880 h 977858"/>
                        <a:gd name="connsiteX10" fmla="*/ 0 w 2366009"/>
                        <a:gd name="connsiteY10" fmla="*/ 703539 h 9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8">
                          <a:moveTo>
                            <a:pt x="0" y="703539"/>
                          </a:moveTo>
                          <a:lnTo>
                            <a:pt x="0" y="969286"/>
                          </a:lnTo>
                          <a:cubicBezTo>
                            <a:pt x="0" y="892134"/>
                            <a:pt x="21431" y="814981"/>
                            <a:pt x="60007" y="750687"/>
                          </a:cubicBezTo>
                          <a:cubicBezTo>
                            <a:pt x="180022" y="557806"/>
                            <a:pt x="381476" y="446364"/>
                            <a:pt x="591503" y="377784"/>
                          </a:cubicBezTo>
                          <a:cubicBezTo>
                            <a:pt x="771525" y="322062"/>
                            <a:pt x="925830" y="296345"/>
                            <a:pt x="1114425" y="287772"/>
                          </a:cubicBezTo>
                          <a:cubicBezTo>
                            <a:pt x="1375887" y="283486"/>
                            <a:pt x="1637347" y="317777"/>
                            <a:pt x="1877378" y="420646"/>
                          </a:cubicBezTo>
                          <a:cubicBezTo>
                            <a:pt x="1924526" y="442078"/>
                            <a:pt x="1971675" y="463509"/>
                            <a:pt x="2014538" y="489227"/>
                          </a:cubicBezTo>
                          <a:cubicBezTo>
                            <a:pt x="2245995" y="622100"/>
                            <a:pt x="2366010" y="802122"/>
                            <a:pt x="2366010" y="977859"/>
                          </a:cubicBezTo>
                          <a:lnTo>
                            <a:pt x="2366010" y="712111"/>
                          </a:lnTo>
                          <a:cubicBezTo>
                            <a:pt x="2366010" y="300631"/>
                            <a:pt x="1843088" y="39170"/>
                            <a:pt x="1281589" y="4880"/>
                          </a:cubicBezTo>
                          <a:cubicBezTo>
                            <a:pt x="664369" y="-37982"/>
                            <a:pt x="0" y="202047"/>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8" name="Freeform: Shape 907">
                      <a:extLst>
                        <a:ext uri="{FF2B5EF4-FFF2-40B4-BE49-F238E27FC236}">
                          <a16:creationId xmlns:a16="http://schemas.microsoft.com/office/drawing/2014/main" id="{7FCB2466-27E0-658A-1AA4-B4B55B79315F}"/>
                        </a:ext>
                      </a:extLst>
                    </p:cNvPr>
                    <p:cNvSpPr/>
                    <p:nvPr/>
                  </p:nvSpPr>
                  <p:spPr>
                    <a:xfrm>
                      <a:off x="11939341" y="7212686"/>
                      <a:ext cx="2370311" cy="1370528"/>
                    </a:xfrm>
                    <a:custGeom>
                      <a:avLst/>
                      <a:gdLst>
                        <a:gd name="connsiteX0" fmla="*/ 2020974 w 2370311"/>
                        <a:gd name="connsiteY0" fmla="*/ 202525 h 1370528"/>
                        <a:gd name="connsiteX1" fmla="*/ 2025261 w 2370311"/>
                        <a:gd name="connsiteY1" fmla="*/ 1171218 h 1370528"/>
                        <a:gd name="connsiteX2" fmla="*/ 349337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6"/>
                            <a:pt x="812252" y="1436966"/>
                            <a:pt x="349337" y="1171218"/>
                          </a:cubicBezTo>
                          <a:cubicBezTo>
                            <a:pt x="-113578" y="905470"/>
                            <a:pt x="-117864" y="468273"/>
                            <a:pt x="345051" y="202525"/>
                          </a:cubicBezTo>
                          <a:cubicBezTo>
                            <a:pt x="803679" y="-67508"/>
                            <a:pt x="1558059"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9" name="Freeform: Shape 908">
                      <a:extLst>
                        <a:ext uri="{FF2B5EF4-FFF2-40B4-BE49-F238E27FC236}">
                          <a16:creationId xmlns:a16="http://schemas.microsoft.com/office/drawing/2014/main" id="{494241A6-7968-BDC6-7552-4B54DB9452D8}"/>
                        </a:ext>
                      </a:extLst>
                    </p:cNvPr>
                    <p:cNvSpPr/>
                    <p:nvPr/>
                  </p:nvSpPr>
                  <p:spPr>
                    <a:xfrm>
                      <a:off x="13463111" y="7963852"/>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7 w 1011554"/>
                        <a:gd name="connsiteY9" fmla="*/ 218598 h 844391"/>
                        <a:gd name="connsiteX10" fmla="*/ 848677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8"/>
                            <a:pt x="848677" y="218598"/>
                          </a:cubicBezTo>
                          <a:lnTo>
                            <a:pt x="848677" y="484346"/>
                          </a:lnTo>
                          <a:cubicBezTo>
                            <a:pt x="861536" y="471488"/>
                            <a:pt x="870108" y="462915"/>
                            <a:pt x="882967" y="450056"/>
                          </a:cubicBezTo>
                          <a:cubicBezTo>
                            <a:pt x="925830" y="390048"/>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0" name="Freeform: Shape 909">
                      <a:extLst>
                        <a:ext uri="{FF2B5EF4-FFF2-40B4-BE49-F238E27FC236}">
                          <a16:creationId xmlns:a16="http://schemas.microsoft.com/office/drawing/2014/main" id="{6DA5373C-E630-0190-353D-317B98293C09}"/>
                        </a:ext>
                      </a:extLst>
                    </p:cNvPr>
                    <p:cNvSpPr/>
                    <p:nvPr/>
                  </p:nvSpPr>
                  <p:spPr>
                    <a:xfrm>
                      <a:off x="14303216" y="7282338"/>
                      <a:ext cx="124301" cy="338614"/>
                    </a:xfrm>
                    <a:custGeom>
                      <a:avLst/>
                      <a:gdLst>
                        <a:gd name="connsiteX0" fmla="*/ 124302 w 124301"/>
                        <a:gd name="connsiteY0" fmla="*/ 0 h 338614"/>
                        <a:gd name="connsiteX1" fmla="*/ 124302 w 124301"/>
                        <a:gd name="connsiteY1" fmla="*/ 265748 h 338614"/>
                        <a:gd name="connsiteX2" fmla="*/ 0 w 124301"/>
                        <a:gd name="connsiteY2" fmla="*/ 338614 h 338614"/>
                        <a:gd name="connsiteX3" fmla="*/ 0 w 124301"/>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8"/>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1" name="Freeform: Shape 910">
                      <a:extLst>
                        <a:ext uri="{FF2B5EF4-FFF2-40B4-BE49-F238E27FC236}">
                          <a16:creationId xmlns:a16="http://schemas.microsoft.com/office/drawing/2014/main" id="{ACC55886-FE32-810B-88FE-072ED252D698}"/>
                        </a:ext>
                      </a:extLst>
                    </p:cNvPr>
                    <p:cNvSpPr/>
                    <p:nvPr/>
                  </p:nvSpPr>
                  <p:spPr>
                    <a:xfrm>
                      <a:off x="11787187" y="7282338"/>
                      <a:ext cx="1007268" cy="1525905"/>
                    </a:xfrm>
                    <a:custGeom>
                      <a:avLst/>
                      <a:gdLst>
                        <a:gd name="connsiteX0" fmla="*/ 154305 w 1007268"/>
                        <a:gd name="connsiteY0" fmla="*/ 72867 h 1525905"/>
                        <a:gd name="connsiteX1" fmla="*/ 154305 w 1007268"/>
                        <a:gd name="connsiteY1" fmla="*/ 338614 h 1525905"/>
                        <a:gd name="connsiteX2" fmla="*/ 25717 w 1007268"/>
                        <a:gd name="connsiteY2" fmla="*/ 265748 h 1525905"/>
                        <a:gd name="connsiteX3" fmla="*/ 25717 w 1007268"/>
                        <a:gd name="connsiteY3" fmla="*/ 0 h 1525905"/>
                        <a:gd name="connsiteX4" fmla="*/ 154305 w 1007268"/>
                        <a:gd name="connsiteY4" fmla="*/ 72867 h 1525905"/>
                        <a:gd name="connsiteX5" fmla="*/ 154305 w 1007268"/>
                        <a:gd name="connsiteY5" fmla="*/ 72867 h 1525905"/>
                        <a:gd name="connsiteX6" fmla="*/ 1007269 w 1007268"/>
                        <a:gd name="connsiteY6" fmla="*/ 1525905 h 1525905"/>
                        <a:gd name="connsiteX7" fmla="*/ 1007269 w 1007268"/>
                        <a:gd name="connsiteY7" fmla="*/ 1525905 h 1525905"/>
                        <a:gd name="connsiteX8" fmla="*/ 1007269 w 1007268"/>
                        <a:gd name="connsiteY8" fmla="*/ 1260158 h 1525905"/>
                        <a:gd name="connsiteX9" fmla="*/ 625793 w 1007268"/>
                        <a:gd name="connsiteY9" fmla="*/ 1170146 h 1525905"/>
                        <a:gd name="connsiteX10" fmla="*/ 625793 w 1007268"/>
                        <a:gd name="connsiteY10" fmla="*/ 1170146 h 1525905"/>
                        <a:gd name="connsiteX11" fmla="*/ 625793 w 1007268"/>
                        <a:gd name="connsiteY11" fmla="*/ 1435894 h 1525905"/>
                        <a:gd name="connsiteX12" fmla="*/ 1007269 w 1007268"/>
                        <a:gd name="connsiteY12" fmla="*/ 1525905 h 1525905"/>
                        <a:gd name="connsiteX13" fmla="*/ 1007269 w 1007268"/>
                        <a:gd name="connsiteY13" fmla="*/ 1525905 h 1525905"/>
                        <a:gd name="connsiteX14" fmla="*/ 0 w 1007268"/>
                        <a:gd name="connsiteY14" fmla="*/ 677228 h 1525905"/>
                        <a:gd name="connsiteX15" fmla="*/ 0 w 1007268"/>
                        <a:gd name="connsiteY15" fmla="*/ 942975 h 1525905"/>
                        <a:gd name="connsiteX16" fmla="*/ 158591 w 1007268"/>
                        <a:gd name="connsiteY16" fmla="*/ 1161574 h 1525905"/>
                        <a:gd name="connsiteX17" fmla="*/ 158591 w 1007268"/>
                        <a:gd name="connsiteY17" fmla="*/ 895827 h 1525905"/>
                        <a:gd name="connsiteX18" fmla="*/ 0 w 1007268"/>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5">
                          <a:moveTo>
                            <a:pt x="154305" y="72867"/>
                          </a:moveTo>
                          <a:lnTo>
                            <a:pt x="154305" y="338614"/>
                          </a:lnTo>
                          <a:lnTo>
                            <a:pt x="25717" y="265748"/>
                          </a:lnTo>
                          <a:lnTo>
                            <a:pt x="25717" y="0"/>
                          </a:lnTo>
                          <a:lnTo>
                            <a:pt x="154305" y="72867"/>
                          </a:lnTo>
                          <a:lnTo>
                            <a:pt x="154305" y="72867"/>
                          </a:lnTo>
                          <a:close/>
                          <a:moveTo>
                            <a:pt x="1007269" y="1525905"/>
                          </a:moveTo>
                          <a:lnTo>
                            <a:pt x="1007269" y="1525905"/>
                          </a:lnTo>
                          <a:lnTo>
                            <a:pt x="1007269" y="1260158"/>
                          </a:lnTo>
                          <a:cubicBezTo>
                            <a:pt x="878681" y="1243013"/>
                            <a:pt x="745807" y="1213009"/>
                            <a:pt x="625793" y="1170146"/>
                          </a:cubicBezTo>
                          <a:lnTo>
                            <a:pt x="625793" y="1170146"/>
                          </a:lnTo>
                          <a:lnTo>
                            <a:pt x="625793" y="1435894"/>
                          </a:lnTo>
                          <a:cubicBezTo>
                            <a:pt x="750094" y="1474471"/>
                            <a:pt x="882968" y="1508761"/>
                            <a:pt x="1007269" y="1525905"/>
                          </a:cubicBezTo>
                          <a:lnTo>
                            <a:pt x="1007269"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2" name="Freeform: Shape 911">
                      <a:extLst>
                        <a:ext uri="{FF2B5EF4-FFF2-40B4-BE49-F238E27FC236}">
                          <a16:creationId xmlns:a16="http://schemas.microsoft.com/office/drawing/2014/main" id="{2A11F09D-D223-99A3-0BEF-6AF52AB4F110}"/>
                        </a:ext>
                      </a:extLst>
                    </p:cNvPr>
                    <p:cNvSpPr/>
                    <p:nvPr/>
                  </p:nvSpPr>
                  <p:spPr>
                    <a:xfrm>
                      <a:off x="14461807" y="7959565"/>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3" name="Freeform: Shape 912">
                      <a:extLst>
                        <a:ext uri="{FF2B5EF4-FFF2-40B4-BE49-F238E27FC236}">
                          <a16:creationId xmlns:a16="http://schemas.microsoft.com/office/drawing/2014/main" id="{307A919B-94FB-CCFA-0DEB-F95907CDD564}"/>
                        </a:ext>
                      </a:extLst>
                    </p:cNvPr>
                    <p:cNvSpPr/>
                    <p:nvPr/>
                  </p:nvSpPr>
                  <p:spPr>
                    <a:xfrm>
                      <a:off x="11607165" y="7959565"/>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4" name="Freeform: Shape 913">
                      <a:extLst>
                        <a:ext uri="{FF2B5EF4-FFF2-40B4-BE49-F238E27FC236}">
                          <a16:creationId xmlns:a16="http://schemas.microsoft.com/office/drawing/2014/main" id="{683C11DB-F59F-4820-68B2-D7323838A805}"/>
                        </a:ext>
                      </a:extLst>
                    </p:cNvPr>
                    <p:cNvSpPr/>
                    <p:nvPr/>
                  </p:nvSpPr>
                  <p:spPr>
                    <a:xfrm>
                      <a:off x="13836015" y="8452484"/>
                      <a:ext cx="128587" cy="338614"/>
                    </a:xfrm>
                    <a:custGeom>
                      <a:avLst/>
                      <a:gdLst>
                        <a:gd name="connsiteX0" fmla="*/ 128588 w 128587"/>
                        <a:gd name="connsiteY0" fmla="*/ 72866 h 338614"/>
                        <a:gd name="connsiteX1" fmla="*/ 128588 w 128587"/>
                        <a:gd name="connsiteY1" fmla="*/ 338614 h 338614"/>
                        <a:gd name="connsiteX2" fmla="*/ 0 w 128587"/>
                        <a:gd name="connsiteY2" fmla="*/ 265747 h 338614"/>
                        <a:gd name="connsiteX3" fmla="*/ 4286 w 128587"/>
                        <a:gd name="connsiteY3" fmla="*/ 0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5" name="Freeform: Shape 914">
                      <a:extLst>
                        <a:ext uri="{FF2B5EF4-FFF2-40B4-BE49-F238E27FC236}">
                          <a16:creationId xmlns:a16="http://schemas.microsoft.com/office/drawing/2014/main" id="{0C4A4511-31DB-ADF6-738F-DBCDE3E07399}"/>
                        </a:ext>
                      </a:extLst>
                    </p:cNvPr>
                    <p:cNvSpPr/>
                    <p:nvPr/>
                  </p:nvSpPr>
                  <p:spPr>
                    <a:xfrm>
                      <a:off x="12288678" y="8452484"/>
                      <a:ext cx="128587" cy="338614"/>
                    </a:xfrm>
                    <a:custGeom>
                      <a:avLst/>
                      <a:gdLst>
                        <a:gd name="connsiteX0" fmla="*/ 128588 w 128587"/>
                        <a:gd name="connsiteY0" fmla="*/ 0 h 338614"/>
                        <a:gd name="connsiteX1" fmla="*/ 128588 w 128587"/>
                        <a:gd name="connsiteY1" fmla="*/ 265747 h 338614"/>
                        <a:gd name="connsiteX2" fmla="*/ 0 w 128587"/>
                        <a:gd name="connsiteY2" fmla="*/ 338614 h 338614"/>
                        <a:gd name="connsiteX3" fmla="*/ 0 w 128587"/>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8587" h="338614">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6" name="Freeform: Shape 915">
                      <a:extLst>
                        <a:ext uri="{FF2B5EF4-FFF2-40B4-BE49-F238E27FC236}">
                          <a16:creationId xmlns:a16="http://schemas.microsoft.com/office/drawing/2014/main" id="{12785A97-FBF7-BFCC-6968-F480ACB8CAAE}"/>
                        </a:ext>
                      </a:extLst>
                    </p:cNvPr>
                    <p:cNvSpPr/>
                    <p:nvPr/>
                  </p:nvSpPr>
                  <p:spPr>
                    <a:xfrm>
                      <a:off x="11568588" y="7762398"/>
                      <a:ext cx="720089" cy="1028700"/>
                    </a:xfrm>
                    <a:custGeom>
                      <a:avLst/>
                      <a:gdLst>
                        <a:gd name="connsiteX0" fmla="*/ 720090 w 720089"/>
                        <a:gd name="connsiteY0" fmla="*/ 762952 h 1028700"/>
                        <a:gd name="connsiteX1" fmla="*/ 248602 w 720089"/>
                        <a:gd name="connsiteY1" fmla="*/ 488632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2 h 1028700"/>
                        <a:gd name="connsiteX6" fmla="*/ 720090 w 720089"/>
                        <a:gd name="connsiteY6" fmla="*/ 762952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7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2"/>
                          </a:moveTo>
                          <a:cubicBezTo>
                            <a:pt x="552926" y="698658"/>
                            <a:pt x="381476" y="608647"/>
                            <a:pt x="248602" y="488632"/>
                          </a:cubicBezTo>
                          <a:lnTo>
                            <a:pt x="248602" y="754380"/>
                          </a:lnTo>
                          <a:cubicBezTo>
                            <a:pt x="377190" y="870108"/>
                            <a:pt x="552926" y="964406"/>
                            <a:pt x="720090" y="1028700"/>
                          </a:cubicBezTo>
                          <a:lnTo>
                            <a:pt x="720090" y="1028700"/>
                          </a:lnTo>
                          <a:lnTo>
                            <a:pt x="720090" y="762952"/>
                          </a:lnTo>
                          <a:lnTo>
                            <a:pt x="720090" y="762952"/>
                          </a:lnTo>
                          <a:close/>
                          <a:moveTo>
                            <a:pt x="0" y="0"/>
                          </a:moveTo>
                          <a:lnTo>
                            <a:pt x="0" y="265747"/>
                          </a:lnTo>
                          <a:cubicBezTo>
                            <a:pt x="0" y="330041"/>
                            <a:pt x="12859" y="398621"/>
                            <a:pt x="38576" y="462915"/>
                          </a:cubicBezTo>
                          <a:lnTo>
                            <a:pt x="38576" y="197167"/>
                          </a:lnTo>
                          <a:cubicBezTo>
                            <a:pt x="12859"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7" name="Freeform: Shape 916">
                      <a:extLst>
                        <a:ext uri="{FF2B5EF4-FFF2-40B4-BE49-F238E27FC236}">
                          <a16:creationId xmlns:a16="http://schemas.microsoft.com/office/drawing/2014/main" id="{81FD655F-F70A-BD55-DB00-BD36BB64EDDA}"/>
                        </a:ext>
                      </a:extLst>
                    </p:cNvPr>
                    <p:cNvSpPr/>
                    <p:nvPr/>
                  </p:nvSpPr>
                  <p:spPr>
                    <a:xfrm>
                      <a:off x="11568035" y="6873001"/>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9 h 1790581"/>
                        <a:gd name="connsiteX33" fmla="*/ 1890790 w 3108084"/>
                        <a:gd name="connsiteY33" fmla="*/ 1768079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5"/>
                            <a:pt x="716357" y="409337"/>
                          </a:cubicBezTo>
                          <a:cubicBezTo>
                            <a:pt x="1179272" y="139303"/>
                            <a:pt x="1929366" y="139303"/>
                            <a:pt x="2392281" y="409337"/>
                          </a:cubicBezTo>
                          <a:cubicBezTo>
                            <a:pt x="2855196" y="675085"/>
                            <a:pt x="2855196" y="1112282"/>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3616"/>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60"/>
                            <a:pt x="1097833" y="1648063"/>
                            <a:pt x="1226421" y="1665208"/>
                          </a:cubicBezTo>
                          <a:lnTo>
                            <a:pt x="1226421" y="1768079"/>
                          </a:lnTo>
                          <a:cubicBezTo>
                            <a:pt x="1445020" y="1798082"/>
                            <a:pt x="1672191" y="1798082"/>
                            <a:pt x="1890790" y="1768079"/>
                          </a:cubicBezTo>
                          <a:lnTo>
                            <a:pt x="1890790" y="1665208"/>
                          </a:lnTo>
                          <a:cubicBezTo>
                            <a:pt x="2023664" y="1648063"/>
                            <a:pt x="2147965" y="1618060"/>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57977"/>
                            <a:pt x="3120943"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8" name="Freeform: Shape 917">
                      <a:extLst>
                        <a:ext uri="{FF2B5EF4-FFF2-40B4-BE49-F238E27FC236}">
                          <a16:creationId xmlns:a16="http://schemas.microsoft.com/office/drawing/2014/main" id="{23C55C6E-F467-9F49-C938-490F0D8DD7D6}"/>
                        </a:ext>
                      </a:extLst>
                    </p:cNvPr>
                    <p:cNvSpPr/>
                    <p:nvPr/>
                  </p:nvSpPr>
                  <p:spPr>
                    <a:xfrm>
                      <a:off x="12794456" y="7766684"/>
                      <a:ext cx="1881663" cy="1165355"/>
                    </a:xfrm>
                    <a:custGeom>
                      <a:avLst/>
                      <a:gdLst>
                        <a:gd name="connsiteX0" fmla="*/ 1847374 w 1881663"/>
                        <a:gd name="connsiteY0" fmla="*/ 192881 h 1165355"/>
                        <a:gd name="connsiteX1" fmla="*/ 1847374 w 1881663"/>
                        <a:gd name="connsiteY1" fmla="*/ 458629 h 1165355"/>
                        <a:gd name="connsiteX2" fmla="*/ 1881664 w 1881663"/>
                        <a:gd name="connsiteY2" fmla="*/ 265747 h 1165355"/>
                        <a:gd name="connsiteX3" fmla="*/ 1881664 w 1881663"/>
                        <a:gd name="connsiteY3" fmla="*/ 0 h 1165355"/>
                        <a:gd name="connsiteX4" fmla="*/ 1847374 w 1881663"/>
                        <a:gd name="connsiteY4" fmla="*/ 192881 h 1165355"/>
                        <a:gd name="connsiteX5" fmla="*/ 1847374 w 1881663"/>
                        <a:gd name="connsiteY5" fmla="*/ 192881 h 1165355"/>
                        <a:gd name="connsiteX6" fmla="*/ 0 w 1881663"/>
                        <a:gd name="connsiteY6" fmla="*/ 878681 h 1165355"/>
                        <a:gd name="connsiteX7" fmla="*/ 0 w 1881663"/>
                        <a:gd name="connsiteY7" fmla="*/ 1144429 h 1165355"/>
                        <a:gd name="connsiteX8" fmla="*/ 664369 w 1881663"/>
                        <a:gd name="connsiteY8" fmla="*/ 1144429 h 1165355"/>
                        <a:gd name="connsiteX9" fmla="*/ 664369 w 1881663"/>
                        <a:gd name="connsiteY9" fmla="*/ 878681 h 1165355"/>
                        <a:gd name="connsiteX10" fmla="*/ 0 w 1881663"/>
                        <a:gd name="connsiteY10" fmla="*/ 878681 h 1165355"/>
                        <a:gd name="connsiteX11" fmla="*/ 0 w 1881663"/>
                        <a:gd name="connsiteY11" fmla="*/ 878681 h 1165355"/>
                        <a:gd name="connsiteX12" fmla="*/ 1637347 w 1881663"/>
                        <a:gd name="connsiteY12" fmla="*/ 750094 h 1165355"/>
                        <a:gd name="connsiteX13" fmla="*/ 1637347 w 1881663"/>
                        <a:gd name="connsiteY13" fmla="*/ 484346 h 1165355"/>
                        <a:gd name="connsiteX14" fmla="*/ 1165860 w 1881663"/>
                        <a:gd name="connsiteY14" fmla="*/ 758666 h 1165355"/>
                        <a:gd name="connsiteX15" fmla="*/ 1165860 w 1881663"/>
                        <a:gd name="connsiteY15" fmla="*/ 1024414 h 1165355"/>
                        <a:gd name="connsiteX16" fmla="*/ 1637347 w 1881663"/>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5">
                          <a:moveTo>
                            <a:pt x="1847374" y="192881"/>
                          </a:moveTo>
                          <a:lnTo>
                            <a:pt x="1847374" y="458629"/>
                          </a:lnTo>
                          <a:cubicBezTo>
                            <a:pt x="1868805" y="398621"/>
                            <a:pt x="1881664" y="330041"/>
                            <a:pt x="1881664" y="265747"/>
                          </a:cubicBezTo>
                          <a:lnTo>
                            <a:pt x="1881664" y="0"/>
                          </a:lnTo>
                          <a:cubicBezTo>
                            <a:pt x="1881664" y="21431"/>
                            <a:pt x="1860232" y="150019"/>
                            <a:pt x="1847374" y="192881"/>
                          </a:cubicBezTo>
                          <a:lnTo>
                            <a:pt x="1847374" y="192881"/>
                          </a:lnTo>
                          <a:close/>
                          <a:moveTo>
                            <a:pt x="0" y="878681"/>
                          </a:moveTo>
                          <a:lnTo>
                            <a:pt x="0" y="1144429"/>
                          </a:lnTo>
                          <a:cubicBezTo>
                            <a:pt x="218599" y="1174433"/>
                            <a:pt x="450056" y="1170146"/>
                            <a:pt x="664369" y="1144429"/>
                          </a:cubicBezTo>
                          <a:lnTo>
                            <a:pt x="664369" y="878681"/>
                          </a:lnTo>
                          <a:cubicBezTo>
                            <a:pt x="450056" y="908685"/>
                            <a:pt x="218599" y="908685"/>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8" name="Graphic 4">
                    <a:extLst>
                      <a:ext uri="{FF2B5EF4-FFF2-40B4-BE49-F238E27FC236}">
                        <a16:creationId xmlns:a16="http://schemas.microsoft.com/office/drawing/2014/main" id="{A5FBFAE2-63A9-B418-871D-09D6CCA89440}"/>
                      </a:ext>
                    </a:extLst>
                  </p:cNvPr>
                  <p:cNvGrpSpPr/>
                  <p:nvPr/>
                </p:nvGrpSpPr>
                <p:grpSpPr>
                  <a:xfrm>
                    <a:off x="11568035" y="6581536"/>
                    <a:ext cx="3108084" cy="2059038"/>
                    <a:chOff x="11568035" y="6581536"/>
                    <a:chExt cx="3108084" cy="2059038"/>
                  </a:xfrm>
                  <a:solidFill>
                    <a:srgbClr val="000000"/>
                  </a:solidFill>
                </p:grpSpPr>
                <p:sp>
                  <p:nvSpPr>
                    <p:cNvPr id="895" name="Freeform: Shape 894">
                      <a:extLst>
                        <a:ext uri="{FF2B5EF4-FFF2-40B4-BE49-F238E27FC236}">
                          <a16:creationId xmlns:a16="http://schemas.microsoft.com/office/drawing/2014/main" id="{6832B1C7-D35A-DDF5-E5D5-481CC35A5BE3}"/>
                        </a:ext>
                      </a:extLst>
                    </p:cNvPr>
                    <p:cNvSpPr/>
                    <p:nvPr/>
                  </p:nvSpPr>
                  <p:spPr>
                    <a:xfrm>
                      <a:off x="11937206" y="6767324"/>
                      <a:ext cx="2366009" cy="977928"/>
                    </a:xfrm>
                    <a:custGeom>
                      <a:avLst/>
                      <a:gdLst>
                        <a:gd name="connsiteX0" fmla="*/ 0 w 2366009"/>
                        <a:gd name="connsiteY0" fmla="*/ 703609 h 977928"/>
                        <a:gd name="connsiteX1" fmla="*/ 0 w 2366009"/>
                        <a:gd name="connsiteY1" fmla="*/ 969356 h 977928"/>
                        <a:gd name="connsiteX2" fmla="*/ 60007 w 2366009"/>
                        <a:gd name="connsiteY2" fmla="*/ 750757 h 977928"/>
                        <a:gd name="connsiteX3" fmla="*/ 591503 w 2366009"/>
                        <a:gd name="connsiteY3" fmla="*/ 377853 h 977928"/>
                        <a:gd name="connsiteX4" fmla="*/ 1114425 w 2366009"/>
                        <a:gd name="connsiteY4" fmla="*/ 287842 h 977928"/>
                        <a:gd name="connsiteX5" fmla="*/ 1877378 w 2366009"/>
                        <a:gd name="connsiteY5" fmla="*/ 420716 h 977928"/>
                        <a:gd name="connsiteX6" fmla="*/ 2014538 w 2366009"/>
                        <a:gd name="connsiteY6" fmla="*/ 489296 h 977928"/>
                        <a:gd name="connsiteX7" fmla="*/ 2366010 w 2366009"/>
                        <a:gd name="connsiteY7" fmla="*/ 977928 h 977928"/>
                        <a:gd name="connsiteX8" fmla="*/ 2366010 w 2366009"/>
                        <a:gd name="connsiteY8" fmla="*/ 712181 h 977928"/>
                        <a:gd name="connsiteX9" fmla="*/ 1281589 w 2366009"/>
                        <a:gd name="connsiteY9" fmla="*/ 4950 h 977928"/>
                        <a:gd name="connsiteX10" fmla="*/ 0 w 2366009"/>
                        <a:gd name="connsiteY10" fmla="*/ 703609 h 97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928">
                          <a:moveTo>
                            <a:pt x="0" y="703609"/>
                          </a:moveTo>
                          <a:lnTo>
                            <a:pt x="0" y="969356"/>
                          </a:lnTo>
                          <a:cubicBezTo>
                            <a:pt x="0" y="892203"/>
                            <a:pt x="21431" y="815051"/>
                            <a:pt x="60007" y="750757"/>
                          </a:cubicBezTo>
                          <a:cubicBezTo>
                            <a:pt x="180022" y="557876"/>
                            <a:pt x="381476" y="446433"/>
                            <a:pt x="591503" y="377853"/>
                          </a:cubicBezTo>
                          <a:cubicBezTo>
                            <a:pt x="771525" y="322132"/>
                            <a:pt x="925830" y="296415"/>
                            <a:pt x="1114425" y="287842"/>
                          </a:cubicBezTo>
                          <a:cubicBezTo>
                            <a:pt x="1375887" y="283556"/>
                            <a:pt x="1637347" y="317846"/>
                            <a:pt x="1877378" y="420716"/>
                          </a:cubicBezTo>
                          <a:cubicBezTo>
                            <a:pt x="1924526" y="442147"/>
                            <a:pt x="1971675" y="463578"/>
                            <a:pt x="2014538" y="489296"/>
                          </a:cubicBezTo>
                          <a:cubicBezTo>
                            <a:pt x="2245995" y="622169"/>
                            <a:pt x="2366010" y="802192"/>
                            <a:pt x="2366010" y="977928"/>
                          </a:cubicBezTo>
                          <a:lnTo>
                            <a:pt x="2366010" y="712181"/>
                          </a:lnTo>
                          <a:cubicBezTo>
                            <a:pt x="2366010" y="300701"/>
                            <a:pt x="1843088" y="39240"/>
                            <a:pt x="1281589" y="4950"/>
                          </a:cubicBezTo>
                          <a:cubicBezTo>
                            <a:pt x="664369" y="-37913"/>
                            <a:pt x="0" y="197831"/>
                            <a:pt x="0" y="7036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6" name="Freeform: Shape 895">
                      <a:extLst>
                        <a:ext uri="{FF2B5EF4-FFF2-40B4-BE49-F238E27FC236}">
                          <a16:creationId xmlns:a16="http://schemas.microsoft.com/office/drawing/2014/main" id="{4BC12A21-2C9E-A20F-9A1C-06511484B5DE}"/>
                        </a:ext>
                      </a:extLst>
                    </p:cNvPr>
                    <p:cNvSpPr/>
                    <p:nvPr/>
                  </p:nvSpPr>
                  <p:spPr>
                    <a:xfrm>
                      <a:off x="11939341" y="6920149"/>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6"/>
                            <a:pt x="2025261" y="1168003"/>
                          </a:cubicBezTo>
                          <a:cubicBezTo>
                            <a:pt x="1566632" y="1433751"/>
                            <a:pt x="812252" y="1433751"/>
                            <a:pt x="349337" y="1168003"/>
                          </a:cubicBezTo>
                          <a:cubicBezTo>
                            <a:pt x="-113578" y="902256"/>
                            <a:pt x="-117864" y="465058"/>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7" name="Freeform: Shape 896">
                      <a:extLst>
                        <a:ext uri="{FF2B5EF4-FFF2-40B4-BE49-F238E27FC236}">
                          <a16:creationId xmlns:a16="http://schemas.microsoft.com/office/drawing/2014/main" id="{F9126AC1-A5E2-12FE-2DA2-5A6FA70B18DE}"/>
                        </a:ext>
                      </a:extLst>
                    </p:cNvPr>
                    <p:cNvSpPr/>
                    <p:nvPr/>
                  </p:nvSpPr>
                  <p:spPr>
                    <a:xfrm>
                      <a:off x="13463111" y="7668100"/>
                      <a:ext cx="1011554" cy="848677"/>
                    </a:xfrm>
                    <a:custGeom>
                      <a:avLst/>
                      <a:gdLst>
                        <a:gd name="connsiteX0" fmla="*/ 0 w 1011554"/>
                        <a:gd name="connsiteY0" fmla="*/ 582930 h 848677"/>
                        <a:gd name="connsiteX1" fmla="*/ 0 w 1011554"/>
                        <a:gd name="connsiteY1" fmla="*/ 848678 h 848677"/>
                        <a:gd name="connsiteX2" fmla="*/ 377190 w 1011554"/>
                        <a:gd name="connsiteY2" fmla="*/ 758667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7 w 1011554"/>
                        <a:gd name="connsiteY9" fmla="*/ 218599 h 848677"/>
                        <a:gd name="connsiteX10" fmla="*/ 848677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7"/>
                          </a:cubicBezTo>
                          <a:lnTo>
                            <a:pt x="377190" y="492919"/>
                          </a:lnTo>
                          <a:cubicBezTo>
                            <a:pt x="257175" y="531495"/>
                            <a:pt x="124301" y="561499"/>
                            <a:pt x="0" y="582930"/>
                          </a:cubicBezTo>
                          <a:lnTo>
                            <a:pt x="0" y="582930"/>
                          </a:lnTo>
                          <a:close/>
                          <a:moveTo>
                            <a:pt x="998696" y="261462"/>
                          </a:moveTo>
                          <a:lnTo>
                            <a:pt x="1011555" y="132874"/>
                          </a:lnTo>
                          <a:lnTo>
                            <a:pt x="1002982" y="0"/>
                          </a:lnTo>
                          <a:cubicBezTo>
                            <a:pt x="968692" y="81439"/>
                            <a:pt x="908685" y="162878"/>
                            <a:pt x="848677" y="218599"/>
                          </a:cubicBezTo>
                          <a:lnTo>
                            <a:pt x="848677" y="484346"/>
                          </a:lnTo>
                          <a:cubicBezTo>
                            <a:pt x="861536" y="471488"/>
                            <a:pt x="870108" y="462915"/>
                            <a:pt x="882967" y="450056"/>
                          </a:cubicBezTo>
                          <a:cubicBezTo>
                            <a:pt x="925830" y="394336"/>
                            <a:pt x="972979" y="330042"/>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8" name="Freeform: Shape 897">
                      <a:extLst>
                        <a:ext uri="{FF2B5EF4-FFF2-40B4-BE49-F238E27FC236}">
                          <a16:creationId xmlns:a16="http://schemas.microsoft.com/office/drawing/2014/main" id="{83C3A5DC-32C4-8660-A051-58452EA3E1E2}"/>
                        </a:ext>
                      </a:extLst>
                    </p:cNvPr>
                    <p:cNvSpPr/>
                    <p:nvPr/>
                  </p:nvSpPr>
                  <p:spPr>
                    <a:xfrm>
                      <a:off x="14303216" y="6986587"/>
                      <a:ext cx="124301" cy="338613"/>
                    </a:xfrm>
                    <a:custGeom>
                      <a:avLst/>
                      <a:gdLst>
                        <a:gd name="connsiteX0" fmla="*/ 124302 w 124301"/>
                        <a:gd name="connsiteY0" fmla="*/ 0 h 338613"/>
                        <a:gd name="connsiteX1" fmla="*/ 124302 w 124301"/>
                        <a:gd name="connsiteY1" fmla="*/ 265747 h 338613"/>
                        <a:gd name="connsiteX2" fmla="*/ 0 w 124301"/>
                        <a:gd name="connsiteY2" fmla="*/ 338614 h 338613"/>
                        <a:gd name="connsiteX3" fmla="*/ 0 w 124301"/>
                        <a:gd name="connsiteY3" fmla="*/ 77153 h 338613"/>
                      </a:gdLst>
                      <a:ahLst/>
                      <a:cxnLst>
                        <a:cxn ang="0">
                          <a:pos x="connsiteX0" y="connsiteY0"/>
                        </a:cxn>
                        <a:cxn ang="0">
                          <a:pos x="connsiteX1" y="connsiteY1"/>
                        </a:cxn>
                        <a:cxn ang="0">
                          <a:pos x="connsiteX2" y="connsiteY2"/>
                        </a:cxn>
                        <a:cxn ang="0">
                          <a:pos x="connsiteX3" y="connsiteY3"/>
                        </a:cxn>
                      </a:cxnLst>
                      <a:rect l="l" t="t" r="r" b="b"/>
                      <a:pathLst>
                        <a:path w="124301" h="338613">
                          <a:moveTo>
                            <a:pt x="124302" y="0"/>
                          </a:moveTo>
                          <a:lnTo>
                            <a:pt x="124302" y="265747"/>
                          </a:lnTo>
                          <a:lnTo>
                            <a:pt x="0" y="338614"/>
                          </a:lnTo>
                          <a:lnTo>
                            <a:pt x="0" y="7715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9" name="Freeform: Shape 898">
                      <a:extLst>
                        <a:ext uri="{FF2B5EF4-FFF2-40B4-BE49-F238E27FC236}">
                          <a16:creationId xmlns:a16="http://schemas.microsoft.com/office/drawing/2014/main" id="{CC3437C3-6AE9-7D49-EF0C-EE5B913D7180}"/>
                        </a:ext>
                      </a:extLst>
                    </p:cNvPr>
                    <p:cNvSpPr/>
                    <p:nvPr/>
                  </p:nvSpPr>
                  <p:spPr>
                    <a:xfrm>
                      <a:off x="11787187" y="6990873"/>
                      <a:ext cx="1007268" cy="1521618"/>
                    </a:xfrm>
                    <a:custGeom>
                      <a:avLst/>
                      <a:gdLst>
                        <a:gd name="connsiteX0" fmla="*/ 154305 w 1007268"/>
                        <a:gd name="connsiteY0" fmla="*/ 72866 h 1521618"/>
                        <a:gd name="connsiteX1" fmla="*/ 154305 w 1007268"/>
                        <a:gd name="connsiteY1" fmla="*/ 338614 h 1521618"/>
                        <a:gd name="connsiteX2" fmla="*/ 25717 w 1007268"/>
                        <a:gd name="connsiteY2" fmla="*/ 265747 h 1521618"/>
                        <a:gd name="connsiteX3" fmla="*/ 25717 w 1007268"/>
                        <a:gd name="connsiteY3" fmla="*/ 0 h 1521618"/>
                        <a:gd name="connsiteX4" fmla="*/ 154305 w 1007268"/>
                        <a:gd name="connsiteY4" fmla="*/ 72866 h 1521618"/>
                        <a:gd name="connsiteX5" fmla="*/ 154305 w 1007268"/>
                        <a:gd name="connsiteY5" fmla="*/ 72866 h 1521618"/>
                        <a:gd name="connsiteX6" fmla="*/ 1007269 w 1007268"/>
                        <a:gd name="connsiteY6" fmla="*/ 1521619 h 1521618"/>
                        <a:gd name="connsiteX7" fmla="*/ 1007269 w 1007268"/>
                        <a:gd name="connsiteY7" fmla="*/ 1521619 h 1521618"/>
                        <a:gd name="connsiteX8" fmla="*/ 1007269 w 1007268"/>
                        <a:gd name="connsiteY8" fmla="*/ 1255871 h 1521618"/>
                        <a:gd name="connsiteX9" fmla="*/ 625793 w 1007268"/>
                        <a:gd name="connsiteY9" fmla="*/ 1165860 h 1521618"/>
                        <a:gd name="connsiteX10" fmla="*/ 625793 w 1007268"/>
                        <a:gd name="connsiteY10" fmla="*/ 1165860 h 1521618"/>
                        <a:gd name="connsiteX11" fmla="*/ 625793 w 1007268"/>
                        <a:gd name="connsiteY11" fmla="*/ 1431607 h 1521618"/>
                        <a:gd name="connsiteX12" fmla="*/ 1007269 w 1007268"/>
                        <a:gd name="connsiteY12" fmla="*/ 1521619 h 1521618"/>
                        <a:gd name="connsiteX13" fmla="*/ 1007269 w 1007268"/>
                        <a:gd name="connsiteY13" fmla="*/ 1521619 h 1521618"/>
                        <a:gd name="connsiteX14" fmla="*/ 0 w 1007268"/>
                        <a:gd name="connsiteY14" fmla="*/ 677227 h 1521618"/>
                        <a:gd name="connsiteX15" fmla="*/ 0 w 1007268"/>
                        <a:gd name="connsiteY15" fmla="*/ 942975 h 1521618"/>
                        <a:gd name="connsiteX16" fmla="*/ 158591 w 1007268"/>
                        <a:gd name="connsiteY16" fmla="*/ 1161573 h 1521618"/>
                        <a:gd name="connsiteX17" fmla="*/ 158591 w 1007268"/>
                        <a:gd name="connsiteY17" fmla="*/ 895826 h 1521618"/>
                        <a:gd name="connsiteX18" fmla="*/ 0 w 1007268"/>
                        <a:gd name="connsiteY18" fmla="*/ 677227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1618">
                          <a:moveTo>
                            <a:pt x="154305" y="72866"/>
                          </a:moveTo>
                          <a:lnTo>
                            <a:pt x="154305" y="338614"/>
                          </a:lnTo>
                          <a:lnTo>
                            <a:pt x="25717" y="265747"/>
                          </a:lnTo>
                          <a:lnTo>
                            <a:pt x="25717" y="0"/>
                          </a:lnTo>
                          <a:lnTo>
                            <a:pt x="154305" y="72866"/>
                          </a:lnTo>
                          <a:lnTo>
                            <a:pt x="154305" y="72866"/>
                          </a:lnTo>
                          <a:close/>
                          <a:moveTo>
                            <a:pt x="1007269" y="1521619"/>
                          </a:moveTo>
                          <a:lnTo>
                            <a:pt x="1007269" y="1521619"/>
                          </a:lnTo>
                          <a:lnTo>
                            <a:pt x="1007269" y="1255871"/>
                          </a:lnTo>
                          <a:cubicBezTo>
                            <a:pt x="878681" y="1238726"/>
                            <a:pt x="745807" y="1208722"/>
                            <a:pt x="625793" y="1165860"/>
                          </a:cubicBezTo>
                          <a:lnTo>
                            <a:pt x="625793" y="1165860"/>
                          </a:lnTo>
                          <a:lnTo>
                            <a:pt x="625793" y="1431607"/>
                          </a:lnTo>
                          <a:cubicBezTo>
                            <a:pt x="750094" y="1474470"/>
                            <a:pt x="882968" y="1504473"/>
                            <a:pt x="1007269" y="1521619"/>
                          </a:cubicBezTo>
                          <a:lnTo>
                            <a:pt x="1007269" y="1521619"/>
                          </a:lnTo>
                          <a:close/>
                          <a:moveTo>
                            <a:pt x="0" y="677227"/>
                          </a:moveTo>
                          <a:lnTo>
                            <a:pt x="0" y="942975"/>
                          </a:lnTo>
                          <a:cubicBezTo>
                            <a:pt x="34290" y="1020127"/>
                            <a:pt x="85725" y="1092994"/>
                            <a:pt x="158591" y="1161573"/>
                          </a:cubicBezTo>
                          <a:lnTo>
                            <a:pt x="158591" y="895826"/>
                          </a:lnTo>
                          <a:cubicBezTo>
                            <a:pt x="85725" y="827246"/>
                            <a:pt x="34290" y="750094"/>
                            <a:pt x="0" y="67722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0" name="Freeform: Shape 899">
                      <a:extLst>
                        <a:ext uri="{FF2B5EF4-FFF2-40B4-BE49-F238E27FC236}">
                          <a16:creationId xmlns:a16="http://schemas.microsoft.com/office/drawing/2014/main" id="{D1031005-7600-E57F-42EE-36B56707E1AF}"/>
                        </a:ext>
                      </a:extLst>
                    </p:cNvPr>
                    <p:cNvSpPr/>
                    <p:nvPr/>
                  </p:nvSpPr>
                  <p:spPr>
                    <a:xfrm>
                      <a:off x="14461807" y="7668100"/>
                      <a:ext cx="180023" cy="261461"/>
                    </a:xfrm>
                    <a:custGeom>
                      <a:avLst/>
                      <a:gdLst>
                        <a:gd name="connsiteX0" fmla="*/ 180023 w 180023"/>
                        <a:gd name="connsiteY0" fmla="*/ 0 h 261461"/>
                        <a:gd name="connsiteX1" fmla="*/ 180023 w 180023"/>
                        <a:gd name="connsiteY1" fmla="*/ 261462 h 261461"/>
                        <a:gd name="connsiteX2" fmla="*/ 0 w 180023"/>
                        <a:gd name="connsiteY2" fmla="*/ 261462 h 261461"/>
                        <a:gd name="connsiteX3" fmla="*/ 0 w 180023"/>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3" h="261461">
                          <a:moveTo>
                            <a:pt x="180023" y="0"/>
                          </a:moveTo>
                          <a:lnTo>
                            <a:pt x="180023" y="261462"/>
                          </a:lnTo>
                          <a:lnTo>
                            <a:pt x="0" y="26146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1" name="Freeform: Shape 900">
                      <a:extLst>
                        <a:ext uri="{FF2B5EF4-FFF2-40B4-BE49-F238E27FC236}">
                          <a16:creationId xmlns:a16="http://schemas.microsoft.com/office/drawing/2014/main" id="{5E667CE2-5298-9078-A57A-445B8E9AF23E}"/>
                        </a:ext>
                      </a:extLst>
                    </p:cNvPr>
                    <p:cNvSpPr/>
                    <p:nvPr/>
                  </p:nvSpPr>
                  <p:spPr>
                    <a:xfrm>
                      <a:off x="11607165" y="7668100"/>
                      <a:ext cx="180022" cy="261461"/>
                    </a:xfrm>
                    <a:custGeom>
                      <a:avLst/>
                      <a:gdLst>
                        <a:gd name="connsiteX0" fmla="*/ 180022 w 180022"/>
                        <a:gd name="connsiteY0" fmla="*/ 0 h 261461"/>
                        <a:gd name="connsiteX1" fmla="*/ 180022 w 180022"/>
                        <a:gd name="connsiteY1" fmla="*/ 261462 h 261461"/>
                        <a:gd name="connsiteX2" fmla="*/ 0 w 180022"/>
                        <a:gd name="connsiteY2" fmla="*/ 261462 h 261461"/>
                        <a:gd name="connsiteX3" fmla="*/ 0 w 180022"/>
                        <a:gd name="connsiteY3" fmla="*/ 0 h 261461"/>
                      </a:gdLst>
                      <a:ahLst/>
                      <a:cxnLst>
                        <a:cxn ang="0">
                          <a:pos x="connsiteX0" y="connsiteY0"/>
                        </a:cxn>
                        <a:cxn ang="0">
                          <a:pos x="connsiteX1" y="connsiteY1"/>
                        </a:cxn>
                        <a:cxn ang="0">
                          <a:pos x="connsiteX2" y="connsiteY2"/>
                        </a:cxn>
                        <a:cxn ang="0">
                          <a:pos x="connsiteX3" y="connsiteY3"/>
                        </a:cxn>
                      </a:cxnLst>
                      <a:rect l="l" t="t" r="r" b="b"/>
                      <a:pathLst>
                        <a:path w="180022" h="261461">
                          <a:moveTo>
                            <a:pt x="180022" y="0"/>
                          </a:moveTo>
                          <a:lnTo>
                            <a:pt x="180022" y="261462"/>
                          </a:lnTo>
                          <a:lnTo>
                            <a:pt x="0" y="26146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2" name="Freeform: Shape 901">
                      <a:extLst>
                        <a:ext uri="{FF2B5EF4-FFF2-40B4-BE49-F238E27FC236}">
                          <a16:creationId xmlns:a16="http://schemas.microsoft.com/office/drawing/2014/main" id="{CBCEE06C-C3C4-A235-D6C9-A3A1709F5730}"/>
                        </a:ext>
                      </a:extLst>
                    </p:cNvPr>
                    <p:cNvSpPr/>
                    <p:nvPr/>
                  </p:nvSpPr>
                  <p:spPr>
                    <a:xfrm>
                      <a:off x="13836015" y="8156733"/>
                      <a:ext cx="128587" cy="338613"/>
                    </a:xfrm>
                    <a:custGeom>
                      <a:avLst/>
                      <a:gdLst>
                        <a:gd name="connsiteX0" fmla="*/ 128588 w 128587"/>
                        <a:gd name="connsiteY0" fmla="*/ 72866 h 338613"/>
                        <a:gd name="connsiteX1" fmla="*/ 128588 w 128587"/>
                        <a:gd name="connsiteY1" fmla="*/ 338614 h 338613"/>
                        <a:gd name="connsiteX2" fmla="*/ 0 w 128587"/>
                        <a:gd name="connsiteY2" fmla="*/ 265747 h 338613"/>
                        <a:gd name="connsiteX3" fmla="*/ 4286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3" name="Freeform: Shape 902">
                      <a:extLst>
                        <a:ext uri="{FF2B5EF4-FFF2-40B4-BE49-F238E27FC236}">
                          <a16:creationId xmlns:a16="http://schemas.microsoft.com/office/drawing/2014/main" id="{8F23C945-5D0B-9DD6-CFBF-5C04DDBA61F4}"/>
                        </a:ext>
                      </a:extLst>
                    </p:cNvPr>
                    <p:cNvSpPr/>
                    <p:nvPr/>
                  </p:nvSpPr>
                  <p:spPr>
                    <a:xfrm>
                      <a:off x="12288678" y="8156733"/>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4" name="Freeform: Shape 903">
                      <a:extLst>
                        <a:ext uri="{FF2B5EF4-FFF2-40B4-BE49-F238E27FC236}">
                          <a16:creationId xmlns:a16="http://schemas.microsoft.com/office/drawing/2014/main" id="{8341C643-325A-671B-4CA6-848D3CEC2803}"/>
                        </a:ext>
                      </a:extLst>
                    </p:cNvPr>
                    <p:cNvSpPr/>
                    <p:nvPr/>
                  </p:nvSpPr>
                  <p:spPr>
                    <a:xfrm>
                      <a:off x="11568588" y="7470933"/>
                      <a:ext cx="720089" cy="1024413"/>
                    </a:xfrm>
                    <a:custGeom>
                      <a:avLst/>
                      <a:gdLst>
                        <a:gd name="connsiteX0" fmla="*/ 720090 w 720089"/>
                        <a:gd name="connsiteY0" fmla="*/ 758666 h 1024413"/>
                        <a:gd name="connsiteX1" fmla="*/ 248602 w 720089"/>
                        <a:gd name="connsiteY1" fmla="*/ 484346 h 1024413"/>
                        <a:gd name="connsiteX2" fmla="*/ 248602 w 720089"/>
                        <a:gd name="connsiteY2" fmla="*/ 750094 h 1024413"/>
                        <a:gd name="connsiteX3" fmla="*/ 720090 w 720089"/>
                        <a:gd name="connsiteY3" fmla="*/ 1024414 h 1024413"/>
                        <a:gd name="connsiteX4" fmla="*/ 720090 w 720089"/>
                        <a:gd name="connsiteY4" fmla="*/ 1024414 h 1024413"/>
                        <a:gd name="connsiteX5" fmla="*/ 720090 w 720089"/>
                        <a:gd name="connsiteY5" fmla="*/ 758666 h 1024413"/>
                        <a:gd name="connsiteX6" fmla="*/ 720090 w 720089"/>
                        <a:gd name="connsiteY6" fmla="*/ 758666 h 1024413"/>
                        <a:gd name="connsiteX7" fmla="*/ 0 w 720089"/>
                        <a:gd name="connsiteY7" fmla="*/ 0 h 1024413"/>
                        <a:gd name="connsiteX8" fmla="*/ 0 w 720089"/>
                        <a:gd name="connsiteY8" fmla="*/ 265747 h 1024413"/>
                        <a:gd name="connsiteX9" fmla="*/ 38576 w 720089"/>
                        <a:gd name="connsiteY9" fmla="*/ 462915 h 1024413"/>
                        <a:gd name="connsiteX10" fmla="*/ 38576 w 720089"/>
                        <a:gd name="connsiteY10" fmla="*/ 197167 h 1024413"/>
                        <a:gd name="connsiteX11" fmla="*/ 0 w 720089"/>
                        <a:gd name="connsiteY11" fmla="*/ 0 h 10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4413">
                          <a:moveTo>
                            <a:pt x="720090" y="758666"/>
                          </a:moveTo>
                          <a:cubicBezTo>
                            <a:pt x="552926" y="694372"/>
                            <a:pt x="381476" y="604361"/>
                            <a:pt x="248602" y="484346"/>
                          </a:cubicBezTo>
                          <a:lnTo>
                            <a:pt x="248602" y="750094"/>
                          </a:lnTo>
                          <a:cubicBezTo>
                            <a:pt x="377190" y="865822"/>
                            <a:pt x="552926" y="960120"/>
                            <a:pt x="720090" y="1024414"/>
                          </a:cubicBezTo>
                          <a:lnTo>
                            <a:pt x="720090" y="1024414"/>
                          </a:lnTo>
                          <a:lnTo>
                            <a:pt x="720090" y="758666"/>
                          </a:lnTo>
                          <a:lnTo>
                            <a:pt x="720090" y="758666"/>
                          </a:lnTo>
                          <a:close/>
                          <a:moveTo>
                            <a:pt x="0" y="0"/>
                          </a:moveTo>
                          <a:lnTo>
                            <a:pt x="0" y="265747"/>
                          </a:lnTo>
                          <a:cubicBezTo>
                            <a:pt x="0" y="330041"/>
                            <a:pt x="12859" y="398621"/>
                            <a:pt x="38576" y="462915"/>
                          </a:cubicBezTo>
                          <a:lnTo>
                            <a:pt x="38576" y="197167"/>
                          </a:lnTo>
                          <a:cubicBezTo>
                            <a:pt x="12859"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5" name="Freeform: Shape 904">
                      <a:extLst>
                        <a:ext uri="{FF2B5EF4-FFF2-40B4-BE49-F238E27FC236}">
                          <a16:creationId xmlns:a16="http://schemas.microsoft.com/office/drawing/2014/main" id="{56A04B3C-4459-F39E-02AD-C0C9748380E4}"/>
                        </a:ext>
                      </a:extLst>
                    </p:cNvPr>
                    <p:cNvSpPr/>
                    <p:nvPr/>
                  </p:nvSpPr>
                  <p:spPr>
                    <a:xfrm>
                      <a:off x="11568035" y="6581536"/>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9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9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9 h 1790581"/>
                        <a:gd name="connsiteX33" fmla="*/ 1890790 w 3108084"/>
                        <a:gd name="connsiteY33" fmla="*/ 1768079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5"/>
                            <a:pt x="716357" y="409337"/>
                          </a:cubicBezTo>
                          <a:cubicBezTo>
                            <a:pt x="1179272" y="139303"/>
                            <a:pt x="1929366" y="139303"/>
                            <a:pt x="2392281" y="409337"/>
                          </a:cubicBezTo>
                          <a:cubicBezTo>
                            <a:pt x="2855196" y="675085"/>
                            <a:pt x="2855196" y="1107996"/>
                            <a:pt x="2396567" y="1378030"/>
                          </a:cubicBezTo>
                          <a:lnTo>
                            <a:pt x="2396567" y="1378030"/>
                          </a:lnTo>
                          <a:close/>
                          <a:moveTo>
                            <a:pt x="3069509" y="700802"/>
                          </a:moveTo>
                          <a:lnTo>
                            <a:pt x="2889486" y="700802"/>
                          </a:lnTo>
                          <a:cubicBezTo>
                            <a:pt x="2855196" y="623650"/>
                            <a:pt x="2803761" y="550783"/>
                            <a:pt x="2730895" y="482203"/>
                          </a:cubicBezTo>
                          <a:lnTo>
                            <a:pt x="2855196" y="409337"/>
                          </a:lnTo>
                          <a:cubicBezTo>
                            <a:pt x="2795189" y="353616"/>
                            <a:pt x="2726609" y="306467"/>
                            <a:pt x="2645170" y="259319"/>
                          </a:cubicBezTo>
                          <a:cubicBezTo>
                            <a:pt x="2563731" y="212170"/>
                            <a:pt x="2478006" y="173594"/>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4"/>
                            <a:pt x="532048" y="212170"/>
                            <a:pt x="450609" y="259319"/>
                          </a:cubicBezTo>
                          <a:cubicBezTo>
                            <a:pt x="369171" y="306467"/>
                            <a:pt x="300591" y="357902"/>
                            <a:pt x="240583" y="409337"/>
                          </a:cubicBezTo>
                          <a:lnTo>
                            <a:pt x="369171" y="482203"/>
                          </a:lnTo>
                          <a:cubicBezTo>
                            <a:pt x="296305" y="550783"/>
                            <a:pt x="244870" y="623650"/>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900"/>
                            <a:pt x="463468" y="1528048"/>
                          </a:cubicBezTo>
                          <a:cubicBezTo>
                            <a:pt x="544907" y="1575197"/>
                            <a:pt x="630632" y="1613773"/>
                            <a:pt x="724930" y="1648063"/>
                          </a:cubicBezTo>
                          <a:lnTo>
                            <a:pt x="849231" y="1575197"/>
                          </a:lnTo>
                          <a:cubicBezTo>
                            <a:pt x="969246" y="1618060"/>
                            <a:pt x="1097833" y="1648063"/>
                            <a:pt x="1226421" y="1665208"/>
                          </a:cubicBezTo>
                          <a:lnTo>
                            <a:pt x="1226421" y="1768079"/>
                          </a:lnTo>
                          <a:cubicBezTo>
                            <a:pt x="1445020" y="1798082"/>
                            <a:pt x="1672191" y="1798082"/>
                            <a:pt x="1890790" y="1768079"/>
                          </a:cubicBezTo>
                          <a:lnTo>
                            <a:pt x="1890790" y="1665208"/>
                          </a:lnTo>
                          <a:cubicBezTo>
                            <a:pt x="2023664" y="1648063"/>
                            <a:pt x="2147965" y="1618060"/>
                            <a:pt x="2267980" y="1575197"/>
                          </a:cubicBezTo>
                          <a:lnTo>
                            <a:pt x="2392281" y="1648063"/>
                          </a:lnTo>
                          <a:cubicBezTo>
                            <a:pt x="2482292" y="1613773"/>
                            <a:pt x="2572303" y="1575197"/>
                            <a:pt x="2653742" y="1528048"/>
                          </a:cubicBezTo>
                          <a:cubicBezTo>
                            <a:pt x="2735181" y="1480900"/>
                            <a:pt x="2803761" y="1429464"/>
                            <a:pt x="2863768" y="1378030"/>
                          </a:cubicBezTo>
                          <a:lnTo>
                            <a:pt x="2735181" y="1305163"/>
                          </a:lnTo>
                          <a:cubicBezTo>
                            <a:pt x="2808047" y="1236583"/>
                            <a:pt x="2859483" y="1163717"/>
                            <a:pt x="2889486" y="1086564"/>
                          </a:cubicBezTo>
                          <a:lnTo>
                            <a:pt x="3069509" y="1086564"/>
                          </a:lnTo>
                          <a:cubicBezTo>
                            <a:pt x="3120943" y="957977"/>
                            <a:pt x="3120943" y="825104"/>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06" name="Freeform: Shape 905">
                      <a:extLst>
                        <a:ext uri="{FF2B5EF4-FFF2-40B4-BE49-F238E27FC236}">
                          <a16:creationId xmlns:a16="http://schemas.microsoft.com/office/drawing/2014/main" id="{A4046BA4-E7FC-AD76-5A24-4EE8C7985B36}"/>
                        </a:ext>
                      </a:extLst>
                    </p:cNvPr>
                    <p:cNvSpPr/>
                    <p:nvPr/>
                  </p:nvSpPr>
                  <p:spPr>
                    <a:xfrm>
                      <a:off x="12794456" y="7475219"/>
                      <a:ext cx="1881663" cy="1165355"/>
                    </a:xfrm>
                    <a:custGeom>
                      <a:avLst/>
                      <a:gdLst>
                        <a:gd name="connsiteX0" fmla="*/ 1847374 w 1881663"/>
                        <a:gd name="connsiteY0" fmla="*/ 192881 h 1165355"/>
                        <a:gd name="connsiteX1" fmla="*/ 1847374 w 1881663"/>
                        <a:gd name="connsiteY1" fmla="*/ 458629 h 1165355"/>
                        <a:gd name="connsiteX2" fmla="*/ 1881664 w 1881663"/>
                        <a:gd name="connsiteY2" fmla="*/ 265748 h 1165355"/>
                        <a:gd name="connsiteX3" fmla="*/ 1881664 w 1881663"/>
                        <a:gd name="connsiteY3" fmla="*/ 0 h 1165355"/>
                        <a:gd name="connsiteX4" fmla="*/ 1847374 w 1881663"/>
                        <a:gd name="connsiteY4" fmla="*/ 192881 h 1165355"/>
                        <a:gd name="connsiteX5" fmla="*/ 1847374 w 1881663"/>
                        <a:gd name="connsiteY5" fmla="*/ 192881 h 1165355"/>
                        <a:gd name="connsiteX6" fmla="*/ 0 w 1881663"/>
                        <a:gd name="connsiteY6" fmla="*/ 878681 h 1165355"/>
                        <a:gd name="connsiteX7" fmla="*/ 0 w 1881663"/>
                        <a:gd name="connsiteY7" fmla="*/ 1144429 h 1165355"/>
                        <a:gd name="connsiteX8" fmla="*/ 664369 w 1881663"/>
                        <a:gd name="connsiteY8" fmla="*/ 1144429 h 1165355"/>
                        <a:gd name="connsiteX9" fmla="*/ 664369 w 1881663"/>
                        <a:gd name="connsiteY9" fmla="*/ 878681 h 1165355"/>
                        <a:gd name="connsiteX10" fmla="*/ 0 w 1881663"/>
                        <a:gd name="connsiteY10" fmla="*/ 878681 h 1165355"/>
                        <a:gd name="connsiteX11" fmla="*/ 0 w 1881663"/>
                        <a:gd name="connsiteY11" fmla="*/ 878681 h 1165355"/>
                        <a:gd name="connsiteX12" fmla="*/ 1637347 w 1881663"/>
                        <a:gd name="connsiteY12" fmla="*/ 750094 h 1165355"/>
                        <a:gd name="connsiteX13" fmla="*/ 1637347 w 1881663"/>
                        <a:gd name="connsiteY13" fmla="*/ 484346 h 1165355"/>
                        <a:gd name="connsiteX14" fmla="*/ 1165860 w 1881663"/>
                        <a:gd name="connsiteY14" fmla="*/ 758667 h 1165355"/>
                        <a:gd name="connsiteX15" fmla="*/ 1165860 w 1881663"/>
                        <a:gd name="connsiteY15" fmla="*/ 1024414 h 1165355"/>
                        <a:gd name="connsiteX16" fmla="*/ 1637347 w 1881663"/>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5">
                          <a:moveTo>
                            <a:pt x="1847374" y="192881"/>
                          </a:moveTo>
                          <a:lnTo>
                            <a:pt x="1847374" y="458629"/>
                          </a:lnTo>
                          <a:cubicBezTo>
                            <a:pt x="1868805" y="398621"/>
                            <a:pt x="1881664" y="330042"/>
                            <a:pt x="1881664" y="265748"/>
                          </a:cubicBezTo>
                          <a:lnTo>
                            <a:pt x="1881664" y="0"/>
                          </a:lnTo>
                          <a:cubicBezTo>
                            <a:pt x="1881664" y="21431"/>
                            <a:pt x="1860232"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37347" y="750094"/>
                          </a:moveTo>
                          <a:lnTo>
                            <a:pt x="1637347" y="484346"/>
                          </a:lnTo>
                          <a:cubicBezTo>
                            <a:pt x="1504474" y="604362"/>
                            <a:pt x="1333024" y="694373"/>
                            <a:pt x="1165860" y="758667"/>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69" name="Graphic 4">
                    <a:extLst>
                      <a:ext uri="{FF2B5EF4-FFF2-40B4-BE49-F238E27FC236}">
                        <a16:creationId xmlns:a16="http://schemas.microsoft.com/office/drawing/2014/main" id="{66101D6D-EE24-128B-5995-C30F3A5D5B9B}"/>
                      </a:ext>
                    </a:extLst>
                  </p:cNvPr>
                  <p:cNvGrpSpPr/>
                  <p:nvPr/>
                </p:nvGrpSpPr>
                <p:grpSpPr>
                  <a:xfrm>
                    <a:off x="11568035" y="6285785"/>
                    <a:ext cx="3108084" cy="2059038"/>
                    <a:chOff x="11568035" y="6285785"/>
                    <a:chExt cx="3108084" cy="2059038"/>
                  </a:xfrm>
                  <a:solidFill>
                    <a:srgbClr val="000000"/>
                  </a:solidFill>
                </p:grpSpPr>
                <p:sp>
                  <p:nvSpPr>
                    <p:cNvPr id="883" name="Freeform: Shape 882">
                      <a:extLst>
                        <a:ext uri="{FF2B5EF4-FFF2-40B4-BE49-F238E27FC236}">
                          <a16:creationId xmlns:a16="http://schemas.microsoft.com/office/drawing/2014/main" id="{E3301972-AD56-9238-4F78-908BCDA07CBA}"/>
                        </a:ext>
                      </a:extLst>
                    </p:cNvPr>
                    <p:cNvSpPr/>
                    <p:nvPr/>
                  </p:nvSpPr>
                  <p:spPr>
                    <a:xfrm>
                      <a:off x="11937206" y="6472451"/>
                      <a:ext cx="2366009" cy="977050"/>
                    </a:xfrm>
                    <a:custGeom>
                      <a:avLst/>
                      <a:gdLst>
                        <a:gd name="connsiteX0" fmla="*/ 0 w 2366009"/>
                        <a:gd name="connsiteY0" fmla="*/ 702730 h 977050"/>
                        <a:gd name="connsiteX1" fmla="*/ 0 w 2366009"/>
                        <a:gd name="connsiteY1" fmla="*/ 968478 h 977050"/>
                        <a:gd name="connsiteX2" fmla="*/ 60007 w 2366009"/>
                        <a:gd name="connsiteY2" fmla="*/ 749879 h 977050"/>
                        <a:gd name="connsiteX3" fmla="*/ 591503 w 2366009"/>
                        <a:gd name="connsiteY3" fmla="*/ 376975 h 977050"/>
                        <a:gd name="connsiteX4" fmla="*/ 1114425 w 2366009"/>
                        <a:gd name="connsiteY4" fmla="*/ 286964 h 977050"/>
                        <a:gd name="connsiteX5" fmla="*/ 1877378 w 2366009"/>
                        <a:gd name="connsiteY5" fmla="*/ 419838 h 977050"/>
                        <a:gd name="connsiteX6" fmla="*/ 2014538 w 2366009"/>
                        <a:gd name="connsiteY6" fmla="*/ 488417 h 977050"/>
                        <a:gd name="connsiteX7" fmla="*/ 2366010 w 2366009"/>
                        <a:gd name="connsiteY7" fmla="*/ 977050 h 977050"/>
                        <a:gd name="connsiteX8" fmla="*/ 2366010 w 2366009"/>
                        <a:gd name="connsiteY8" fmla="*/ 711303 h 977050"/>
                        <a:gd name="connsiteX9" fmla="*/ 1281589 w 2366009"/>
                        <a:gd name="connsiteY9" fmla="*/ 4072 h 977050"/>
                        <a:gd name="connsiteX10" fmla="*/ 0 w 2366009"/>
                        <a:gd name="connsiteY10" fmla="*/ 702730 h 9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050">
                          <a:moveTo>
                            <a:pt x="0" y="702730"/>
                          </a:moveTo>
                          <a:lnTo>
                            <a:pt x="0" y="968478"/>
                          </a:lnTo>
                          <a:cubicBezTo>
                            <a:pt x="0" y="891325"/>
                            <a:pt x="21431" y="814173"/>
                            <a:pt x="60007" y="749879"/>
                          </a:cubicBezTo>
                          <a:cubicBezTo>
                            <a:pt x="180022" y="556998"/>
                            <a:pt x="381476" y="445555"/>
                            <a:pt x="591503" y="376975"/>
                          </a:cubicBezTo>
                          <a:cubicBezTo>
                            <a:pt x="771525" y="321254"/>
                            <a:pt x="925830" y="295536"/>
                            <a:pt x="1114425" y="286964"/>
                          </a:cubicBezTo>
                          <a:cubicBezTo>
                            <a:pt x="1375887" y="282678"/>
                            <a:pt x="1637347" y="316967"/>
                            <a:pt x="1877378" y="419838"/>
                          </a:cubicBezTo>
                          <a:cubicBezTo>
                            <a:pt x="1924526" y="441269"/>
                            <a:pt x="1971675" y="462700"/>
                            <a:pt x="2014538" y="488417"/>
                          </a:cubicBezTo>
                          <a:cubicBezTo>
                            <a:pt x="2245995" y="621291"/>
                            <a:pt x="2366010" y="801314"/>
                            <a:pt x="2366010" y="977050"/>
                          </a:cubicBezTo>
                          <a:lnTo>
                            <a:pt x="2366010" y="711303"/>
                          </a:lnTo>
                          <a:cubicBezTo>
                            <a:pt x="2366010" y="299823"/>
                            <a:pt x="1843088" y="38361"/>
                            <a:pt x="1281589" y="4072"/>
                          </a:cubicBezTo>
                          <a:cubicBezTo>
                            <a:pt x="664369" y="-34505"/>
                            <a:pt x="0" y="201239"/>
                            <a:pt x="0" y="70273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4" name="Freeform: Shape 883">
                      <a:extLst>
                        <a:ext uri="{FF2B5EF4-FFF2-40B4-BE49-F238E27FC236}">
                          <a16:creationId xmlns:a16="http://schemas.microsoft.com/office/drawing/2014/main" id="{438768AB-A02A-02F7-D3BC-37CED16FBA30}"/>
                        </a:ext>
                      </a:extLst>
                    </p:cNvPr>
                    <p:cNvSpPr/>
                    <p:nvPr/>
                  </p:nvSpPr>
                  <p:spPr>
                    <a:xfrm>
                      <a:off x="11939341" y="6628685"/>
                      <a:ext cx="2370311" cy="1367313"/>
                    </a:xfrm>
                    <a:custGeom>
                      <a:avLst/>
                      <a:gdLst>
                        <a:gd name="connsiteX0" fmla="*/ 2020974 w 2370311"/>
                        <a:gd name="connsiteY0" fmla="*/ 199311 h 1367313"/>
                        <a:gd name="connsiteX1" fmla="*/ 2025261 w 2370311"/>
                        <a:gd name="connsiteY1" fmla="*/ 1168003 h 1367313"/>
                        <a:gd name="connsiteX2" fmla="*/ 349337 w 2370311"/>
                        <a:gd name="connsiteY2" fmla="*/ 1168003 h 1367313"/>
                        <a:gd name="connsiteX3" fmla="*/ 345051 w 2370311"/>
                        <a:gd name="connsiteY3" fmla="*/ 199311 h 1367313"/>
                        <a:gd name="connsiteX4" fmla="*/ 2020974 w 2370311"/>
                        <a:gd name="connsiteY4" fmla="*/ 199311 h 136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67313">
                          <a:moveTo>
                            <a:pt x="2020974" y="199311"/>
                          </a:moveTo>
                          <a:cubicBezTo>
                            <a:pt x="2483889" y="465058"/>
                            <a:pt x="2488176" y="902255"/>
                            <a:pt x="2025261" y="1168003"/>
                          </a:cubicBezTo>
                          <a:cubicBezTo>
                            <a:pt x="1566632" y="1433751"/>
                            <a:pt x="812252" y="1433751"/>
                            <a:pt x="349337" y="1168003"/>
                          </a:cubicBezTo>
                          <a:cubicBezTo>
                            <a:pt x="-113578" y="902255"/>
                            <a:pt x="-117864" y="465058"/>
                            <a:pt x="345051" y="199311"/>
                          </a:cubicBezTo>
                          <a:cubicBezTo>
                            <a:pt x="803679" y="-66437"/>
                            <a:pt x="1558059" y="-66437"/>
                            <a:pt x="2020974" y="19931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5" name="Freeform: Shape 884">
                      <a:extLst>
                        <a:ext uri="{FF2B5EF4-FFF2-40B4-BE49-F238E27FC236}">
                          <a16:creationId xmlns:a16="http://schemas.microsoft.com/office/drawing/2014/main" id="{BCF308CC-0D72-A0C3-271A-8BF1D4E7312C}"/>
                        </a:ext>
                      </a:extLst>
                    </p:cNvPr>
                    <p:cNvSpPr/>
                    <p:nvPr/>
                  </p:nvSpPr>
                  <p:spPr>
                    <a:xfrm>
                      <a:off x="13463111" y="7376636"/>
                      <a:ext cx="1011554" cy="844391"/>
                    </a:xfrm>
                    <a:custGeom>
                      <a:avLst/>
                      <a:gdLst>
                        <a:gd name="connsiteX0" fmla="*/ 0 w 1011554"/>
                        <a:gd name="connsiteY0" fmla="*/ 578644 h 844391"/>
                        <a:gd name="connsiteX1" fmla="*/ 0 w 1011554"/>
                        <a:gd name="connsiteY1" fmla="*/ 844391 h 844391"/>
                        <a:gd name="connsiteX2" fmla="*/ 377190 w 1011554"/>
                        <a:gd name="connsiteY2" fmla="*/ 754380 h 844391"/>
                        <a:gd name="connsiteX3" fmla="*/ 377190 w 1011554"/>
                        <a:gd name="connsiteY3" fmla="*/ 488632 h 844391"/>
                        <a:gd name="connsiteX4" fmla="*/ 0 w 1011554"/>
                        <a:gd name="connsiteY4" fmla="*/ 578644 h 844391"/>
                        <a:gd name="connsiteX5" fmla="*/ 0 w 1011554"/>
                        <a:gd name="connsiteY5" fmla="*/ 578644 h 844391"/>
                        <a:gd name="connsiteX6" fmla="*/ 998696 w 1011554"/>
                        <a:gd name="connsiteY6" fmla="*/ 261461 h 844391"/>
                        <a:gd name="connsiteX7" fmla="*/ 1011555 w 1011554"/>
                        <a:gd name="connsiteY7" fmla="*/ 132873 h 844391"/>
                        <a:gd name="connsiteX8" fmla="*/ 1002982 w 1011554"/>
                        <a:gd name="connsiteY8" fmla="*/ 0 h 844391"/>
                        <a:gd name="connsiteX9" fmla="*/ 848677 w 1011554"/>
                        <a:gd name="connsiteY9" fmla="*/ 218598 h 844391"/>
                        <a:gd name="connsiteX10" fmla="*/ 848677 w 1011554"/>
                        <a:gd name="connsiteY10" fmla="*/ 484346 h 844391"/>
                        <a:gd name="connsiteX11" fmla="*/ 882967 w 1011554"/>
                        <a:gd name="connsiteY11" fmla="*/ 450056 h 844391"/>
                        <a:gd name="connsiteX12" fmla="*/ 998696 w 1011554"/>
                        <a:gd name="connsiteY12" fmla="*/ 261461 h 84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4391">
                          <a:moveTo>
                            <a:pt x="0" y="578644"/>
                          </a:moveTo>
                          <a:lnTo>
                            <a:pt x="0" y="844391"/>
                          </a:lnTo>
                          <a:cubicBezTo>
                            <a:pt x="128588" y="827246"/>
                            <a:pt x="257175" y="797242"/>
                            <a:pt x="377190" y="754380"/>
                          </a:cubicBezTo>
                          <a:lnTo>
                            <a:pt x="377190" y="488632"/>
                          </a:lnTo>
                          <a:cubicBezTo>
                            <a:pt x="257175" y="531495"/>
                            <a:pt x="124301" y="561498"/>
                            <a:pt x="0" y="578644"/>
                          </a:cubicBezTo>
                          <a:lnTo>
                            <a:pt x="0" y="578644"/>
                          </a:lnTo>
                          <a:close/>
                          <a:moveTo>
                            <a:pt x="998696" y="261461"/>
                          </a:moveTo>
                          <a:lnTo>
                            <a:pt x="1011555" y="132873"/>
                          </a:lnTo>
                          <a:lnTo>
                            <a:pt x="1002982" y="0"/>
                          </a:lnTo>
                          <a:cubicBezTo>
                            <a:pt x="968692" y="81438"/>
                            <a:pt x="908685" y="162877"/>
                            <a:pt x="848677" y="218598"/>
                          </a:cubicBezTo>
                          <a:lnTo>
                            <a:pt x="848677" y="484346"/>
                          </a:lnTo>
                          <a:cubicBezTo>
                            <a:pt x="861536" y="471488"/>
                            <a:pt x="870108" y="462915"/>
                            <a:pt x="882967" y="450056"/>
                          </a:cubicBezTo>
                          <a:cubicBezTo>
                            <a:pt x="925830" y="390048"/>
                            <a:pt x="972979" y="330041"/>
                            <a:pt x="998696" y="261461"/>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6" name="Freeform: Shape 885">
                      <a:extLst>
                        <a:ext uri="{FF2B5EF4-FFF2-40B4-BE49-F238E27FC236}">
                          <a16:creationId xmlns:a16="http://schemas.microsoft.com/office/drawing/2014/main" id="{D4A6A5B9-2B0D-E038-B564-2D0FFCF170A7}"/>
                        </a:ext>
                      </a:extLst>
                    </p:cNvPr>
                    <p:cNvSpPr/>
                    <p:nvPr/>
                  </p:nvSpPr>
                  <p:spPr>
                    <a:xfrm>
                      <a:off x="14303216" y="6695121"/>
                      <a:ext cx="124301" cy="338614"/>
                    </a:xfrm>
                    <a:custGeom>
                      <a:avLst/>
                      <a:gdLst>
                        <a:gd name="connsiteX0" fmla="*/ 124302 w 124301"/>
                        <a:gd name="connsiteY0" fmla="*/ 0 h 338614"/>
                        <a:gd name="connsiteX1" fmla="*/ 124302 w 124301"/>
                        <a:gd name="connsiteY1" fmla="*/ 265747 h 338614"/>
                        <a:gd name="connsiteX2" fmla="*/ 0 w 124301"/>
                        <a:gd name="connsiteY2" fmla="*/ 338614 h 338614"/>
                        <a:gd name="connsiteX3" fmla="*/ 0 w 124301"/>
                        <a:gd name="connsiteY3" fmla="*/ 72866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7" name="Freeform: Shape 886">
                      <a:extLst>
                        <a:ext uri="{FF2B5EF4-FFF2-40B4-BE49-F238E27FC236}">
                          <a16:creationId xmlns:a16="http://schemas.microsoft.com/office/drawing/2014/main" id="{EC8CE105-CBEE-F363-6FFD-C862B31BD18A}"/>
                        </a:ext>
                      </a:extLst>
                    </p:cNvPr>
                    <p:cNvSpPr/>
                    <p:nvPr/>
                  </p:nvSpPr>
                  <p:spPr>
                    <a:xfrm>
                      <a:off x="11787187" y="6695121"/>
                      <a:ext cx="1007268" cy="1525905"/>
                    </a:xfrm>
                    <a:custGeom>
                      <a:avLst/>
                      <a:gdLst>
                        <a:gd name="connsiteX0" fmla="*/ 154305 w 1007268"/>
                        <a:gd name="connsiteY0" fmla="*/ 72866 h 1525905"/>
                        <a:gd name="connsiteX1" fmla="*/ 154305 w 1007268"/>
                        <a:gd name="connsiteY1" fmla="*/ 338614 h 1525905"/>
                        <a:gd name="connsiteX2" fmla="*/ 25717 w 1007268"/>
                        <a:gd name="connsiteY2" fmla="*/ 265747 h 1525905"/>
                        <a:gd name="connsiteX3" fmla="*/ 25717 w 1007268"/>
                        <a:gd name="connsiteY3" fmla="*/ 0 h 1525905"/>
                        <a:gd name="connsiteX4" fmla="*/ 154305 w 1007268"/>
                        <a:gd name="connsiteY4" fmla="*/ 72866 h 1525905"/>
                        <a:gd name="connsiteX5" fmla="*/ 154305 w 1007268"/>
                        <a:gd name="connsiteY5" fmla="*/ 72866 h 1525905"/>
                        <a:gd name="connsiteX6" fmla="*/ 1007269 w 1007268"/>
                        <a:gd name="connsiteY6" fmla="*/ 1525905 h 1525905"/>
                        <a:gd name="connsiteX7" fmla="*/ 1007269 w 1007268"/>
                        <a:gd name="connsiteY7" fmla="*/ 1525905 h 1525905"/>
                        <a:gd name="connsiteX8" fmla="*/ 1007269 w 1007268"/>
                        <a:gd name="connsiteY8" fmla="*/ 1260158 h 1525905"/>
                        <a:gd name="connsiteX9" fmla="*/ 625793 w 1007268"/>
                        <a:gd name="connsiteY9" fmla="*/ 1170146 h 1525905"/>
                        <a:gd name="connsiteX10" fmla="*/ 625793 w 1007268"/>
                        <a:gd name="connsiteY10" fmla="*/ 1170146 h 1525905"/>
                        <a:gd name="connsiteX11" fmla="*/ 625793 w 1007268"/>
                        <a:gd name="connsiteY11" fmla="*/ 1435894 h 1525905"/>
                        <a:gd name="connsiteX12" fmla="*/ 1007269 w 1007268"/>
                        <a:gd name="connsiteY12" fmla="*/ 1525905 h 1525905"/>
                        <a:gd name="connsiteX13" fmla="*/ 1007269 w 1007268"/>
                        <a:gd name="connsiteY13" fmla="*/ 1525905 h 1525905"/>
                        <a:gd name="connsiteX14" fmla="*/ 0 w 1007268"/>
                        <a:gd name="connsiteY14" fmla="*/ 677228 h 1525905"/>
                        <a:gd name="connsiteX15" fmla="*/ 0 w 1007268"/>
                        <a:gd name="connsiteY15" fmla="*/ 942975 h 1525905"/>
                        <a:gd name="connsiteX16" fmla="*/ 158591 w 1007268"/>
                        <a:gd name="connsiteY16" fmla="*/ 1161574 h 1525905"/>
                        <a:gd name="connsiteX17" fmla="*/ 158591 w 1007268"/>
                        <a:gd name="connsiteY17" fmla="*/ 895827 h 1525905"/>
                        <a:gd name="connsiteX18" fmla="*/ 0 w 1007268"/>
                        <a:gd name="connsiteY18" fmla="*/ 677228 h 152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5905">
                          <a:moveTo>
                            <a:pt x="154305" y="72866"/>
                          </a:moveTo>
                          <a:lnTo>
                            <a:pt x="154305" y="338614"/>
                          </a:lnTo>
                          <a:lnTo>
                            <a:pt x="25717" y="265747"/>
                          </a:lnTo>
                          <a:lnTo>
                            <a:pt x="25717" y="0"/>
                          </a:lnTo>
                          <a:lnTo>
                            <a:pt x="154305" y="72866"/>
                          </a:lnTo>
                          <a:lnTo>
                            <a:pt x="154305" y="72866"/>
                          </a:lnTo>
                          <a:close/>
                          <a:moveTo>
                            <a:pt x="1007269" y="1525905"/>
                          </a:moveTo>
                          <a:lnTo>
                            <a:pt x="1007269" y="1525905"/>
                          </a:lnTo>
                          <a:lnTo>
                            <a:pt x="1007269" y="1260158"/>
                          </a:lnTo>
                          <a:cubicBezTo>
                            <a:pt x="878681" y="1243013"/>
                            <a:pt x="745807" y="1213009"/>
                            <a:pt x="625793" y="1170146"/>
                          </a:cubicBezTo>
                          <a:lnTo>
                            <a:pt x="625793" y="1170146"/>
                          </a:lnTo>
                          <a:lnTo>
                            <a:pt x="625793" y="1435894"/>
                          </a:lnTo>
                          <a:cubicBezTo>
                            <a:pt x="750094" y="1478756"/>
                            <a:pt x="882968" y="1508760"/>
                            <a:pt x="1007269" y="1525905"/>
                          </a:cubicBezTo>
                          <a:lnTo>
                            <a:pt x="1007269" y="1525905"/>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8" name="Freeform: Shape 887">
                      <a:extLst>
                        <a:ext uri="{FF2B5EF4-FFF2-40B4-BE49-F238E27FC236}">
                          <a16:creationId xmlns:a16="http://schemas.microsoft.com/office/drawing/2014/main" id="{1072028A-4803-CDD5-AE4D-480E2F6BC8B7}"/>
                        </a:ext>
                      </a:extLst>
                    </p:cNvPr>
                    <p:cNvSpPr/>
                    <p:nvPr/>
                  </p:nvSpPr>
                  <p:spPr>
                    <a:xfrm>
                      <a:off x="14461807" y="7372349"/>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9" name="Freeform: Shape 888">
                      <a:extLst>
                        <a:ext uri="{FF2B5EF4-FFF2-40B4-BE49-F238E27FC236}">
                          <a16:creationId xmlns:a16="http://schemas.microsoft.com/office/drawing/2014/main" id="{0538D43C-BB6D-AFD6-1EF3-F60E82875399}"/>
                        </a:ext>
                      </a:extLst>
                    </p:cNvPr>
                    <p:cNvSpPr/>
                    <p:nvPr/>
                  </p:nvSpPr>
                  <p:spPr>
                    <a:xfrm>
                      <a:off x="11607165" y="7372349"/>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0" name="Freeform: Shape 889">
                      <a:extLst>
                        <a:ext uri="{FF2B5EF4-FFF2-40B4-BE49-F238E27FC236}">
                          <a16:creationId xmlns:a16="http://schemas.microsoft.com/office/drawing/2014/main" id="{39FA3DBD-418E-E696-38C4-BD93074A12F3}"/>
                        </a:ext>
                      </a:extLst>
                    </p:cNvPr>
                    <p:cNvSpPr/>
                    <p:nvPr/>
                  </p:nvSpPr>
                  <p:spPr>
                    <a:xfrm>
                      <a:off x="13836015" y="7865268"/>
                      <a:ext cx="128587" cy="338613"/>
                    </a:xfrm>
                    <a:custGeom>
                      <a:avLst/>
                      <a:gdLst>
                        <a:gd name="connsiteX0" fmla="*/ 128588 w 128587"/>
                        <a:gd name="connsiteY0" fmla="*/ 72866 h 338613"/>
                        <a:gd name="connsiteX1" fmla="*/ 128588 w 128587"/>
                        <a:gd name="connsiteY1" fmla="*/ 338614 h 338613"/>
                        <a:gd name="connsiteX2" fmla="*/ 0 w 128587"/>
                        <a:gd name="connsiteY2" fmla="*/ 265747 h 338613"/>
                        <a:gd name="connsiteX3" fmla="*/ 4286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72866"/>
                          </a:moveTo>
                          <a:lnTo>
                            <a:pt x="128588" y="338614"/>
                          </a:lnTo>
                          <a:lnTo>
                            <a:pt x="0" y="265747"/>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1" name="Freeform: Shape 890">
                      <a:extLst>
                        <a:ext uri="{FF2B5EF4-FFF2-40B4-BE49-F238E27FC236}">
                          <a16:creationId xmlns:a16="http://schemas.microsoft.com/office/drawing/2014/main" id="{764D7901-1C1C-AC69-DD3F-F0308D2441B3}"/>
                        </a:ext>
                      </a:extLst>
                    </p:cNvPr>
                    <p:cNvSpPr/>
                    <p:nvPr/>
                  </p:nvSpPr>
                  <p:spPr>
                    <a:xfrm>
                      <a:off x="12288678" y="7865268"/>
                      <a:ext cx="128587" cy="338613"/>
                    </a:xfrm>
                    <a:custGeom>
                      <a:avLst/>
                      <a:gdLst>
                        <a:gd name="connsiteX0" fmla="*/ 128588 w 128587"/>
                        <a:gd name="connsiteY0" fmla="*/ 0 h 338613"/>
                        <a:gd name="connsiteX1" fmla="*/ 128588 w 128587"/>
                        <a:gd name="connsiteY1" fmla="*/ 265747 h 338613"/>
                        <a:gd name="connsiteX2" fmla="*/ 0 w 128587"/>
                        <a:gd name="connsiteY2" fmla="*/ 338614 h 338613"/>
                        <a:gd name="connsiteX3" fmla="*/ 0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128588" y="0"/>
                          </a:moveTo>
                          <a:lnTo>
                            <a:pt x="128588" y="265747"/>
                          </a:lnTo>
                          <a:lnTo>
                            <a:pt x="0" y="338614"/>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2" name="Freeform: Shape 891">
                      <a:extLst>
                        <a:ext uri="{FF2B5EF4-FFF2-40B4-BE49-F238E27FC236}">
                          <a16:creationId xmlns:a16="http://schemas.microsoft.com/office/drawing/2014/main" id="{AB86AE92-E111-94D7-79BC-921F3A35E874}"/>
                        </a:ext>
                      </a:extLst>
                    </p:cNvPr>
                    <p:cNvSpPr/>
                    <p:nvPr/>
                  </p:nvSpPr>
                  <p:spPr>
                    <a:xfrm>
                      <a:off x="11568588" y="7175181"/>
                      <a:ext cx="720089" cy="1028700"/>
                    </a:xfrm>
                    <a:custGeom>
                      <a:avLst/>
                      <a:gdLst>
                        <a:gd name="connsiteX0" fmla="*/ 720090 w 720089"/>
                        <a:gd name="connsiteY0" fmla="*/ 762953 h 1028700"/>
                        <a:gd name="connsiteX1" fmla="*/ 248602 w 720089"/>
                        <a:gd name="connsiteY1" fmla="*/ 488633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3 h 1028700"/>
                        <a:gd name="connsiteX6" fmla="*/ 720090 w 720089"/>
                        <a:gd name="connsiteY6" fmla="*/ 762953 h 1028700"/>
                        <a:gd name="connsiteX7" fmla="*/ 0 w 720089"/>
                        <a:gd name="connsiteY7" fmla="*/ 0 h 1028700"/>
                        <a:gd name="connsiteX8" fmla="*/ 0 w 720089"/>
                        <a:gd name="connsiteY8" fmla="*/ 265748 h 1028700"/>
                        <a:gd name="connsiteX9" fmla="*/ 38576 w 720089"/>
                        <a:gd name="connsiteY9" fmla="*/ 462915 h 1028700"/>
                        <a:gd name="connsiteX10" fmla="*/ 38576 w 720089"/>
                        <a:gd name="connsiteY10" fmla="*/ 197168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3"/>
                          </a:moveTo>
                          <a:cubicBezTo>
                            <a:pt x="552926" y="698659"/>
                            <a:pt x="381476" y="608648"/>
                            <a:pt x="248602" y="488633"/>
                          </a:cubicBezTo>
                          <a:lnTo>
                            <a:pt x="248602" y="754380"/>
                          </a:lnTo>
                          <a:cubicBezTo>
                            <a:pt x="377190" y="870109"/>
                            <a:pt x="552926" y="964406"/>
                            <a:pt x="720090" y="1028700"/>
                          </a:cubicBezTo>
                          <a:lnTo>
                            <a:pt x="720090" y="1028700"/>
                          </a:lnTo>
                          <a:lnTo>
                            <a:pt x="720090" y="762953"/>
                          </a:lnTo>
                          <a:lnTo>
                            <a:pt x="720090" y="762953"/>
                          </a:lnTo>
                          <a:close/>
                          <a:moveTo>
                            <a:pt x="0" y="0"/>
                          </a:moveTo>
                          <a:lnTo>
                            <a:pt x="0" y="265748"/>
                          </a:lnTo>
                          <a:cubicBezTo>
                            <a:pt x="0" y="330042"/>
                            <a:pt x="12859" y="398621"/>
                            <a:pt x="38576" y="462915"/>
                          </a:cubicBezTo>
                          <a:lnTo>
                            <a:pt x="38576" y="197168"/>
                          </a:lnTo>
                          <a:cubicBezTo>
                            <a:pt x="12859" y="132874"/>
                            <a:pt x="0" y="68580"/>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3" name="Freeform: Shape 892">
                      <a:extLst>
                        <a:ext uri="{FF2B5EF4-FFF2-40B4-BE49-F238E27FC236}">
                          <a16:creationId xmlns:a16="http://schemas.microsoft.com/office/drawing/2014/main" id="{93987C2E-E9C7-9035-4855-295DC62828AE}"/>
                        </a:ext>
                      </a:extLst>
                    </p:cNvPr>
                    <p:cNvSpPr/>
                    <p:nvPr/>
                  </p:nvSpPr>
                  <p:spPr>
                    <a:xfrm>
                      <a:off x="11568035" y="6285785"/>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8 h 1790581"/>
                        <a:gd name="connsiteX33" fmla="*/ 1890790 w 3108084"/>
                        <a:gd name="connsiteY33" fmla="*/ 1768078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4"/>
                            <a:pt x="716357" y="409337"/>
                          </a:cubicBezTo>
                          <a:cubicBezTo>
                            <a:pt x="1179272" y="139303"/>
                            <a:pt x="1929366" y="139303"/>
                            <a:pt x="2392281" y="409337"/>
                          </a:cubicBezTo>
                          <a:cubicBezTo>
                            <a:pt x="2855196" y="679371"/>
                            <a:pt x="2855196" y="1112282"/>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7902"/>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59"/>
                            <a:pt x="1097833" y="1648063"/>
                            <a:pt x="1226421" y="1665208"/>
                          </a:cubicBezTo>
                          <a:lnTo>
                            <a:pt x="1226421" y="1768078"/>
                          </a:lnTo>
                          <a:cubicBezTo>
                            <a:pt x="1445020" y="1798082"/>
                            <a:pt x="1672191" y="1798082"/>
                            <a:pt x="1890790" y="1768078"/>
                          </a:cubicBezTo>
                          <a:lnTo>
                            <a:pt x="1890790" y="1665208"/>
                          </a:lnTo>
                          <a:cubicBezTo>
                            <a:pt x="2023664" y="1648063"/>
                            <a:pt x="2147965" y="1618059"/>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62263"/>
                            <a:pt x="3120943" y="829389"/>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4" name="Freeform: Shape 893">
                      <a:extLst>
                        <a:ext uri="{FF2B5EF4-FFF2-40B4-BE49-F238E27FC236}">
                          <a16:creationId xmlns:a16="http://schemas.microsoft.com/office/drawing/2014/main" id="{181118DA-E8B3-E39A-67A4-4C3E94974803}"/>
                        </a:ext>
                      </a:extLst>
                    </p:cNvPr>
                    <p:cNvSpPr/>
                    <p:nvPr/>
                  </p:nvSpPr>
                  <p:spPr>
                    <a:xfrm>
                      <a:off x="12794456" y="7179468"/>
                      <a:ext cx="1881663" cy="1165354"/>
                    </a:xfrm>
                    <a:custGeom>
                      <a:avLst/>
                      <a:gdLst>
                        <a:gd name="connsiteX0" fmla="*/ 1847374 w 1881663"/>
                        <a:gd name="connsiteY0" fmla="*/ 192881 h 1165354"/>
                        <a:gd name="connsiteX1" fmla="*/ 1847374 w 1881663"/>
                        <a:gd name="connsiteY1" fmla="*/ 458629 h 1165354"/>
                        <a:gd name="connsiteX2" fmla="*/ 1881664 w 1881663"/>
                        <a:gd name="connsiteY2" fmla="*/ 265747 h 1165354"/>
                        <a:gd name="connsiteX3" fmla="*/ 1881664 w 1881663"/>
                        <a:gd name="connsiteY3" fmla="*/ 0 h 1165354"/>
                        <a:gd name="connsiteX4" fmla="*/ 1847374 w 1881663"/>
                        <a:gd name="connsiteY4" fmla="*/ 192881 h 1165354"/>
                        <a:gd name="connsiteX5" fmla="*/ 1847374 w 1881663"/>
                        <a:gd name="connsiteY5" fmla="*/ 192881 h 1165354"/>
                        <a:gd name="connsiteX6" fmla="*/ 0 w 1881663"/>
                        <a:gd name="connsiteY6" fmla="*/ 878681 h 1165354"/>
                        <a:gd name="connsiteX7" fmla="*/ 0 w 1881663"/>
                        <a:gd name="connsiteY7" fmla="*/ 1144429 h 1165354"/>
                        <a:gd name="connsiteX8" fmla="*/ 664369 w 1881663"/>
                        <a:gd name="connsiteY8" fmla="*/ 1144429 h 1165354"/>
                        <a:gd name="connsiteX9" fmla="*/ 664369 w 1881663"/>
                        <a:gd name="connsiteY9" fmla="*/ 878681 h 1165354"/>
                        <a:gd name="connsiteX10" fmla="*/ 0 w 1881663"/>
                        <a:gd name="connsiteY10" fmla="*/ 878681 h 1165354"/>
                        <a:gd name="connsiteX11" fmla="*/ 0 w 1881663"/>
                        <a:gd name="connsiteY11" fmla="*/ 878681 h 1165354"/>
                        <a:gd name="connsiteX12" fmla="*/ 1637347 w 1881663"/>
                        <a:gd name="connsiteY12" fmla="*/ 750094 h 1165354"/>
                        <a:gd name="connsiteX13" fmla="*/ 1637347 w 1881663"/>
                        <a:gd name="connsiteY13" fmla="*/ 484346 h 1165354"/>
                        <a:gd name="connsiteX14" fmla="*/ 1165860 w 1881663"/>
                        <a:gd name="connsiteY14" fmla="*/ 758666 h 1165354"/>
                        <a:gd name="connsiteX15" fmla="*/ 1165860 w 1881663"/>
                        <a:gd name="connsiteY15" fmla="*/ 1024414 h 1165354"/>
                        <a:gd name="connsiteX16" fmla="*/ 1637347 w 1881663"/>
                        <a:gd name="connsiteY16" fmla="*/ 750094 h 116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4">
                          <a:moveTo>
                            <a:pt x="1847374" y="192881"/>
                          </a:moveTo>
                          <a:lnTo>
                            <a:pt x="1847374" y="458629"/>
                          </a:lnTo>
                          <a:cubicBezTo>
                            <a:pt x="1868805" y="398621"/>
                            <a:pt x="1881664" y="330041"/>
                            <a:pt x="1881664" y="265747"/>
                          </a:cubicBezTo>
                          <a:lnTo>
                            <a:pt x="1881664" y="0"/>
                          </a:lnTo>
                          <a:cubicBezTo>
                            <a:pt x="1881664" y="21431"/>
                            <a:pt x="1860232" y="150019"/>
                            <a:pt x="1847374" y="192881"/>
                          </a:cubicBezTo>
                          <a:lnTo>
                            <a:pt x="1847374" y="192881"/>
                          </a:lnTo>
                          <a:close/>
                          <a:moveTo>
                            <a:pt x="0" y="878681"/>
                          </a:moveTo>
                          <a:lnTo>
                            <a:pt x="0" y="1144429"/>
                          </a:lnTo>
                          <a:cubicBezTo>
                            <a:pt x="218599" y="1174432"/>
                            <a:pt x="450056" y="1170146"/>
                            <a:pt x="664369" y="1144429"/>
                          </a:cubicBezTo>
                          <a:lnTo>
                            <a:pt x="664369" y="878681"/>
                          </a:lnTo>
                          <a:cubicBezTo>
                            <a:pt x="450056" y="908685"/>
                            <a:pt x="218599" y="908685"/>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70" name="Graphic 4">
                    <a:extLst>
                      <a:ext uri="{FF2B5EF4-FFF2-40B4-BE49-F238E27FC236}">
                        <a16:creationId xmlns:a16="http://schemas.microsoft.com/office/drawing/2014/main" id="{0F7AEC91-0146-095B-9F5B-D7B7B6AB907A}"/>
                      </a:ext>
                    </a:extLst>
                  </p:cNvPr>
                  <p:cNvGrpSpPr/>
                  <p:nvPr/>
                </p:nvGrpSpPr>
                <p:grpSpPr>
                  <a:xfrm>
                    <a:off x="11568035" y="5994320"/>
                    <a:ext cx="3108084" cy="2059038"/>
                    <a:chOff x="11568035" y="5994320"/>
                    <a:chExt cx="3108084" cy="2059038"/>
                  </a:xfrm>
                  <a:solidFill>
                    <a:srgbClr val="000000"/>
                  </a:solidFill>
                </p:grpSpPr>
                <p:sp>
                  <p:nvSpPr>
                    <p:cNvPr id="871" name="Freeform: Shape 870">
                      <a:extLst>
                        <a:ext uri="{FF2B5EF4-FFF2-40B4-BE49-F238E27FC236}">
                          <a16:creationId xmlns:a16="http://schemas.microsoft.com/office/drawing/2014/main" id="{015989FE-B011-983F-7B2A-1E80F2916385}"/>
                        </a:ext>
                      </a:extLst>
                    </p:cNvPr>
                    <p:cNvSpPr/>
                    <p:nvPr/>
                  </p:nvSpPr>
                  <p:spPr>
                    <a:xfrm>
                      <a:off x="11937206" y="6180178"/>
                      <a:ext cx="2366009" cy="977858"/>
                    </a:xfrm>
                    <a:custGeom>
                      <a:avLst/>
                      <a:gdLst>
                        <a:gd name="connsiteX0" fmla="*/ 0 w 2366009"/>
                        <a:gd name="connsiteY0" fmla="*/ 703539 h 977858"/>
                        <a:gd name="connsiteX1" fmla="*/ 0 w 2366009"/>
                        <a:gd name="connsiteY1" fmla="*/ 969286 h 977858"/>
                        <a:gd name="connsiteX2" fmla="*/ 60007 w 2366009"/>
                        <a:gd name="connsiteY2" fmla="*/ 750687 h 977858"/>
                        <a:gd name="connsiteX3" fmla="*/ 591503 w 2366009"/>
                        <a:gd name="connsiteY3" fmla="*/ 377784 h 977858"/>
                        <a:gd name="connsiteX4" fmla="*/ 1114425 w 2366009"/>
                        <a:gd name="connsiteY4" fmla="*/ 287772 h 977858"/>
                        <a:gd name="connsiteX5" fmla="*/ 1877378 w 2366009"/>
                        <a:gd name="connsiteY5" fmla="*/ 420646 h 977858"/>
                        <a:gd name="connsiteX6" fmla="*/ 2014538 w 2366009"/>
                        <a:gd name="connsiteY6" fmla="*/ 489227 h 977858"/>
                        <a:gd name="connsiteX7" fmla="*/ 2366010 w 2366009"/>
                        <a:gd name="connsiteY7" fmla="*/ 977859 h 977858"/>
                        <a:gd name="connsiteX8" fmla="*/ 2366010 w 2366009"/>
                        <a:gd name="connsiteY8" fmla="*/ 712111 h 977858"/>
                        <a:gd name="connsiteX9" fmla="*/ 1281589 w 2366009"/>
                        <a:gd name="connsiteY9" fmla="*/ 4880 h 977858"/>
                        <a:gd name="connsiteX10" fmla="*/ 0 w 2366009"/>
                        <a:gd name="connsiteY10" fmla="*/ 703539 h 97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6009" h="977858">
                          <a:moveTo>
                            <a:pt x="0" y="703539"/>
                          </a:moveTo>
                          <a:lnTo>
                            <a:pt x="0" y="969286"/>
                          </a:lnTo>
                          <a:cubicBezTo>
                            <a:pt x="0" y="892134"/>
                            <a:pt x="21431" y="814981"/>
                            <a:pt x="60007" y="750687"/>
                          </a:cubicBezTo>
                          <a:cubicBezTo>
                            <a:pt x="180022" y="557806"/>
                            <a:pt x="381476" y="446364"/>
                            <a:pt x="591503" y="377784"/>
                          </a:cubicBezTo>
                          <a:cubicBezTo>
                            <a:pt x="771525" y="322062"/>
                            <a:pt x="925830" y="296345"/>
                            <a:pt x="1114425" y="287772"/>
                          </a:cubicBezTo>
                          <a:cubicBezTo>
                            <a:pt x="1375887" y="283486"/>
                            <a:pt x="1637347" y="317777"/>
                            <a:pt x="1877378" y="420646"/>
                          </a:cubicBezTo>
                          <a:cubicBezTo>
                            <a:pt x="1924526" y="442078"/>
                            <a:pt x="1971675" y="463509"/>
                            <a:pt x="2014538" y="489227"/>
                          </a:cubicBezTo>
                          <a:cubicBezTo>
                            <a:pt x="2245995" y="622100"/>
                            <a:pt x="2366010" y="802122"/>
                            <a:pt x="2366010" y="977859"/>
                          </a:cubicBezTo>
                          <a:lnTo>
                            <a:pt x="2366010" y="712111"/>
                          </a:lnTo>
                          <a:cubicBezTo>
                            <a:pt x="2366010" y="300631"/>
                            <a:pt x="1843088" y="39170"/>
                            <a:pt x="1281589" y="4880"/>
                          </a:cubicBezTo>
                          <a:cubicBezTo>
                            <a:pt x="664369" y="-37982"/>
                            <a:pt x="0" y="202047"/>
                            <a:pt x="0" y="7035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2" name="Freeform: Shape 871">
                      <a:extLst>
                        <a:ext uri="{FF2B5EF4-FFF2-40B4-BE49-F238E27FC236}">
                          <a16:creationId xmlns:a16="http://schemas.microsoft.com/office/drawing/2014/main" id="{0784B043-B73E-A11B-672E-17751A9A6EA8}"/>
                        </a:ext>
                      </a:extLst>
                    </p:cNvPr>
                    <p:cNvSpPr/>
                    <p:nvPr/>
                  </p:nvSpPr>
                  <p:spPr>
                    <a:xfrm>
                      <a:off x="11939341" y="6334005"/>
                      <a:ext cx="2370311" cy="1370528"/>
                    </a:xfrm>
                    <a:custGeom>
                      <a:avLst/>
                      <a:gdLst>
                        <a:gd name="connsiteX0" fmla="*/ 2020974 w 2370311"/>
                        <a:gd name="connsiteY0" fmla="*/ 202525 h 1370528"/>
                        <a:gd name="connsiteX1" fmla="*/ 2025261 w 2370311"/>
                        <a:gd name="connsiteY1" fmla="*/ 1171218 h 1370528"/>
                        <a:gd name="connsiteX2" fmla="*/ 349337 w 2370311"/>
                        <a:gd name="connsiteY2" fmla="*/ 1171218 h 1370528"/>
                        <a:gd name="connsiteX3" fmla="*/ 345051 w 2370311"/>
                        <a:gd name="connsiteY3" fmla="*/ 202525 h 1370528"/>
                        <a:gd name="connsiteX4" fmla="*/ 2020974 w 2370311"/>
                        <a:gd name="connsiteY4" fmla="*/ 202525 h 137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311" h="1370528">
                          <a:moveTo>
                            <a:pt x="2020974" y="202525"/>
                          </a:moveTo>
                          <a:cubicBezTo>
                            <a:pt x="2483889" y="468273"/>
                            <a:pt x="2488176" y="905470"/>
                            <a:pt x="2025261" y="1171218"/>
                          </a:cubicBezTo>
                          <a:cubicBezTo>
                            <a:pt x="1566632" y="1436966"/>
                            <a:pt x="812252" y="1436966"/>
                            <a:pt x="349337" y="1171218"/>
                          </a:cubicBezTo>
                          <a:cubicBezTo>
                            <a:pt x="-113578" y="905470"/>
                            <a:pt x="-117864" y="468273"/>
                            <a:pt x="345051" y="202525"/>
                          </a:cubicBezTo>
                          <a:cubicBezTo>
                            <a:pt x="803679" y="-67508"/>
                            <a:pt x="1558059" y="-67508"/>
                            <a:pt x="2020974"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3" name="Freeform: Shape 872">
                      <a:extLst>
                        <a:ext uri="{FF2B5EF4-FFF2-40B4-BE49-F238E27FC236}">
                          <a16:creationId xmlns:a16="http://schemas.microsoft.com/office/drawing/2014/main" id="{859B085D-E4F8-E2A8-2BD8-A2AB42CBF195}"/>
                        </a:ext>
                      </a:extLst>
                    </p:cNvPr>
                    <p:cNvSpPr/>
                    <p:nvPr/>
                  </p:nvSpPr>
                  <p:spPr>
                    <a:xfrm>
                      <a:off x="13463111" y="7080884"/>
                      <a:ext cx="1011554" cy="848677"/>
                    </a:xfrm>
                    <a:custGeom>
                      <a:avLst/>
                      <a:gdLst>
                        <a:gd name="connsiteX0" fmla="*/ 0 w 1011554"/>
                        <a:gd name="connsiteY0" fmla="*/ 582930 h 848677"/>
                        <a:gd name="connsiteX1" fmla="*/ 0 w 1011554"/>
                        <a:gd name="connsiteY1" fmla="*/ 848678 h 848677"/>
                        <a:gd name="connsiteX2" fmla="*/ 377190 w 1011554"/>
                        <a:gd name="connsiteY2" fmla="*/ 758666 h 848677"/>
                        <a:gd name="connsiteX3" fmla="*/ 377190 w 1011554"/>
                        <a:gd name="connsiteY3" fmla="*/ 492919 h 848677"/>
                        <a:gd name="connsiteX4" fmla="*/ 0 w 1011554"/>
                        <a:gd name="connsiteY4" fmla="*/ 582930 h 848677"/>
                        <a:gd name="connsiteX5" fmla="*/ 0 w 1011554"/>
                        <a:gd name="connsiteY5" fmla="*/ 582930 h 848677"/>
                        <a:gd name="connsiteX6" fmla="*/ 998696 w 1011554"/>
                        <a:gd name="connsiteY6" fmla="*/ 261462 h 848677"/>
                        <a:gd name="connsiteX7" fmla="*/ 1011555 w 1011554"/>
                        <a:gd name="connsiteY7" fmla="*/ 132874 h 848677"/>
                        <a:gd name="connsiteX8" fmla="*/ 1002982 w 1011554"/>
                        <a:gd name="connsiteY8" fmla="*/ 0 h 848677"/>
                        <a:gd name="connsiteX9" fmla="*/ 848677 w 1011554"/>
                        <a:gd name="connsiteY9" fmla="*/ 218599 h 848677"/>
                        <a:gd name="connsiteX10" fmla="*/ 848677 w 1011554"/>
                        <a:gd name="connsiteY10" fmla="*/ 484346 h 848677"/>
                        <a:gd name="connsiteX11" fmla="*/ 882967 w 1011554"/>
                        <a:gd name="connsiteY11" fmla="*/ 450056 h 848677"/>
                        <a:gd name="connsiteX12" fmla="*/ 998696 w 1011554"/>
                        <a:gd name="connsiteY12" fmla="*/ 261462 h 84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1554" h="848677">
                          <a:moveTo>
                            <a:pt x="0" y="582930"/>
                          </a:moveTo>
                          <a:lnTo>
                            <a:pt x="0" y="848678"/>
                          </a:lnTo>
                          <a:cubicBezTo>
                            <a:pt x="128588" y="831533"/>
                            <a:pt x="257175" y="801529"/>
                            <a:pt x="377190" y="758666"/>
                          </a:cubicBezTo>
                          <a:lnTo>
                            <a:pt x="377190" y="492919"/>
                          </a:lnTo>
                          <a:cubicBezTo>
                            <a:pt x="257175" y="531495"/>
                            <a:pt x="124301" y="565785"/>
                            <a:pt x="0" y="582930"/>
                          </a:cubicBezTo>
                          <a:lnTo>
                            <a:pt x="0" y="582930"/>
                          </a:lnTo>
                          <a:close/>
                          <a:moveTo>
                            <a:pt x="998696" y="261462"/>
                          </a:moveTo>
                          <a:lnTo>
                            <a:pt x="1011555" y="132874"/>
                          </a:lnTo>
                          <a:lnTo>
                            <a:pt x="1002982" y="0"/>
                          </a:lnTo>
                          <a:cubicBezTo>
                            <a:pt x="968692" y="81439"/>
                            <a:pt x="908685" y="162878"/>
                            <a:pt x="848677" y="218599"/>
                          </a:cubicBezTo>
                          <a:lnTo>
                            <a:pt x="848677" y="484346"/>
                          </a:lnTo>
                          <a:cubicBezTo>
                            <a:pt x="861536" y="471488"/>
                            <a:pt x="870108" y="462915"/>
                            <a:pt x="882967" y="450056"/>
                          </a:cubicBezTo>
                          <a:cubicBezTo>
                            <a:pt x="925830" y="394335"/>
                            <a:pt x="972979" y="330041"/>
                            <a:pt x="998696" y="261462"/>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4" name="Freeform: Shape 873">
                      <a:extLst>
                        <a:ext uri="{FF2B5EF4-FFF2-40B4-BE49-F238E27FC236}">
                          <a16:creationId xmlns:a16="http://schemas.microsoft.com/office/drawing/2014/main" id="{2CA4BC29-CD14-2539-E39F-18CB9B2FA0C1}"/>
                        </a:ext>
                      </a:extLst>
                    </p:cNvPr>
                    <p:cNvSpPr/>
                    <p:nvPr/>
                  </p:nvSpPr>
                  <p:spPr>
                    <a:xfrm>
                      <a:off x="14303216" y="6403656"/>
                      <a:ext cx="124301" cy="338614"/>
                    </a:xfrm>
                    <a:custGeom>
                      <a:avLst/>
                      <a:gdLst>
                        <a:gd name="connsiteX0" fmla="*/ 124302 w 124301"/>
                        <a:gd name="connsiteY0" fmla="*/ 0 h 338614"/>
                        <a:gd name="connsiteX1" fmla="*/ 124302 w 124301"/>
                        <a:gd name="connsiteY1" fmla="*/ 261462 h 338614"/>
                        <a:gd name="connsiteX2" fmla="*/ 0 w 124301"/>
                        <a:gd name="connsiteY2" fmla="*/ 338614 h 338614"/>
                        <a:gd name="connsiteX3" fmla="*/ 0 w 124301"/>
                        <a:gd name="connsiteY3" fmla="*/ 72867 h 338614"/>
                      </a:gdLst>
                      <a:ahLst/>
                      <a:cxnLst>
                        <a:cxn ang="0">
                          <a:pos x="connsiteX0" y="connsiteY0"/>
                        </a:cxn>
                        <a:cxn ang="0">
                          <a:pos x="connsiteX1" y="connsiteY1"/>
                        </a:cxn>
                        <a:cxn ang="0">
                          <a:pos x="connsiteX2" y="connsiteY2"/>
                        </a:cxn>
                        <a:cxn ang="0">
                          <a:pos x="connsiteX3" y="connsiteY3"/>
                        </a:cxn>
                      </a:cxnLst>
                      <a:rect l="l" t="t" r="r" b="b"/>
                      <a:pathLst>
                        <a:path w="124301" h="338614">
                          <a:moveTo>
                            <a:pt x="124302" y="0"/>
                          </a:moveTo>
                          <a:lnTo>
                            <a:pt x="124302" y="261462"/>
                          </a:lnTo>
                          <a:lnTo>
                            <a:pt x="0" y="338614"/>
                          </a:lnTo>
                          <a:lnTo>
                            <a:pt x="0" y="7286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5" name="Freeform: Shape 874">
                      <a:extLst>
                        <a:ext uri="{FF2B5EF4-FFF2-40B4-BE49-F238E27FC236}">
                          <a16:creationId xmlns:a16="http://schemas.microsoft.com/office/drawing/2014/main" id="{6E52E42C-CB85-8ACE-CD92-81B9426C1888}"/>
                        </a:ext>
                      </a:extLst>
                    </p:cNvPr>
                    <p:cNvSpPr/>
                    <p:nvPr/>
                  </p:nvSpPr>
                  <p:spPr>
                    <a:xfrm>
                      <a:off x="11787187" y="6403656"/>
                      <a:ext cx="1007268" cy="1521618"/>
                    </a:xfrm>
                    <a:custGeom>
                      <a:avLst/>
                      <a:gdLst>
                        <a:gd name="connsiteX0" fmla="*/ 154305 w 1007268"/>
                        <a:gd name="connsiteY0" fmla="*/ 72867 h 1521618"/>
                        <a:gd name="connsiteX1" fmla="*/ 154305 w 1007268"/>
                        <a:gd name="connsiteY1" fmla="*/ 338614 h 1521618"/>
                        <a:gd name="connsiteX2" fmla="*/ 25717 w 1007268"/>
                        <a:gd name="connsiteY2" fmla="*/ 265748 h 1521618"/>
                        <a:gd name="connsiteX3" fmla="*/ 25717 w 1007268"/>
                        <a:gd name="connsiteY3" fmla="*/ 0 h 1521618"/>
                        <a:gd name="connsiteX4" fmla="*/ 154305 w 1007268"/>
                        <a:gd name="connsiteY4" fmla="*/ 72867 h 1521618"/>
                        <a:gd name="connsiteX5" fmla="*/ 154305 w 1007268"/>
                        <a:gd name="connsiteY5" fmla="*/ 72867 h 1521618"/>
                        <a:gd name="connsiteX6" fmla="*/ 1007269 w 1007268"/>
                        <a:gd name="connsiteY6" fmla="*/ 1521619 h 1521618"/>
                        <a:gd name="connsiteX7" fmla="*/ 1007269 w 1007268"/>
                        <a:gd name="connsiteY7" fmla="*/ 1521619 h 1521618"/>
                        <a:gd name="connsiteX8" fmla="*/ 1007269 w 1007268"/>
                        <a:gd name="connsiteY8" fmla="*/ 1255871 h 1521618"/>
                        <a:gd name="connsiteX9" fmla="*/ 625793 w 1007268"/>
                        <a:gd name="connsiteY9" fmla="*/ 1165861 h 1521618"/>
                        <a:gd name="connsiteX10" fmla="*/ 625793 w 1007268"/>
                        <a:gd name="connsiteY10" fmla="*/ 1165861 h 1521618"/>
                        <a:gd name="connsiteX11" fmla="*/ 625793 w 1007268"/>
                        <a:gd name="connsiteY11" fmla="*/ 1431608 h 1521618"/>
                        <a:gd name="connsiteX12" fmla="*/ 1007269 w 1007268"/>
                        <a:gd name="connsiteY12" fmla="*/ 1521619 h 1521618"/>
                        <a:gd name="connsiteX13" fmla="*/ 1007269 w 1007268"/>
                        <a:gd name="connsiteY13" fmla="*/ 1521619 h 1521618"/>
                        <a:gd name="connsiteX14" fmla="*/ 0 w 1007268"/>
                        <a:gd name="connsiteY14" fmla="*/ 677228 h 1521618"/>
                        <a:gd name="connsiteX15" fmla="*/ 0 w 1007268"/>
                        <a:gd name="connsiteY15" fmla="*/ 942975 h 1521618"/>
                        <a:gd name="connsiteX16" fmla="*/ 158591 w 1007268"/>
                        <a:gd name="connsiteY16" fmla="*/ 1161574 h 1521618"/>
                        <a:gd name="connsiteX17" fmla="*/ 158591 w 1007268"/>
                        <a:gd name="connsiteY17" fmla="*/ 895827 h 1521618"/>
                        <a:gd name="connsiteX18" fmla="*/ 0 w 1007268"/>
                        <a:gd name="connsiteY18" fmla="*/ 677228 h 15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268" h="1521618">
                          <a:moveTo>
                            <a:pt x="154305" y="72867"/>
                          </a:moveTo>
                          <a:lnTo>
                            <a:pt x="154305" y="338614"/>
                          </a:lnTo>
                          <a:lnTo>
                            <a:pt x="25717" y="265748"/>
                          </a:lnTo>
                          <a:lnTo>
                            <a:pt x="25717" y="0"/>
                          </a:lnTo>
                          <a:lnTo>
                            <a:pt x="154305" y="72867"/>
                          </a:lnTo>
                          <a:lnTo>
                            <a:pt x="154305" y="72867"/>
                          </a:lnTo>
                          <a:close/>
                          <a:moveTo>
                            <a:pt x="1007269" y="1521619"/>
                          </a:moveTo>
                          <a:lnTo>
                            <a:pt x="1007269" y="1521619"/>
                          </a:lnTo>
                          <a:lnTo>
                            <a:pt x="1007269" y="1255871"/>
                          </a:lnTo>
                          <a:cubicBezTo>
                            <a:pt x="878681" y="1238727"/>
                            <a:pt x="745807" y="1208723"/>
                            <a:pt x="625793" y="1165861"/>
                          </a:cubicBezTo>
                          <a:lnTo>
                            <a:pt x="625793" y="1165861"/>
                          </a:lnTo>
                          <a:lnTo>
                            <a:pt x="625793" y="1431608"/>
                          </a:lnTo>
                          <a:cubicBezTo>
                            <a:pt x="750094" y="1474471"/>
                            <a:pt x="882968" y="1504474"/>
                            <a:pt x="1007269" y="1521619"/>
                          </a:cubicBezTo>
                          <a:lnTo>
                            <a:pt x="1007269" y="1521619"/>
                          </a:lnTo>
                          <a:close/>
                          <a:moveTo>
                            <a:pt x="0" y="677228"/>
                          </a:moveTo>
                          <a:lnTo>
                            <a:pt x="0" y="942975"/>
                          </a:lnTo>
                          <a:cubicBezTo>
                            <a:pt x="34290" y="1020128"/>
                            <a:pt x="85725" y="1092994"/>
                            <a:pt x="158591" y="1161574"/>
                          </a:cubicBezTo>
                          <a:lnTo>
                            <a:pt x="158591" y="895827"/>
                          </a:lnTo>
                          <a:cubicBezTo>
                            <a:pt x="85725" y="827246"/>
                            <a:pt x="34290" y="754380"/>
                            <a:pt x="0" y="67722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6" name="Freeform: Shape 875">
                      <a:extLst>
                        <a:ext uri="{FF2B5EF4-FFF2-40B4-BE49-F238E27FC236}">
                          <a16:creationId xmlns:a16="http://schemas.microsoft.com/office/drawing/2014/main" id="{DA42FEFA-002E-8332-977E-404BA568BE3A}"/>
                        </a:ext>
                      </a:extLst>
                    </p:cNvPr>
                    <p:cNvSpPr/>
                    <p:nvPr/>
                  </p:nvSpPr>
                  <p:spPr>
                    <a:xfrm>
                      <a:off x="14461807" y="7080884"/>
                      <a:ext cx="180023" cy="265747"/>
                    </a:xfrm>
                    <a:custGeom>
                      <a:avLst/>
                      <a:gdLst>
                        <a:gd name="connsiteX0" fmla="*/ 180023 w 180023"/>
                        <a:gd name="connsiteY0" fmla="*/ 0 h 265747"/>
                        <a:gd name="connsiteX1" fmla="*/ 180023 w 180023"/>
                        <a:gd name="connsiteY1" fmla="*/ 265747 h 265747"/>
                        <a:gd name="connsiteX2" fmla="*/ 0 w 180023"/>
                        <a:gd name="connsiteY2" fmla="*/ 265747 h 265747"/>
                        <a:gd name="connsiteX3" fmla="*/ 0 w 180023"/>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3" h="265747">
                          <a:moveTo>
                            <a:pt x="180023" y="0"/>
                          </a:moveTo>
                          <a:lnTo>
                            <a:pt x="180023" y="265747"/>
                          </a:lnTo>
                          <a:lnTo>
                            <a:pt x="0" y="26574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7" name="Freeform: Shape 876">
                      <a:extLst>
                        <a:ext uri="{FF2B5EF4-FFF2-40B4-BE49-F238E27FC236}">
                          <a16:creationId xmlns:a16="http://schemas.microsoft.com/office/drawing/2014/main" id="{AEAEACEB-2799-15E6-7BFE-ED05D50EA4D8}"/>
                        </a:ext>
                      </a:extLst>
                    </p:cNvPr>
                    <p:cNvSpPr/>
                    <p:nvPr/>
                  </p:nvSpPr>
                  <p:spPr>
                    <a:xfrm>
                      <a:off x="11607165" y="7080884"/>
                      <a:ext cx="180022" cy="265747"/>
                    </a:xfrm>
                    <a:custGeom>
                      <a:avLst/>
                      <a:gdLst>
                        <a:gd name="connsiteX0" fmla="*/ 180022 w 180022"/>
                        <a:gd name="connsiteY0" fmla="*/ 0 h 265747"/>
                        <a:gd name="connsiteX1" fmla="*/ 180022 w 180022"/>
                        <a:gd name="connsiteY1" fmla="*/ 265747 h 265747"/>
                        <a:gd name="connsiteX2" fmla="*/ 0 w 180022"/>
                        <a:gd name="connsiteY2" fmla="*/ 265747 h 265747"/>
                        <a:gd name="connsiteX3" fmla="*/ 0 w 180022"/>
                        <a:gd name="connsiteY3" fmla="*/ 0 h 265747"/>
                      </a:gdLst>
                      <a:ahLst/>
                      <a:cxnLst>
                        <a:cxn ang="0">
                          <a:pos x="connsiteX0" y="connsiteY0"/>
                        </a:cxn>
                        <a:cxn ang="0">
                          <a:pos x="connsiteX1" y="connsiteY1"/>
                        </a:cxn>
                        <a:cxn ang="0">
                          <a:pos x="connsiteX2" y="connsiteY2"/>
                        </a:cxn>
                        <a:cxn ang="0">
                          <a:pos x="connsiteX3" y="connsiteY3"/>
                        </a:cxn>
                      </a:cxnLst>
                      <a:rect l="l" t="t" r="r" b="b"/>
                      <a:pathLst>
                        <a:path w="180022" h="265747">
                          <a:moveTo>
                            <a:pt x="180022" y="0"/>
                          </a:moveTo>
                          <a:lnTo>
                            <a:pt x="180022" y="265747"/>
                          </a:lnTo>
                          <a:lnTo>
                            <a:pt x="0" y="26574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8" name="Freeform: Shape 877">
                      <a:extLst>
                        <a:ext uri="{FF2B5EF4-FFF2-40B4-BE49-F238E27FC236}">
                          <a16:creationId xmlns:a16="http://schemas.microsoft.com/office/drawing/2014/main" id="{33E987CF-3685-6F1B-55CF-F3AC2A92FA6C}"/>
                        </a:ext>
                      </a:extLst>
                    </p:cNvPr>
                    <p:cNvSpPr/>
                    <p:nvPr/>
                  </p:nvSpPr>
                  <p:spPr>
                    <a:xfrm>
                      <a:off x="13836015" y="7573803"/>
                      <a:ext cx="128587" cy="334327"/>
                    </a:xfrm>
                    <a:custGeom>
                      <a:avLst/>
                      <a:gdLst>
                        <a:gd name="connsiteX0" fmla="*/ 128588 w 128587"/>
                        <a:gd name="connsiteY0" fmla="*/ 72866 h 334327"/>
                        <a:gd name="connsiteX1" fmla="*/ 128588 w 128587"/>
                        <a:gd name="connsiteY1" fmla="*/ 334328 h 334327"/>
                        <a:gd name="connsiteX2" fmla="*/ 0 w 128587"/>
                        <a:gd name="connsiteY2" fmla="*/ 261462 h 334327"/>
                        <a:gd name="connsiteX3" fmla="*/ 4286 w 128587"/>
                        <a:gd name="connsiteY3" fmla="*/ 0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72866"/>
                          </a:moveTo>
                          <a:lnTo>
                            <a:pt x="128588" y="334328"/>
                          </a:lnTo>
                          <a:lnTo>
                            <a:pt x="0" y="261462"/>
                          </a:lnTo>
                          <a:lnTo>
                            <a:pt x="4286"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79" name="Freeform: Shape 878">
                      <a:extLst>
                        <a:ext uri="{FF2B5EF4-FFF2-40B4-BE49-F238E27FC236}">
                          <a16:creationId xmlns:a16="http://schemas.microsoft.com/office/drawing/2014/main" id="{D7B5D4A7-2F75-6EB1-42D7-614D6ADBC111}"/>
                        </a:ext>
                      </a:extLst>
                    </p:cNvPr>
                    <p:cNvSpPr/>
                    <p:nvPr/>
                  </p:nvSpPr>
                  <p:spPr>
                    <a:xfrm>
                      <a:off x="12288678" y="7573803"/>
                      <a:ext cx="128587" cy="334327"/>
                    </a:xfrm>
                    <a:custGeom>
                      <a:avLst/>
                      <a:gdLst>
                        <a:gd name="connsiteX0" fmla="*/ 128588 w 128587"/>
                        <a:gd name="connsiteY0" fmla="*/ 0 h 334327"/>
                        <a:gd name="connsiteX1" fmla="*/ 128588 w 128587"/>
                        <a:gd name="connsiteY1" fmla="*/ 261462 h 334327"/>
                        <a:gd name="connsiteX2" fmla="*/ 0 w 128587"/>
                        <a:gd name="connsiteY2" fmla="*/ 334328 h 334327"/>
                        <a:gd name="connsiteX3" fmla="*/ 0 w 128587"/>
                        <a:gd name="connsiteY3" fmla="*/ 72866 h 334327"/>
                      </a:gdLst>
                      <a:ahLst/>
                      <a:cxnLst>
                        <a:cxn ang="0">
                          <a:pos x="connsiteX0" y="connsiteY0"/>
                        </a:cxn>
                        <a:cxn ang="0">
                          <a:pos x="connsiteX1" y="connsiteY1"/>
                        </a:cxn>
                        <a:cxn ang="0">
                          <a:pos x="connsiteX2" y="connsiteY2"/>
                        </a:cxn>
                        <a:cxn ang="0">
                          <a:pos x="connsiteX3" y="connsiteY3"/>
                        </a:cxn>
                      </a:cxnLst>
                      <a:rect l="l" t="t" r="r" b="b"/>
                      <a:pathLst>
                        <a:path w="128587" h="334327">
                          <a:moveTo>
                            <a:pt x="128588" y="0"/>
                          </a:moveTo>
                          <a:lnTo>
                            <a:pt x="128588" y="261462"/>
                          </a:lnTo>
                          <a:lnTo>
                            <a:pt x="0" y="334328"/>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0" name="Freeform: Shape 879">
                      <a:extLst>
                        <a:ext uri="{FF2B5EF4-FFF2-40B4-BE49-F238E27FC236}">
                          <a16:creationId xmlns:a16="http://schemas.microsoft.com/office/drawing/2014/main" id="{C33C4D7F-D9DB-FFF6-2844-327694104B76}"/>
                        </a:ext>
                      </a:extLst>
                    </p:cNvPr>
                    <p:cNvSpPr/>
                    <p:nvPr/>
                  </p:nvSpPr>
                  <p:spPr>
                    <a:xfrm>
                      <a:off x="11568588" y="6883717"/>
                      <a:ext cx="720089" cy="1028700"/>
                    </a:xfrm>
                    <a:custGeom>
                      <a:avLst/>
                      <a:gdLst>
                        <a:gd name="connsiteX0" fmla="*/ 720090 w 720089"/>
                        <a:gd name="connsiteY0" fmla="*/ 762952 h 1028700"/>
                        <a:gd name="connsiteX1" fmla="*/ 248602 w 720089"/>
                        <a:gd name="connsiteY1" fmla="*/ 488632 h 1028700"/>
                        <a:gd name="connsiteX2" fmla="*/ 248602 w 720089"/>
                        <a:gd name="connsiteY2" fmla="*/ 754380 h 1028700"/>
                        <a:gd name="connsiteX3" fmla="*/ 720090 w 720089"/>
                        <a:gd name="connsiteY3" fmla="*/ 1028700 h 1028700"/>
                        <a:gd name="connsiteX4" fmla="*/ 720090 w 720089"/>
                        <a:gd name="connsiteY4" fmla="*/ 1028700 h 1028700"/>
                        <a:gd name="connsiteX5" fmla="*/ 720090 w 720089"/>
                        <a:gd name="connsiteY5" fmla="*/ 762952 h 1028700"/>
                        <a:gd name="connsiteX6" fmla="*/ 720090 w 720089"/>
                        <a:gd name="connsiteY6" fmla="*/ 762952 h 1028700"/>
                        <a:gd name="connsiteX7" fmla="*/ 0 w 720089"/>
                        <a:gd name="connsiteY7" fmla="*/ 0 h 1028700"/>
                        <a:gd name="connsiteX8" fmla="*/ 0 w 720089"/>
                        <a:gd name="connsiteY8" fmla="*/ 265747 h 1028700"/>
                        <a:gd name="connsiteX9" fmla="*/ 38576 w 720089"/>
                        <a:gd name="connsiteY9" fmla="*/ 462915 h 1028700"/>
                        <a:gd name="connsiteX10" fmla="*/ 38576 w 720089"/>
                        <a:gd name="connsiteY10" fmla="*/ 197167 h 1028700"/>
                        <a:gd name="connsiteX11" fmla="*/ 0 w 720089"/>
                        <a:gd name="connsiteY11"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089" h="1028700">
                          <a:moveTo>
                            <a:pt x="720090" y="762952"/>
                          </a:moveTo>
                          <a:cubicBezTo>
                            <a:pt x="552926" y="698658"/>
                            <a:pt x="381476" y="608647"/>
                            <a:pt x="248602" y="488632"/>
                          </a:cubicBezTo>
                          <a:lnTo>
                            <a:pt x="248602" y="754380"/>
                          </a:lnTo>
                          <a:cubicBezTo>
                            <a:pt x="377190" y="870108"/>
                            <a:pt x="552926" y="964406"/>
                            <a:pt x="720090" y="1028700"/>
                          </a:cubicBezTo>
                          <a:lnTo>
                            <a:pt x="720090" y="1028700"/>
                          </a:lnTo>
                          <a:lnTo>
                            <a:pt x="720090" y="762952"/>
                          </a:lnTo>
                          <a:lnTo>
                            <a:pt x="720090" y="762952"/>
                          </a:lnTo>
                          <a:close/>
                          <a:moveTo>
                            <a:pt x="0" y="0"/>
                          </a:moveTo>
                          <a:lnTo>
                            <a:pt x="0" y="265747"/>
                          </a:lnTo>
                          <a:cubicBezTo>
                            <a:pt x="0" y="330041"/>
                            <a:pt x="12859" y="398621"/>
                            <a:pt x="38576" y="462915"/>
                          </a:cubicBezTo>
                          <a:lnTo>
                            <a:pt x="38576" y="197167"/>
                          </a:lnTo>
                          <a:cubicBezTo>
                            <a:pt x="12859" y="132873"/>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1" name="Freeform: Shape 880">
                      <a:extLst>
                        <a:ext uri="{FF2B5EF4-FFF2-40B4-BE49-F238E27FC236}">
                          <a16:creationId xmlns:a16="http://schemas.microsoft.com/office/drawing/2014/main" id="{CB61C674-970D-82BA-564E-202AA0DFCCB4}"/>
                        </a:ext>
                      </a:extLst>
                    </p:cNvPr>
                    <p:cNvSpPr/>
                    <p:nvPr/>
                  </p:nvSpPr>
                  <p:spPr>
                    <a:xfrm>
                      <a:off x="11568035" y="5994320"/>
                      <a:ext cx="3108084" cy="1790581"/>
                    </a:xfrm>
                    <a:custGeom>
                      <a:avLst/>
                      <a:gdLst>
                        <a:gd name="connsiteX0" fmla="*/ 2396567 w 3108084"/>
                        <a:gd name="connsiteY0" fmla="*/ 1378030 h 1790581"/>
                        <a:gd name="connsiteX1" fmla="*/ 720643 w 3108084"/>
                        <a:gd name="connsiteY1" fmla="*/ 1378030 h 1790581"/>
                        <a:gd name="connsiteX2" fmla="*/ 716357 w 3108084"/>
                        <a:gd name="connsiteY2" fmla="*/ 409337 h 1790581"/>
                        <a:gd name="connsiteX3" fmla="*/ 2392281 w 3108084"/>
                        <a:gd name="connsiteY3" fmla="*/ 409337 h 1790581"/>
                        <a:gd name="connsiteX4" fmla="*/ 2396567 w 3108084"/>
                        <a:gd name="connsiteY4" fmla="*/ 1378030 h 1790581"/>
                        <a:gd name="connsiteX5" fmla="*/ 2396567 w 3108084"/>
                        <a:gd name="connsiteY5" fmla="*/ 1378030 h 1790581"/>
                        <a:gd name="connsiteX6" fmla="*/ 3069509 w 3108084"/>
                        <a:gd name="connsiteY6" fmla="*/ 700802 h 1790581"/>
                        <a:gd name="connsiteX7" fmla="*/ 2889486 w 3108084"/>
                        <a:gd name="connsiteY7" fmla="*/ 700802 h 1790581"/>
                        <a:gd name="connsiteX8" fmla="*/ 2730895 w 3108084"/>
                        <a:gd name="connsiteY8" fmla="*/ 482203 h 1790581"/>
                        <a:gd name="connsiteX9" fmla="*/ 2855196 w 3108084"/>
                        <a:gd name="connsiteY9" fmla="*/ 409337 h 1790581"/>
                        <a:gd name="connsiteX10" fmla="*/ 2645170 w 3108084"/>
                        <a:gd name="connsiteY10" fmla="*/ 259318 h 1790581"/>
                        <a:gd name="connsiteX11" fmla="*/ 2383709 w 3108084"/>
                        <a:gd name="connsiteY11" fmla="*/ 139303 h 1790581"/>
                        <a:gd name="connsiteX12" fmla="*/ 2259408 w 3108084"/>
                        <a:gd name="connsiteY12" fmla="*/ 212170 h 1790581"/>
                        <a:gd name="connsiteX13" fmla="*/ 1882217 w 3108084"/>
                        <a:gd name="connsiteY13" fmla="*/ 122158 h 1790581"/>
                        <a:gd name="connsiteX14" fmla="*/ 1882217 w 3108084"/>
                        <a:gd name="connsiteY14" fmla="*/ 19288 h 1790581"/>
                        <a:gd name="connsiteX15" fmla="*/ 1217849 w 3108084"/>
                        <a:gd name="connsiteY15" fmla="*/ 19288 h 1790581"/>
                        <a:gd name="connsiteX16" fmla="*/ 1217849 w 3108084"/>
                        <a:gd name="connsiteY16" fmla="*/ 122158 h 1790581"/>
                        <a:gd name="connsiteX17" fmla="*/ 840658 w 3108084"/>
                        <a:gd name="connsiteY17" fmla="*/ 212170 h 1790581"/>
                        <a:gd name="connsiteX18" fmla="*/ 712071 w 3108084"/>
                        <a:gd name="connsiteY18" fmla="*/ 139303 h 1790581"/>
                        <a:gd name="connsiteX19" fmla="*/ 450609 w 3108084"/>
                        <a:gd name="connsiteY19" fmla="*/ 259318 h 1790581"/>
                        <a:gd name="connsiteX20" fmla="*/ 240583 w 3108084"/>
                        <a:gd name="connsiteY20" fmla="*/ 409337 h 1790581"/>
                        <a:gd name="connsiteX21" fmla="*/ 369171 w 3108084"/>
                        <a:gd name="connsiteY21" fmla="*/ 482203 h 1790581"/>
                        <a:gd name="connsiteX22" fmla="*/ 214866 w 3108084"/>
                        <a:gd name="connsiteY22" fmla="*/ 700802 h 1790581"/>
                        <a:gd name="connsiteX23" fmla="*/ 34843 w 3108084"/>
                        <a:gd name="connsiteY23" fmla="*/ 700802 h 1790581"/>
                        <a:gd name="connsiteX24" fmla="*/ 39130 w 3108084"/>
                        <a:gd name="connsiteY24" fmla="*/ 1086564 h 1790581"/>
                        <a:gd name="connsiteX25" fmla="*/ 219152 w 3108084"/>
                        <a:gd name="connsiteY25" fmla="*/ 1086564 h 1790581"/>
                        <a:gd name="connsiteX26" fmla="*/ 377743 w 3108084"/>
                        <a:gd name="connsiteY26" fmla="*/ 1305163 h 1790581"/>
                        <a:gd name="connsiteX27" fmla="*/ 253442 w 3108084"/>
                        <a:gd name="connsiteY27" fmla="*/ 1378030 h 1790581"/>
                        <a:gd name="connsiteX28" fmla="*/ 463468 w 3108084"/>
                        <a:gd name="connsiteY28" fmla="*/ 1528048 h 1790581"/>
                        <a:gd name="connsiteX29" fmla="*/ 724930 w 3108084"/>
                        <a:gd name="connsiteY29" fmla="*/ 1648063 h 1790581"/>
                        <a:gd name="connsiteX30" fmla="*/ 849231 w 3108084"/>
                        <a:gd name="connsiteY30" fmla="*/ 1575197 h 1790581"/>
                        <a:gd name="connsiteX31" fmla="*/ 1226421 w 3108084"/>
                        <a:gd name="connsiteY31" fmla="*/ 1665208 h 1790581"/>
                        <a:gd name="connsiteX32" fmla="*/ 1226421 w 3108084"/>
                        <a:gd name="connsiteY32" fmla="*/ 1768079 h 1790581"/>
                        <a:gd name="connsiteX33" fmla="*/ 1890790 w 3108084"/>
                        <a:gd name="connsiteY33" fmla="*/ 1768079 h 1790581"/>
                        <a:gd name="connsiteX34" fmla="*/ 1890790 w 3108084"/>
                        <a:gd name="connsiteY34" fmla="*/ 1665208 h 1790581"/>
                        <a:gd name="connsiteX35" fmla="*/ 2267980 w 3108084"/>
                        <a:gd name="connsiteY35" fmla="*/ 1575197 h 1790581"/>
                        <a:gd name="connsiteX36" fmla="*/ 2392281 w 3108084"/>
                        <a:gd name="connsiteY36" fmla="*/ 1648063 h 1790581"/>
                        <a:gd name="connsiteX37" fmla="*/ 2653742 w 3108084"/>
                        <a:gd name="connsiteY37" fmla="*/ 1528048 h 1790581"/>
                        <a:gd name="connsiteX38" fmla="*/ 2863768 w 3108084"/>
                        <a:gd name="connsiteY38" fmla="*/ 1378030 h 1790581"/>
                        <a:gd name="connsiteX39" fmla="*/ 2735181 w 3108084"/>
                        <a:gd name="connsiteY39" fmla="*/ 1305163 h 1790581"/>
                        <a:gd name="connsiteX40" fmla="*/ 2889486 w 3108084"/>
                        <a:gd name="connsiteY40" fmla="*/ 1086564 h 1790581"/>
                        <a:gd name="connsiteX41" fmla="*/ 3069509 w 3108084"/>
                        <a:gd name="connsiteY41" fmla="*/ 1086564 h 1790581"/>
                        <a:gd name="connsiteX42" fmla="*/ 3069509 w 3108084"/>
                        <a:gd name="connsiteY42" fmla="*/ 700802 h 179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08084" h="1790581">
                          <a:moveTo>
                            <a:pt x="2396567" y="1378030"/>
                          </a:moveTo>
                          <a:cubicBezTo>
                            <a:pt x="1933652" y="1648063"/>
                            <a:pt x="1187845" y="1648063"/>
                            <a:pt x="720643" y="1378030"/>
                          </a:cubicBezTo>
                          <a:cubicBezTo>
                            <a:pt x="257728" y="1107996"/>
                            <a:pt x="253442" y="675085"/>
                            <a:pt x="716357" y="409337"/>
                          </a:cubicBezTo>
                          <a:cubicBezTo>
                            <a:pt x="1179272" y="139303"/>
                            <a:pt x="1929366" y="139303"/>
                            <a:pt x="2392281" y="409337"/>
                          </a:cubicBezTo>
                          <a:cubicBezTo>
                            <a:pt x="2855196" y="675085"/>
                            <a:pt x="2855196" y="1112282"/>
                            <a:pt x="2396567" y="1378030"/>
                          </a:cubicBezTo>
                          <a:lnTo>
                            <a:pt x="2396567" y="1378030"/>
                          </a:lnTo>
                          <a:close/>
                          <a:moveTo>
                            <a:pt x="3069509" y="700802"/>
                          </a:moveTo>
                          <a:lnTo>
                            <a:pt x="2889486" y="700802"/>
                          </a:lnTo>
                          <a:cubicBezTo>
                            <a:pt x="2855196" y="623649"/>
                            <a:pt x="2803761" y="550783"/>
                            <a:pt x="2730895" y="482203"/>
                          </a:cubicBezTo>
                          <a:lnTo>
                            <a:pt x="2855196" y="409337"/>
                          </a:lnTo>
                          <a:cubicBezTo>
                            <a:pt x="2795189" y="353616"/>
                            <a:pt x="2726609" y="306467"/>
                            <a:pt x="2645170" y="259318"/>
                          </a:cubicBezTo>
                          <a:cubicBezTo>
                            <a:pt x="2563731" y="212170"/>
                            <a:pt x="2478006" y="173593"/>
                            <a:pt x="2383709" y="139303"/>
                          </a:cubicBezTo>
                          <a:lnTo>
                            <a:pt x="2259408" y="212170"/>
                          </a:lnTo>
                          <a:cubicBezTo>
                            <a:pt x="2139392" y="169307"/>
                            <a:pt x="2010805" y="139303"/>
                            <a:pt x="1882217" y="122158"/>
                          </a:cubicBezTo>
                          <a:lnTo>
                            <a:pt x="1882217" y="19288"/>
                          </a:lnTo>
                          <a:cubicBezTo>
                            <a:pt x="1663618" y="-6429"/>
                            <a:pt x="1436447" y="-6429"/>
                            <a:pt x="1217849" y="19288"/>
                          </a:cubicBezTo>
                          <a:lnTo>
                            <a:pt x="1217849" y="122158"/>
                          </a:lnTo>
                          <a:cubicBezTo>
                            <a:pt x="1084975" y="139303"/>
                            <a:pt x="960674" y="169307"/>
                            <a:pt x="840658" y="212170"/>
                          </a:cubicBezTo>
                          <a:lnTo>
                            <a:pt x="712071" y="139303"/>
                          </a:lnTo>
                          <a:cubicBezTo>
                            <a:pt x="617773" y="173593"/>
                            <a:pt x="532048" y="212170"/>
                            <a:pt x="450609" y="259318"/>
                          </a:cubicBezTo>
                          <a:cubicBezTo>
                            <a:pt x="369171" y="306467"/>
                            <a:pt x="300591" y="357902"/>
                            <a:pt x="240583" y="409337"/>
                          </a:cubicBezTo>
                          <a:lnTo>
                            <a:pt x="369171" y="482203"/>
                          </a:lnTo>
                          <a:cubicBezTo>
                            <a:pt x="296305" y="550783"/>
                            <a:pt x="244870" y="623649"/>
                            <a:pt x="214866" y="700802"/>
                          </a:cubicBezTo>
                          <a:lnTo>
                            <a:pt x="34843" y="700802"/>
                          </a:lnTo>
                          <a:cubicBezTo>
                            <a:pt x="-12306" y="829389"/>
                            <a:pt x="-12306" y="957977"/>
                            <a:pt x="39130" y="1086564"/>
                          </a:cubicBezTo>
                          <a:lnTo>
                            <a:pt x="219152" y="1086564"/>
                          </a:lnTo>
                          <a:cubicBezTo>
                            <a:pt x="253442" y="1163717"/>
                            <a:pt x="304877" y="1236583"/>
                            <a:pt x="377743" y="1305163"/>
                          </a:cubicBezTo>
                          <a:lnTo>
                            <a:pt x="253442" y="1378030"/>
                          </a:lnTo>
                          <a:cubicBezTo>
                            <a:pt x="313449" y="1429464"/>
                            <a:pt x="382030" y="1480899"/>
                            <a:pt x="463468" y="1528048"/>
                          </a:cubicBezTo>
                          <a:cubicBezTo>
                            <a:pt x="544907" y="1575197"/>
                            <a:pt x="630632" y="1613773"/>
                            <a:pt x="724930" y="1648063"/>
                          </a:cubicBezTo>
                          <a:lnTo>
                            <a:pt x="849231" y="1575197"/>
                          </a:lnTo>
                          <a:cubicBezTo>
                            <a:pt x="969246" y="1618060"/>
                            <a:pt x="1097833" y="1648063"/>
                            <a:pt x="1226421" y="1665208"/>
                          </a:cubicBezTo>
                          <a:lnTo>
                            <a:pt x="1226421" y="1768079"/>
                          </a:lnTo>
                          <a:cubicBezTo>
                            <a:pt x="1445020" y="1798082"/>
                            <a:pt x="1672191" y="1798082"/>
                            <a:pt x="1890790" y="1768079"/>
                          </a:cubicBezTo>
                          <a:lnTo>
                            <a:pt x="1890790" y="1665208"/>
                          </a:lnTo>
                          <a:cubicBezTo>
                            <a:pt x="2023664" y="1648063"/>
                            <a:pt x="2147965" y="1618060"/>
                            <a:pt x="2267980" y="1575197"/>
                          </a:cubicBezTo>
                          <a:lnTo>
                            <a:pt x="2392281" y="1648063"/>
                          </a:lnTo>
                          <a:cubicBezTo>
                            <a:pt x="2482292" y="1613773"/>
                            <a:pt x="2572303" y="1575197"/>
                            <a:pt x="2653742" y="1528048"/>
                          </a:cubicBezTo>
                          <a:cubicBezTo>
                            <a:pt x="2735181" y="1480899"/>
                            <a:pt x="2803761" y="1429464"/>
                            <a:pt x="2863768" y="1378030"/>
                          </a:cubicBezTo>
                          <a:lnTo>
                            <a:pt x="2735181" y="1305163"/>
                          </a:lnTo>
                          <a:cubicBezTo>
                            <a:pt x="2808047" y="1236583"/>
                            <a:pt x="2859483" y="1163717"/>
                            <a:pt x="2889486" y="1086564"/>
                          </a:cubicBezTo>
                          <a:lnTo>
                            <a:pt x="3069509" y="1086564"/>
                          </a:lnTo>
                          <a:cubicBezTo>
                            <a:pt x="3120943" y="957977"/>
                            <a:pt x="3120943" y="825104"/>
                            <a:pt x="3069509" y="70080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2" name="Freeform: Shape 881">
                      <a:extLst>
                        <a:ext uri="{FF2B5EF4-FFF2-40B4-BE49-F238E27FC236}">
                          <a16:creationId xmlns:a16="http://schemas.microsoft.com/office/drawing/2014/main" id="{33C1FCCA-2056-47B0-98EE-7ED909646A1E}"/>
                        </a:ext>
                      </a:extLst>
                    </p:cNvPr>
                    <p:cNvSpPr/>
                    <p:nvPr/>
                  </p:nvSpPr>
                  <p:spPr>
                    <a:xfrm>
                      <a:off x="12794456" y="6888003"/>
                      <a:ext cx="1881663" cy="1165355"/>
                    </a:xfrm>
                    <a:custGeom>
                      <a:avLst/>
                      <a:gdLst>
                        <a:gd name="connsiteX0" fmla="*/ 1847374 w 1881663"/>
                        <a:gd name="connsiteY0" fmla="*/ 192881 h 1165355"/>
                        <a:gd name="connsiteX1" fmla="*/ 1847374 w 1881663"/>
                        <a:gd name="connsiteY1" fmla="*/ 458629 h 1165355"/>
                        <a:gd name="connsiteX2" fmla="*/ 1881664 w 1881663"/>
                        <a:gd name="connsiteY2" fmla="*/ 265747 h 1165355"/>
                        <a:gd name="connsiteX3" fmla="*/ 1881664 w 1881663"/>
                        <a:gd name="connsiteY3" fmla="*/ 0 h 1165355"/>
                        <a:gd name="connsiteX4" fmla="*/ 1847374 w 1881663"/>
                        <a:gd name="connsiteY4" fmla="*/ 192881 h 1165355"/>
                        <a:gd name="connsiteX5" fmla="*/ 1847374 w 1881663"/>
                        <a:gd name="connsiteY5" fmla="*/ 192881 h 1165355"/>
                        <a:gd name="connsiteX6" fmla="*/ 0 w 1881663"/>
                        <a:gd name="connsiteY6" fmla="*/ 878681 h 1165355"/>
                        <a:gd name="connsiteX7" fmla="*/ 0 w 1881663"/>
                        <a:gd name="connsiteY7" fmla="*/ 1144429 h 1165355"/>
                        <a:gd name="connsiteX8" fmla="*/ 664369 w 1881663"/>
                        <a:gd name="connsiteY8" fmla="*/ 1144429 h 1165355"/>
                        <a:gd name="connsiteX9" fmla="*/ 664369 w 1881663"/>
                        <a:gd name="connsiteY9" fmla="*/ 878681 h 1165355"/>
                        <a:gd name="connsiteX10" fmla="*/ 0 w 1881663"/>
                        <a:gd name="connsiteY10" fmla="*/ 878681 h 1165355"/>
                        <a:gd name="connsiteX11" fmla="*/ 0 w 1881663"/>
                        <a:gd name="connsiteY11" fmla="*/ 878681 h 1165355"/>
                        <a:gd name="connsiteX12" fmla="*/ 1637347 w 1881663"/>
                        <a:gd name="connsiteY12" fmla="*/ 750094 h 1165355"/>
                        <a:gd name="connsiteX13" fmla="*/ 1637347 w 1881663"/>
                        <a:gd name="connsiteY13" fmla="*/ 484346 h 1165355"/>
                        <a:gd name="connsiteX14" fmla="*/ 1165860 w 1881663"/>
                        <a:gd name="connsiteY14" fmla="*/ 758666 h 1165355"/>
                        <a:gd name="connsiteX15" fmla="*/ 1165860 w 1881663"/>
                        <a:gd name="connsiteY15" fmla="*/ 1024414 h 1165355"/>
                        <a:gd name="connsiteX16" fmla="*/ 1637347 w 1881663"/>
                        <a:gd name="connsiteY16" fmla="*/ 750094 h 116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1663" h="1165355">
                          <a:moveTo>
                            <a:pt x="1847374" y="192881"/>
                          </a:moveTo>
                          <a:lnTo>
                            <a:pt x="1847374" y="458629"/>
                          </a:lnTo>
                          <a:cubicBezTo>
                            <a:pt x="1868805" y="398621"/>
                            <a:pt x="1881664" y="330041"/>
                            <a:pt x="1881664" y="265747"/>
                          </a:cubicBezTo>
                          <a:lnTo>
                            <a:pt x="1881664" y="0"/>
                          </a:lnTo>
                          <a:cubicBezTo>
                            <a:pt x="1881664" y="21431"/>
                            <a:pt x="1860232" y="145733"/>
                            <a:pt x="1847374" y="192881"/>
                          </a:cubicBezTo>
                          <a:lnTo>
                            <a:pt x="1847374" y="192881"/>
                          </a:lnTo>
                          <a:close/>
                          <a:moveTo>
                            <a:pt x="0" y="878681"/>
                          </a:moveTo>
                          <a:lnTo>
                            <a:pt x="0" y="1144429"/>
                          </a:lnTo>
                          <a:cubicBezTo>
                            <a:pt x="218599" y="1174433"/>
                            <a:pt x="450056" y="1170146"/>
                            <a:pt x="664369" y="1144429"/>
                          </a:cubicBezTo>
                          <a:lnTo>
                            <a:pt x="664369" y="878681"/>
                          </a:lnTo>
                          <a:cubicBezTo>
                            <a:pt x="450056" y="904399"/>
                            <a:pt x="218599" y="904399"/>
                            <a:pt x="0" y="878681"/>
                          </a:cubicBezTo>
                          <a:lnTo>
                            <a:pt x="0" y="878681"/>
                          </a:lnTo>
                          <a:close/>
                          <a:moveTo>
                            <a:pt x="1637347" y="750094"/>
                          </a:moveTo>
                          <a:lnTo>
                            <a:pt x="1637347" y="484346"/>
                          </a:lnTo>
                          <a:cubicBezTo>
                            <a:pt x="1504474" y="604362"/>
                            <a:pt x="1333024" y="694372"/>
                            <a:pt x="1165860" y="758666"/>
                          </a:cubicBezTo>
                          <a:lnTo>
                            <a:pt x="1165860" y="1024414"/>
                          </a:lnTo>
                          <a:cubicBezTo>
                            <a:pt x="1337310" y="960120"/>
                            <a:pt x="1504474" y="870109"/>
                            <a:pt x="1637347" y="75009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807" name="Graphic 4">
                <a:extLst>
                  <a:ext uri="{FF2B5EF4-FFF2-40B4-BE49-F238E27FC236}">
                    <a16:creationId xmlns:a16="http://schemas.microsoft.com/office/drawing/2014/main" id="{5224FEF4-BABB-D337-FE28-B5F10B9FFEE7}"/>
                  </a:ext>
                </a:extLst>
              </p:cNvPr>
              <p:cNvGrpSpPr/>
              <p:nvPr/>
            </p:nvGrpSpPr>
            <p:grpSpPr>
              <a:xfrm>
                <a:off x="13261121" y="4117059"/>
                <a:ext cx="1011862" cy="556344"/>
                <a:chOff x="13261121" y="4117059"/>
                <a:chExt cx="1011862" cy="556344"/>
              </a:xfrm>
              <a:solidFill>
                <a:srgbClr val="0A3C5F"/>
              </a:solidFill>
            </p:grpSpPr>
            <p:sp>
              <p:nvSpPr>
                <p:cNvPr id="856" name="Freeform: Shape 855">
                  <a:extLst>
                    <a:ext uri="{FF2B5EF4-FFF2-40B4-BE49-F238E27FC236}">
                      <a16:creationId xmlns:a16="http://schemas.microsoft.com/office/drawing/2014/main" id="{C6968FF2-EDEE-B6C1-DBB5-252280C8EE84}"/>
                    </a:ext>
                  </a:extLst>
                </p:cNvPr>
                <p:cNvSpPr/>
                <p:nvPr/>
              </p:nvSpPr>
              <p:spPr>
                <a:xfrm>
                  <a:off x="13261121" y="4117059"/>
                  <a:ext cx="591009" cy="556344"/>
                </a:xfrm>
                <a:custGeom>
                  <a:avLst/>
                  <a:gdLst>
                    <a:gd name="connsiteX0" fmla="*/ 227707 w 591009"/>
                    <a:gd name="connsiteY0" fmla="*/ 32030 h 556344"/>
                    <a:gd name="connsiteX1" fmla="*/ 562035 w 591009"/>
                    <a:gd name="connsiteY1" fmla="*/ 366357 h 556344"/>
                    <a:gd name="connsiteX2" fmla="*/ 484882 w 591009"/>
                    <a:gd name="connsiteY2" fmla="*/ 554953 h 556344"/>
                    <a:gd name="connsiteX3" fmla="*/ 159127 w 591009"/>
                    <a:gd name="connsiteY3" fmla="*/ 332068 h 556344"/>
                    <a:gd name="connsiteX4" fmla="*/ 17681 w 591009"/>
                    <a:gd name="connsiteY4" fmla="*/ 62034 h 556344"/>
                    <a:gd name="connsiteX5" fmla="*/ 227707 w 591009"/>
                    <a:gd name="connsiteY5" fmla="*/ 32030 h 5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009" h="556344">
                      <a:moveTo>
                        <a:pt x="227707" y="32030"/>
                      </a:moveTo>
                      <a:cubicBezTo>
                        <a:pt x="339150" y="109182"/>
                        <a:pt x="454878" y="280632"/>
                        <a:pt x="562035" y="366357"/>
                      </a:cubicBezTo>
                      <a:cubicBezTo>
                        <a:pt x="630615" y="426365"/>
                        <a:pt x="566321" y="572098"/>
                        <a:pt x="484882" y="554953"/>
                      </a:cubicBezTo>
                      <a:cubicBezTo>
                        <a:pt x="386298" y="503518"/>
                        <a:pt x="227707" y="387789"/>
                        <a:pt x="159127" y="332068"/>
                      </a:cubicBezTo>
                      <a:cubicBezTo>
                        <a:pt x="17681" y="224911"/>
                        <a:pt x="-29468" y="134900"/>
                        <a:pt x="17681" y="62034"/>
                      </a:cubicBezTo>
                      <a:cubicBezTo>
                        <a:pt x="56257" y="-2260"/>
                        <a:pt x="146268" y="-23691"/>
                        <a:pt x="227707" y="32030"/>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7" name="Freeform: Shape 856">
                  <a:extLst>
                    <a:ext uri="{FF2B5EF4-FFF2-40B4-BE49-F238E27FC236}">
                      <a16:creationId xmlns:a16="http://schemas.microsoft.com/office/drawing/2014/main" id="{1D7F7E38-ABCA-FEAE-15F2-C42EF4DD1AAB}"/>
                    </a:ext>
                  </a:extLst>
                </p:cNvPr>
                <p:cNvSpPr/>
                <p:nvPr/>
              </p:nvSpPr>
              <p:spPr>
                <a:xfrm>
                  <a:off x="13720286" y="4444840"/>
                  <a:ext cx="552697" cy="228034"/>
                </a:xfrm>
                <a:custGeom>
                  <a:avLst/>
                  <a:gdLst>
                    <a:gd name="connsiteX0" fmla="*/ 548640 w 552697"/>
                    <a:gd name="connsiteY0" fmla="*/ 128588 h 228034"/>
                    <a:gd name="connsiteX1" fmla="*/ 514350 w 552697"/>
                    <a:gd name="connsiteY1" fmla="*/ 132874 h 228034"/>
                    <a:gd name="connsiteX2" fmla="*/ 480060 w 552697"/>
                    <a:gd name="connsiteY2" fmla="*/ 154305 h 228034"/>
                    <a:gd name="connsiteX3" fmla="*/ 240030 w 552697"/>
                    <a:gd name="connsiteY3" fmla="*/ 214313 h 228034"/>
                    <a:gd name="connsiteX4" fmla="*/ 72866 w 552697"/>
                    <a:gd name="connsiteY4" fmla="*/ 227171 h 228034"/>
                    <a:gd name="connsiteX5" fmla="*/ 0 w 552697"/>
                    <a:gd name="connsiteY5" fmla="*/ 162878 h 228034"/>
                    <a:gd name="connsiteX6" fmla="*/ 85725 w 552697"/>
                    <a:gd name="connsiteY6" fmla="*/ 34290 h 228034"/>
                    <a:gd name="connsiteX7" fmla="*/ 454342 w 552697"/>
                    <a:gd name="connsiteY7" fmla="*/ 0 h 228034"/>
                    <a:gd name="connsiteX8" fmla="*/ 501491 w 552697"/>
                    <a:gd name="connsiteY8" fmla="*/ 17145 h 228034"/>
                    <a:gd name="connsiteX9" fmla="*/ 535781 w 552697"/>
                    <a:gd name="connsiteY9" fmla="*/ 12859 h 228034"/>
                    <a:gd name="connsiteX10" fmla="*/ 548640 w 552697"/>
                    <a:gd name="connsiteY10" fmla="*/ 128588 h 2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697" h="228034">
                      <a:moveTo>
                        <a:pt x="548640" y="128588"/>
                      </a:moveTo>
                      <a:cubicBezTo>
                        <a:pt x="540067" y="128588"/>
                        <a:pt x="522922" y="132874"/>
                        <a:pt x="514350" y="132874"/>
                      </a:cubicBezTo>
                      <a:cubicBezTo>
                        <a:pt x="501491" y="132874"/>
                        <a:pt x="492919" y="150019"/>
                        <a:pt x="480060" y="154305"/>
                      </a:cubicBezTo>
                      <a:cubicBezTo>
                        <a:pt x="445770" y="167164"/>
                        <a:pt x="334327" y="197168"/>
                        <a:pt x="240030" y="214313"/>
                      </a:cubicBezTo>
                      <a:cubicBezTo>
                        <a:pt x="210026" y="218599"/>
                        <a:pt x="128588" y="231458"/>
                        <a:pt x="72866" y="227171"/>
                      </a:cubicBezTo>
                      <a:cubicBezTo>
                        <a:pt x="25717" y="222885"/>
                        <a:pt x="0" y="205740"/>
                        <a:pt x="0" y="162878"/>
                      </a:cubicBezTo>
                      <a:cubicBezTo>
                        <a:pt x="4286" y="115729"/>
                        <a:pt x="25717" y="55721"/>
                        <a:pt x="85725" y="34290"/>
                      </a:cubicBezTo>
                      <a:cubicBezTo>
                        <a:pt x="167164" y="8573"/>
                        <a:pt x="347186" y="8573"/>
                        <a:pt x="454342" y="0"/>
                      </a:cubicBezTo>
                      <a:cubicBezTo>
                        <a:pt x="471488" y="0"/>
                        <a:pt x="484346" y="8573"/>
                        <a:pt x="501491" y="17145"/>
                      </a:cubicBezTo>
                      <a:cubicBezTo>
                        <a:pt x="514350" y="17145"/>
                        <a:pt x="527208" y="17145"/>
                        <a:pt x="535781" y="12859"/>
                      </a:cubicBezTo>
                      <a:cubicBezTo>
                        <a:pt x="540067" y="21431"/>
                        <a:pt x="561498" y="94298"/>
                        <a:pt x="548640" y="128588"/>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08" name="Graphic 4">
                <a:extLst>
                  <a:ext uri="{FF2B5EF4-FFF2-40B4-BE49-F238E27FC236}">
                    <a16:creationId xmlns:a16="http://schemas.microsoft.com/office/drawing/2014/main" id="{7E77526A-5ABA-0FB4-796F-28178A694CA6}"/>
                  </a:ext>
                </a:extLst>
              </p:cNvPr>
              <p:cNvGrpSpPr/>
              <p:nvPr/>
            </p:nvGrpSpPr>
            <p:grpSpPr>
              <a:xfrm>
                <a:off x="13784580" y="3113959"/>
                <a:ext cx="3138088" cy="2082046"/>
                <a:chOff x="13784580" y="3113959"/>
                <a:chExt cx="3138088" cy="2082046"/>
              </a:xfrm>
              <a:solidFill>
                <a:srgbClr val="000000"/>
              </a:solidFill>
            </p:grpSpPr>
            <p:sp>
              <p:nvSpPr>
                <p:cNvPr id="844" name="Freeform: Shape 843">
                  <a:extLst>
                    <a:ext uri="{FF2B5EF4-FFF2-40B4-BE49-F238E27FC236}">
                      <a16:creationId xmlns:a16="http://schemas.microsoft.com/office/drawing/2014/main" id="{472D33A9-0D7F-6181-73E0-06EE17329846}"/>
                    </a:ext>
                  </a:extLst>
                </p:cNvPr>
                <p:cNvSpPr/>
                <p:nvPr/>
              </p:nvSpPr>
              <p:spPr>
                <a:xfrm>
                  <a:off x="14153197" y="3304974"/>
                  <a:ext cx="2391727" cy="985561"/>
                </a:xfrm>
                <a:custGeom>
                  <a:avLst/>
                  <a:gdLst>
                    <a:gd name="connsiteX0" fmla="*/ 2391728 w 2391727"/>
                    <a:gd name="connsiteY0" fmla="*/ 711241 h 985561"/>
                    <a:gd name="connsiteX1" fmla="*/ 2391728 w 2391727"/>
                    <a:gd name="connsiteY1" fmla="*/ 976989 h 985561"/>
                    <a:gd name="connsiteX2" fmla="*/ 2327434 w 2391727"/>
                    <a:gd name="connsiteY2" fmla="*/ 758390 h 985561"/>
                    <a:gd name="connsiteX3" fmla="*/ 1791653 w 2391727"/>
                    <a:gd name="connsiteY3" fmla="*/ 381200 h 985561"/>
                    <a:gd name="connsiteX4" fmla="*/ 1264444 w 2391727"/>
                    <a:gd name="connsiteY4" fmla="*/ 291189 h 985561"/>
                    <a:gd name="connsiteX5" fmla="*/ 492919 w 2391727"/>
                    <a:gd name="connsiteY5" fmla="*/ 424063 h 985561"/>
                    <a:gd name="connsiteX6" fmla="*/ 351472 w 2391727"/>
                    <a:gd name="connsiteY6" fmla="*/ 492643 h 985561"/>
                    <a:gd name="connsiteX7" fmla="*/ 0 w 2391727"/>
                    <a:gd name="connsiteY7" fmla="*/ 985562 h 985561"/>
                    <a:gd name="connsiteX8" fmla="*/ 0 w 2391727"/>
                    <a:gd name="connsiteY8" fmla="*/ 719814 h 985561"/>
                    <a:gd name="connsiteX9" fmla="*/ 1092994 w 2391727"/>
                    <a:gd name="connsiteY9" fmla="*/ 4010 h 985561"/>
                    <a:gd name="connsiteX10" fmla="*/ 2391728 w 2391727"/>
                    <a:gd name="connsiteY10" fmla="*/ 711241 h 985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1727" h="985561">
                      <a:moveTo>
                        <a:pt x="2391728" y="711241"/>
                      </a:moveTo>
                      <a:lnTo>
                        <a:pt x="2391728" y="976989"/>
                      </a:lnTo>
                      <a:cubicBezTo>
                        <a:pt x="2391728" y="899837"/>
                        <a:pt x="2366010" y="822684"/>
                        <a:pt x="2327434" y="758390"/>
                      </a:cubicBezTo>
                      <a:cubicBezTo>
                        <a:pt x="2207419" y="561223"/>
                        <a:pt x="2001679" y="454066"/>
                        <a:pt x="1791653" y="381200"/>
                      </a:cubicBezTo>
                      <a:cubicBezTo>
                        <a:pt x="1611630" y="325479"/>
                        <a:pt x="1453039" y="299761"/>
                        <a:pt x="1264444" y="291189"/>
                      </a:cubicBezTo>
                      <a:cubicBezTo>
                        <a:pt x="998696" y="286903"/>
                        <a:pt x="737235" y="321193"/>
                        <a:pt x="492919" y="424063"/>
                      </a:cubicBezTo>
                      <a:cubicBezTo>
                        <a:pt x="445770" y="445494"/>
                        <a:pt x="398621" y="466925"/>
                        <a:pt x="351472" y="492643"/>
                      </a:cubicBezTo>
                      <a:cubicBezTo>
                        <a:pt x="115729" y="629803"/>
                        <a:pt x="0" y="805539"/>
                        <a:pt x="0" y="985562"/>
                      </a:cubicBezTo>
                      <a:lnTo>
                        <a:pt x="0" y="719814"/>
                      </a:lnTo>
                      <a:cubicBezTo>
                        <a:pt x="0" y="304048"/>
                        <a:pt x="527209" y="38300"/>
                        <a:pt x="1092994" y="4010"/>
                      </a:cubicBezTo>
                      <a:cubicBezTo>
                        <a:pt x="1723072" y="-34566"/>
                        <a:pt x="2391728" y="205464"/>
                        <a:pt x="2391728" y="71124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5" name="Freeform: Shape 844">
                  <a:extLst>
                    <a:ext uri="{FF2B5EF4-FFF2-40B4-BE49-F238E27FC236}">
                      <a16:creationId xmlns:a16="http://schemas.microsoft.com/office/drawing/2014/main" id="{BADC240A-9DD2-CE64-E59F-FDEA908C89D7}"/>
                    </a:ext>
                  </a:extLst>
                </p:cNvPr>
                <p:cNvSpPr/>
                <p:nvPr/>
              </p:nvSpPr>
              <p:spPr>
                <a:xfrm>
                  <a:off x="14158017" y="3462217"/>
                  <a:ext cx="2386373" cy="1382315"/>
                </a:xfrm>
                <a:custGeom>
                  <a:avLst/>
                  <a:gdLst>
                    <a:gd name="connsiteX0" fmla="*/ 350938 w 2386373"/>
                    <a:gd name="connsiteY0" fmla="*/ 202525 h 1382315"/>
                    <a:gd name="connsiteX1" fmla="*/ 346652 w 2386373"/>
                    <a:gd name="connsiteY1" fmla="*/ 1179791 h 1382315"/>
                    <a:gd name="connsiteX2" fmla="*/ 2035435 w 2386373"/>
                    <a:gd name="connsiteY2" fmla="*/ 1179791 h 1382315"/>
                    <a:gd name="connsiteX3" fmla="*/ 2039721 w 2386373"/>
                    <a:gd name="connsiteY3" fmla="*/ 202525 h 1382315"/>
                    <a:gd name="connsiteX4" fmla="*/ 350938 w 2386373"/>
                    <a:gd name="connsiteY4" fmla="*/ 202525 h 1382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373" h="1382315">
                      <a:moveTo>
                        <a:pt x="350938" y="202525"/>
                      </a:moveTo>
                      <a:cubicBezTo>
                        <a:pt x="-116263" y="472559"/>
                        <a:pt x="-116263" y="909757"/>
                        <a:pt x="346652" y="1179791"/>
                      </a:cubicBezTo>
                      <a:cubicBezTo>
                        <a:pt x="809567" y="1449824"/>
                        <a:pt x="1568233" y="1449824"/>
                        <a:pt x="2035435" y="1179791"/>
                      </a:cubicBezTo>
                      <a:cubicBezTo>
                        <a:pt x="2502636" y="909757"/>
                        <a:pt x="2502636" y="472559"/>
                        <a:pt x="2039721" y="202525"/>
                      </a:cubicBezTo>
                      <a:cubicBezTo>
                        <a:pt x="1576806" y="-67508"/>
                        <a:pt x="818139" y="-67508"/>
                        <a:pt x="350938" y="20252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6" name="Freeform: Shape 845">
                  <a:extLst>
                    <a:ext uri="{FF2B5EF4-FFF2-40B4-BE49-F238E27FC236}">
                      <a16:creationId xmlns:a16="http://schemas.microsoft.com/office/drawing/2014/main" id="{6FE3B48A-8499-6C03-7B07-AE4ADC22C327}"/>
                    </a:ext>
                  </a:extLst>
                </p:cNvPr>
                <p:cNvSpPr/>
                <p:nvPr/>
              </p:nvSpPr>
              <p:spPr>
                <a:xfrm>
                  <a:off x="13986033" y="4209096"/>
                  <a:ext cx="1024413" cy="857250"/>
                </a:xfrm>
                <a:custGeom>
                  <a:avLst/>
                  <a:gdLst>
                    <a:gd name="connsiteX0" fmla="*/ 1024414 w 1024413"/>
                    <a:gd name="connsiteY0" fmla="*/ 591503 h 857250"/>
                    <a:gd name="connsiteX1" fmla="*/ 1024414 w 1024413"/>
                    <a:gd name="connsiteY1" fmla="*/ 857250 h 857250"/>
                    <a:gd name="connsiteX2" fmla="*/ 642938 w 1024413"/>
                    <a:gd name="connsiteY2" fmla="*/ 767239 h 857250"/>
                    <a:gd name="connsiteX3" fmla="*/ 642938 w 1024413"/>
                    <a:gd name="connsiteY3" fmla="*/ 501491 h 857250"/>
                    <a:gd name="connsiteX4" fmla="*/ 1024414 w 1024413"/>
                    <a:gd name="connsiteY4" fmla="*/ 591503 h 857250"/>
                    <a:gd name="connsiteX5" fmla="*/ 1024414 w 1024413"/>
                    <a:gd name="connsiteY5" fmla="*/ 591503 h 857250"/>
                    <a:gd name="connsiteX6" fmla="*/ 12859 w 1024413"/>
                    <a:gd name="connsiteY6" fmla="*/ 270034 h 857250"/>
                    <a:gd name="connsiteX7" fmla="*/ 0 w 1024413"/>
                    <a:gd name="connsiteY7" fmla="*/ 137160 h 857250"/>
                    <a:gd name="connsiteX8" fmla="*/ 8572 w 1024413"/>
                    <a:gd name="connsiteY8" fmla="*/ 0 h 857250"/>
                    <a:gd name="connsiteX9" fmla="*/ 167164 w 1024413"/>
                    <a:gd name="connsiteY9" fmla="*/ 222885 h 857250"/>
                    <a:gd name="connsiteX10" fmla="*/ 167164 w 1024413"/>
                    <a:gd name="connsiteY10" fmla="*/ 488633 h 857250"/>
                    <a:gd name="connsiteX11" fmla="*/ 132873 w 1024413"/>
                    <a:gd name="connsiteY11" fmla="*/ 454343 h 857250"/>
                    <a:gd name="connsiteX12" fmla="*/ 12859 w 1024413"/>
                    <a:gd name="connsiteY12" fmla="*/ 27003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4413" h="857250">
                      <a:moveTo>
                        <a:pt x="1024414" y="591503"/>
                      </a:moveTo>
                      <a:lnTo>
                        <a:pt x="1024414" y="857250"/>
                      </a:lnTo>
                      <a:cubicBezTo>
                        <a:pt x="895826" y="840105"/>
                        <a:pt x="762953" y="810101"/>
                        <a:pt x="642938" y="767239"/>
                      </a:cubicBezTo>
                      <a:lnTo>
                        <a:pt x="642938" y="501491"/>
                      </a:lnTo>
                      <a:cubicBezTo>
                        <a:pt x="762953" y="544354"/>
                        <a:pt x="900113" y="574358"/>
                        <a:pt x="1024414" y="591503"/>
                      </a:cubicBezTo>
                      <a:lnTo>
                        <a:pt x="1024414" y="591503"/>
                      </a:lnTo>
                      <a:close/>
                      <a:moveTo>
                        <a:pt x="12859" y="270034"/>
                      </a:moveTo>
                      <a:lnTo>
                        <a:pt x="0" y="137160"/>
                      </a:lnTo>
                      <a:lnTo>
                        <a:pt x="8572" y="0"/>
                      </a:lnTo>
                      <a:cubicBezTo>
                        <a:pt x="42863" y="81439"/>
                        <a:pt x="102870" y="162878"/>
                        <a:pt x="167164" y="222885"/>
                      </a:cubicBezTo>
                      <a:lnTo>
                        <a:pt x="167164" y="488633"/>
                      </a:lnTo>
                      <a:cubicBezTo>
                        <a:pt x="154305" y="475774"/>
                        <a:pt x="145732" y="467201"/>
                        <a:pt x="132873" y="454343"/>
                      </a:cubicBezTo>
                      <a:cubicBezTo>
                        <a:pt x="85725" y="402908"/>
                        <a:pt x="42863" y="338614"/>
                        <a:pt x="12859" y="270034"/>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7" name="Freeform: Shape 846">
                  <a:extLst>
                    <a:ext uri="{FF2B5EF4-FFF2-40B4-BE49-F238E27FC236}">
                      <a16:creationId xmlns:a16="http://schemas.microsoft.com/office/drawing/2014/main" id="{07A1EDCC-B4A6-4AC8-860F-FD897AA25CE8}"/>
                    </a:ext>
                  </a:extLst>
                </p:cNvPr>
                <p:cNvSpPr/>
                <p:nvPr/>
              </p:nvSpPr>
              <p:spPr>
                <a:xfrm>
                  <a:off x="14033182" y="3531869"/>
                  <a:ext cx="128587" cy="338613"/>
                </a:xfrm>
                <a:custGeom>
                  <a:avLst/>
                  <a:gdLst>
                    <a:gd name="connsiteX0" fmla="*/ 0 w 128587"/>
                    <a:gd name="connsiteY0" fmla="*/ 0 h 338613"/>
                    <a:gd name="connsiteX1" fmla="*/ 0 w 128587"/>
                    <a:gd name="connsiteY1" fmla="*/ 265747 h 338613"/>
                    <a:gd name="connsiteX2" fmla="*/ 128588 w 128587"/>
                    <a:gd name="connsiteY2" fmla="*/ 338614 h 338613"/>
                    <a:gd name="connsiteX3" fmla="*/ 128588 w 128587"/>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8587" h="338613">
                      <a:moveTo>
                        <a:pt x="0" y="0"/>
                      </a:moveTo>
                      <a:lnTo>
                        <a:pt x="0" y="265747"/>
                      </a:lnTo>
                      <a:lnTo>
                        <a:pt x="128588" y="338614"/>
                      </a:lnTo>
                      <a:lnTo>
                        <a:pt x="128588"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8" name="Freeform: Shape 847">
                  <a:extLst>
                    <a:ext uri="{FF2B5EF4-FFF2-40B4-BE49-F238E27FC236}">
                      <a16:creationId xmlns:a16="http://schemas.microsoft.com/office/drawing/2014/main" id="{C03D4F50-B794-D61B-9B7C-C041CBA447CC}"/>
                    </a:ext>
                  </a:extLst>
                </p:cNvPr>
                <p:cNvSpPr/>
                <p:nvPr/>
              </p:nvSpPr>
              <p:spPr>
                <a:xfrm>
                  <a:off x="15679102" y="3531869"/>
                  <a:ext cx="1020127" cy="1538763"/>
                </a:xfrm>
                <a:custGeom>
                  <a:avLst/>
                  <a:gdLst>
                    <a:gd name="connsiteX0" fmla="*/ 865822 w 1020127"/>
                    <a:gd name="connsiteY0" fmla="*/ 72866 h 1538763"/>
                    <a:gd name="connsiteX1" fmla="*/ 865822 w 1020127"/>
                    <a:gd name="connsiteY1" fmla="*/ 338614 h 1538763"/>
                    <a:gd name="connsiteX2" fmla="*/ 994410 w 1020127"/>
                    <a:gd name="connsiteY2" fmla="*/ 265747 h 1538763"/>
                    <a:gd name="connsiteX3" fmla="*/ 994410 w 1020127"/>
                    <a:gd name="connsiteY3" fmla="*/ 0 h 1538763"/>
                    <a:gd name="connsiteX4" fmla="*/ 865822 w 1020127"/>
                    <a:gd name="connsiteY4" fmla="*/ 72866 h 1538763"/>
                    <a:gd name="connsiteX5" fmla="*/ 865822 w 1020127"/>
                    <a:gd name="connsiteY5" fmla="*/ 72866 h 1538763"/>
                    <a:gd name="connsiteX6" fmla="*/ 0 w 1020127"/>
                    <a:gd name="connsiteY6" fmla="*/ 1538764 h 1538763"/>
                    <a:gd name="connsiteX7" fmla="*/ 0 w 1020127"/>
                    <a:gd name="connsiteY7" fmla="*/ 1538764 h 1538763"/>
                    <a:gd name="connsiteX8" fmla="*/ 0 w 1020127"/>
                    <a:gd name="connsiteY8" fmla="*/ 1273016 h 1538763"/>
                    <a:gd name="connsiteX9" fmla="*/ 385763 w 1020127"/>
                    <a:gd name="connsiteY9" fmla="*/ 1183005 h 1538763"/>
                    <a:gd name="connsiteX10" fmla="*/ 385763 w 1020127"/>
                    <a:gd name="connsiteY10" fmla="*/ 1183005 h 1538763"/>
                    <a:gd name="connsiteX11" fmla="*/ 385763 w 1020127"/>
                    <a:gd name="connsiteY11" fmla="*/ 1448752 h 1538763"/>
                    <a:gd name="connsiteX12" fmla="*/ 0 w 1020127"/>
                    <a:gd name="connsiteY12" fmla="*/ 1538764 h 1538763"/>
                    <a:gd name="connsiteX13" fmla="*/ 0 w 1020127"/>
                    <a:gd name="connsiteY13" fmla="*/ 1538764 h 1538763"/>
                    <a:gd name="connsiteX14" fmla="*/ 1020128 w 1020127"/>
                    <a:gd name="connsiteY14" fmla="*/ 681514 h 1538763"/>
                    <a:gd name="connsiteX15" fmla="*/ 1020128 w 1020127"/>
                    <a:gd name="connsiteY15" fmla="*/ 947261 h 1538763"/>
                    <a:gd name="connsiteX16" fmla="*/ 861536 w 1020127"/>
                    <a:gd name="connsiteY16" fmla="*/ 1170146 h 1538763"/>
                    <a:gd name="connsiteX17" fmla="*/ 861536 w 1020127"/>
                    <a:gd name="connsiteY17" fmla="*/ 904399 h 1538763"/>
                    <a:gd name="connsiteX18" fmla="*/ 1020128 w 1020127"/>
                    <a:gd name="connsiteY18" fmla="*/ 681514 h 15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0127" h="1538763">
                      <a:moveTo>
                        <a:pt x="865822" y="72866"/>
                      </a:moveTo>
                      <a:lnTo>
                        <a:pt x="865822" y="338614"/>
                      </a:lnTo>
                      <a:lnTo>
                        <a:pt x="994410" y="265747"/>
                      </a:lnTo>
                      <a:lnTo>
                        <a:pt x="994410" y="0"/>
                      </a:lnTo>
                      <a:lnTo>
                        <a:pt x="865822" y="72866"/>
                      </a:lnTo>
                      <a:lnTo>
                        <a:pt x="865822" y="72866"/>
                      </a:lnTo>
                      <a:close/>
                      <a:moveTo>
                        <a:pt x="0" y="1538764"/>
                      </a:moveTo>
                      <a:lnTo>
                        <a:pt x="0" y="1538764"/>
                      </a:lnTo>
                      <a:lnTo>
                        <a:pt x="0" y="1273016"/>
                      </a:lnTo>
                      <a:cubicBezTo>
                        <a:pt x="128588" y="1255871"/>
                        <a:pt x="261461" y="1225868"/>
                        <a:pt x="385763" y="1183005"/>
                      </a:cubicBezTo>
                      <a:lnTo>
                        <a:pt x="385763" y="1183005"/>
                      </a:lnTo>
                      <a:lnTo>
                        <a:pt x="385763" y="1448752"/>
                      </a:lnTo>
                      <a:cubicBezTo>
                        <a:pt x="261461" y="1487329"/>
                        <a:pt x="128588" y="1517333"/>
                        <a:pt x="0" y="1538764"/>
                      </a:cubicBezTo>
                      <a:lnTo>
                        <a:pt x="0" y="1538764"/>
                      </a:lnTo>
                      <a:close/>
                      <a:moveTo>
                        <a:pt x="1020128" y="681514"/>
                      </a:moveTo>
                      <a:lnTo>
                        <a:pt x="1020128" y="947261"/>
                      </a:lnTo>
                      <a:cubicBezTo>
                        <a:pt x="985838" y="1024414"/>
                        <a:pt x="934403" y="1097280"/>
                        <a:pt x="861536" y="1170146"/>
                      </a:cubicBezTo>
                      <a:lnTo>
                        <a:pt x="861536" y="904399"/>
                      </a:lnTo>
                      <a:cubicBezTo>
                        <a:pt x="934403" y="835819"/>
                        <a:pt x="985838" y="758666"/>
                        <a:pt x="1020128" y="68151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9" name="Freeform: Shape 848">
                  <a:extLst>
                    <a:ext uri="{FF2B5EF4-FFF2-40B4-BE49-F238E27FC236}">
                      <a16:creationId xmlns:a16="http://schemas.microsoft.com/office/drawing/2014/main" id="{8D7B5B71-DB26-D1FF-5AF9-BC49029CA3F9}"/>
                    </a:ext>
                  </a:extLst>
                </p:cNvPr>
                <p:cNvSpPr/>
                <p:nvPr/>
              </p:nvSpPr>
              <p:spPr>
                <a:xfrm>
                  <a:off x="13818869" y="4213383"/>
                  <a:ext cx="180023" cy="270033"/>
                </a:xfrm>
                <a:custGeom>
                  <a:avLst/>
                  <a:gdLst>
                    <a:gd name="connsiteX0" fmla="*/ 0 w 180023"/>
                    <a:gd name="connsiteY0" fmla="*/ 0 h 270033"/>
                    <a:gd name="connsiteX1" fmla="*/ 0 w 180023"/>
                    <a:gd name="connsiteY1" fmla="*/ 270034 h 270033"/>
                    <a:gd name="connsiteX2" fmla="*/ 180023 w 180023"/>
                    <a:gd name="connsiteY2" fmla="*/ 270034 h 270033"/>
                    <a:gd name="connsiteX3" fmla="*/ 180023 w 180023"/>
                    <a:gd name="connsiteY3" fmla="*/ 0 h 270033"/>
                  </a:gdLst>
                  <a:ahLst/>
                  <a:cxnLst>
                    <a:cxn ang="0">
                      <a:pos x="connsiteX0" y="connsiteY0"/>
                    </a:cxn>
                    <a:cxn ang="0">
                      <a:pos x="connsiteX1" y="connsiteY1"/>
                    </a:cxn>
                    <a:cxn ang="0">
                      <a:pos x="connsiteX2" y="connsiteY2"/>
                    </a:cxn>
                    <a:cxn ang="0">
                      <a:pos x="connsiteX3" y="connsiteY3"/>
                    </a:cxn>
                  </a:cxnLst>
                  <a:rect l="l" t="t" r="r" b="b"/>
                  <a:pathLst>
                    <a:path w="180023" h="270033">
                      <a:moveTo>
                        <a:pt x="0" y="0"/>
                      </a:moveTo>
                      <a:lnTo>
                        <a:pt x="0" y="270034"/>
                      </a:lnTo>
                      <a:lnTo>
                        <a:pt x="180023" y="270034"/>
                      </a:lnTo>
                      <a:lnTo>
                        <a:pt x="180023"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0" name="Freeform: Shape 849">
                  <a:extLst>
                    <a:ext uri="{FF2B5EF4-FFF2-40B4-BE49-F238E27FC236}">
                      <a16:creationId xmlns:a16="http://schemas.microsoft.com/office/drawing/2014/main" id="{FC26F02D-BBF8-2C21-CD6E-267569E13EF0}"/>
                    </a:ext>
                  </a:extLst>
                </p:cNvPr>
                <p:cNvSpPr/>
                <p:nvPr/>
              </p:nvSpPr>
              <p:spPr>
                <a:xfrm>
                  <a:off x="16699230" y="4213383"/>
                  <a:ext cx="180022" cy="270033"/>
                </a:xfrm>
                <a:custGeom>
                  <a:avLst/>
                  <a:gdLst>
                    <a:gd name="connsiteX0" fmla="*/ 0 w 180022"/>
                    <a:gd name="connsiteY0" fmla="*/ 0 h 270033"/>
                    <a:gd name="connsiteX1" fmla="*/ 0 w 180022"/>
                    <a:gd name="connsiteY1" fmla="*/ 270034 h 270033"/>
                    <a:gd name="connsiteX2" fmla="*/ 180022 w 180022"/>
                    <a:gd name="connsiteY2" fmla="*/ 270034 h 270033"/>
                    <a:gd name="connsiteX3" fmla="*/ 180022 w 180022"/>
                    <a:gd name="connsiteY3" fmla="*/ 0 h 270033"/>
                  </a:gdLst>
                  <a:ahLst/>
                  <a:cxnLst>
                    <a:cxn ang="0">
                      <a:pos x="connsiteX0" y="connsiteY0"/>
                    </a:cxn>
                    <a:cxn ang="0">
                      <a:pos x="connsiteX1" y="connsiteY1"/>
                    </a:cxn>
                    <a:cxn ang="0">
                      <a:pos x="connsiteX2" y="connsiteY2"/>
                    </a:cxn>
                    <a:cxn ang="0">
                      <a:pos x="connsiteX3" y="connsiteY3"/>
                    </a:cxn>
                  </a:cxnLst>
                  <a:rect l="l" t="t" r="r" b="b"/>
                  <a:pathLst>
                    <a:path w="180022" h="270033">
                      <a:moveTo>
                        <a:pt x="0" y="0"/>
                      </a:moveTo>
                      <a:lnTo>
                        <a:pt x="0" y="270034"/>
                      </a:lnTo>
                      <a:lnTo>
                        <a:pt x="180022" y="270034"/>
                      </a:lnTo>
                      <a:lnTo>
                        <a:pt x="180022"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1" name="Freeform: Shape 850">
                  <a:extLst>
                    <a:ext uri="{FF2B5EF4-FFF2-40B4-BE49-F238E27FC236}">
                      <a16:creationId xmlns:a16="http://schemas.microsoft.com/office/drawing/2014/main" id="{5187DF9A-9453-A4BB-3D9B-FF03D492A7F9}"/>
                    </a:ext>
                  </a:extLst>
                </p:cNvPr>
                <p:cNvSpPr/>
                <p:nvPr/>
              </p:nvSpPr>
              <p:spPr>
                <a:xfrm>
                  <a:off x="14500383" y="4710588"/>
                  <a:ext cx="128587" cy="338613"/>
                </a:xfrm>
                <a:custGeom>
                  <a:avLst/>
                  <a:gdLst>
                    <a:gd name="connsiteX0" fmla="*/ 0 w 128587"/>
                    <a:gd name="connsiteY0" fmla="*/ 72866 h 338613"/>
                    <a:gd name="connsiteX1" fmla="*/ 4286 w 128587"/>
                    <a:gd name="connsiteY1" fmla="*/ 338614 h 338613"/>
                    <a:gd name="connsiteX2" fmla="*/ 128588 w 128587"/>
                    <a:gd name="connsiteY2" fmla="*/ 265747 h 338613"/>
                    <a:gd name="connsiteX3" fmla="*/ 128588 w 128587"/>
                    <a:gd name="connsiteY3" fmla="*/ 0 h 338613"/>
                  </a:gdLst>
                  <a:ahLst/>
                  <a:cxnLst>
                    <a:cxn ang="0">
                      <a:pos x="connsiteX0" y="connsiteY0"/>
                    </a:cxn>
                    <a:cxn ang="0">
                      <a:pos x="connsiteX1" y="connsiteY1"/>
                    </a:cxn>
                    <a:cxn ang="0">
                      <a:pos x="connsiteX2" y="connsiteY2"/>
                    </a:cxn>
                    <a:cxn ang="0">
                      <a:pos x="connsiteX3" y="connsiteY3"/>
                    </a:cxn>
                  </a:cxnLst>
                  <a:rect l="l" t="t" r="r" b="b"/>
                  <a:pathLst>
                    <a:path w="128587" h="338613">
                      <a:moveTo>
                        <a:pt x="0" y="72866"/>
                      </a:moveTo>
                      <a:lnTo>
                        <a:pt x="4286" y="338614"/>
                      </a:lnTo>
                      <a:lnTo>
                        <a:pt x="128588" y="265747"/>
                      </a:lnTo>
                      <a:lnTo>
                        <a:pt x="128588"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2" name="Freeform: Shape 851">
                  <a:extLst>
                    <a:ext uri="{FF2B5EF4-FFF2-40B4-BE49-F238E27FC236}">
                      <a16:creationId xmlns:a16="http://schemas.microsoft.com/office/drawing/2014/main" id="{85A17CB4-32DC-2628-226A-DE975833471F}"/>
                    </a:ext>
                  </a:extLst>
                </p:cNvPr>
                <p:cNvSpPr/>
                <p:nvPr/>
              </p:nvSpPr>
              <p:spPr>
                <a:xfrm>
                  <a:off x="16064865" y="4710588"/>
                  <a:ext cx="124300" cy="338613"/>
                </a:xfrm>
                <a:custGeom>
                  <a:avLst/>
                  <a:gdLst>
                    <a:gd name="connsiteX0" fmla="*/ 0 w 124300"/>
                    <a:gd name="connsiteY0" fmla="*/ 0 h 338613"/>
                    <a:gd name="connsiteX1" fmla="*/ 0 w 124300"/>
                    <a:gd name="connsiteY1" fmla="*/ 265747 h 338613"/>
                    <a:gd name="connsiteX2" fmla="*/ 124301 w 124300"/>
                    <a:gd name="connsiteY2" fmla="*/ 338614 h 338613"/>
                    <a:gd name="connsiteX3" fmla="*/ 124301 w 124300"/>
                    <a:gd name="connsiteY3" fmla="*/ 72866 h 338613"/>
                  </a:gdLst>
                  <a:ahLst/>
                  <a:cxnLst>
                    <a:cxn ang="0">
                      <a:pos x="connsiteX0" y="connsiteY0"/>
                    </a:cxn>
                    <a:cxn ang="0">
                      <a:pos x="connsiteX1" y="connsiteY1"/>
                    </a:cxn>
                    <a:cxn ang="0">
                      <a:pos x="connsiteX2" y="connsiteY2"/>
                    </a:cxn>
                    <a:cxn ang="0">
                      <a:pos x="connsiteX3" y="connsiteY3"/>
                    </a:cxn>
                  </a:cxnLst>
                  <a:rect l="l" t="t" r="r" b="b"/>
                  <a:pathLst>
                    <a:path w="124300" h="338613">
                      <a:moveTo>
                        <a:pt x="0" y="0"/>
                      </a:moveTo>
                      <a:lnTo>
                        <a:pt x="0" y="265747"/>
                      </a:lnTo>
                      <a:lnTo>
                        <a:pt x="124301" y="338614"/>
                      </a:lnTo>
                      <a:lnTo>
                        <a:pt x="124301"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3" name="Freeform: Shape 852">
                  <a:extLst>
                    <a:ext uri="{FF2B5EF4-FFF2-40B4-BE49-F238E27FC236}">
                      <a16:creationId xmlns:a16="http://schemas.microsoft.com/office/drawing/2014/main" id="{6F734A9A-9B09-D69E-A763-4BBB585651DB}"/>
                    </a:ext>
                  </a:extLst>
                </p:cNvPr>
                <p:cNvSpPr/>
                <p:nvPr/>
              </p:nvSpPr>
              <p:spPr>
                <a:xfrm>
                  <a:off x="16189166" y="4016215"/>
                  <a:ext cx="728662" cy="1032986"/>
                </a:xfrm>
                <a:custGeom>
                  <a:avLst/>
                  <a:gdLst>
                    <a:gd name="connsiteX0" fmla="*/ 0 w 728662"/>
                    <a:gd name="connsiteY0" fmla="*/ 767239 h 1032986"/>
                    <a:gd name="connsiteX1" fmla="*/ 475774 w 728662"/>
                    <a:gd name="connsiteY1" fmla="*/ 492919 h 1032986"/>
                    <a:gd name="connsiteX2" fmla="*/ 475774 w 728662"/>
                    <a:gd name="connsiteY2" fmla="*/ 758667 h 1032986"/>
                    <a:gd name="connsiteX3" fmla="*/ 0 w 728662"/>
                    <a:gd name="connsiteY3" fmla="*/ 1032987 h 1032986"/>
                    <a:gd name="connsiteX4" fmla="*/ 0 w 728662"/>
                    <a:gd name="connsiteY4" fmla="*/ 1032987 h 1032986"/>
                    <a:gd name="connsiteX5" fmla="*/ 0 w 728662"/>
                    <a:gd name="connsiteY5" fmla="*/ 767239 h 1032986"/>
                    <a:gd name="connsiteX6" fmla="*/ 0 w 728662"/>
                    <a:gd name="connsiteY6" fmla="*/ 767239 h 1032986"/>
                    <a:gd name="connsiteX7" fmla="*/ 728663 w 728662"/>
                    <a:gd name="connsiteY7" fmla="*/ 0 h 1032986"/>
                    <a:gd name="connsiteX8" fmla="*/ 728663 w 728662"/>
                    <a:gd name="connsiteY8" fmla="*/ 265748 h 1032986"/>
                    <a:gd name="connsiteX9" fmla="*/ 690087 w 728662"/>
                    <a:gd name="connsiteY9" fmla="*/ 462915 h 1032986"/>
                    <a:gd name="connsiteX10" fmla="*/ 690087 w 728662"/>
                    <a:gd name="connsiteY10" fmla="*/ 197168 h 1032986"/>
                    <a:gd name="connsiteX11" fmla="*/ 728663 w 728662"/>
                    <a:gd name="connsiteY11" fmla="*/ 0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8662" h="1032986">
                      <a:moveTo>
                        <a:pt x="0" y="767239"/>
                      </a:moveTo>
                      <a:cubicBezTo>
                        <a:pt x="171450" y="702945"/>
                        <a:pt x="342900" y="612934"/>
                        <a:pt x="475774" y="492919"/>
                      </a:cubicBezTo>
                      <a:lnTo>
                        <a:pt x="475774" y="758667"/>
                      </a:lnTo>
                      <a:cubicBezTo>
                        <a:pt x="342900" y="874395"/>
                        <a:pt x="167164" y="972979"/>
                        <a:pt x="0" y="1032987"/>
                      </a:cubicBezTo>
                      <a:lnTo>
                        <a:pt x="0" y="1032987"/>
                      </a:lnTo>
                      <a:lnTo>
                        <a:pt x="0" y="767239"/>
                      </a:lnTo>
                      <a:lnTo>
                        <a:pt x="0" y="767239"/>
                      </a:lnTo>
                      <a:close/>
                      <a:moveTo>
                        <a:pt x="728663" y="0"/>
                      </a:moveTo>
                      <a:lnTo>
                        <a:pt x="728663" y="265748"/>
                      </a:lnTo>
                      <a:cubicBezTo>
                        <a:pt x="728663" y="334328"/>
                        <a:pt x="715804" y="398621"/>
                        <a:pt x="690087" y="462915"/>
                      </a:cubicBezTo>
                      <a:lnTo>
                        <a:pt x="690087" y="197168"/>
                      </a:lnTo>
                      <a:cubicBezTo>
                        <a:pt x="715804" y="132874"/>
                        <a:pt x="728663" y="64294"/>
                        <a:pt x="728663"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4" name="Freeform: Shape 853">
                  <a:extLst>
                    <a:ext uri="{FF2B5EF4-FFF2-40B4-BE49-F238E27FC236}">
                      <a16:creationId xmlns:a16="http://schemas.microsoft.com/office/drawing/2014/main" id="{280F1661-E42B-FF34-16F8-0DD379669B9A}"/>
                    </a:ext>
                  </a:extLst>
                </p:cNvPr>
                <p:cNvSpPr/>
                <p:nvPr/>
              </p:nvSpPr>
              <p:spPr>
                <a:xfrm>
                  <a:off x="13784580" y="3113959"/>
                  <a:ext cx="3138088" cy="1816298"/>
                </a:xfrm>
                <a:custGeom>
                  <a:avLst/>
                  <a:gdLst>
                    <a:gd name="connsiteX0" fmla="*/ 720090 w 3138088"/>
                    <a:gd name="connsiteY0" fmla="*/ 1395174 h 1816298"/>
                    <a:gd name="connsiteX1" fmla="*/ 2408873 w 3138088"/>
                    <a:gd name="connsiteY1" fmla="*/ 1395174 h 1816298"/>
                    <a:gd name="connsiteX2" fmla="*/ 2413159 w 3138088"/>
                    <a:gd name="connsiteY2" fmla="*/ 417909 h 1816298"/>
                    <a:gd name="connsiteX3" fmla="*/ 724376 w 3138088"/>
                    <a:gd name="connsiteY3" fmla="*/ 417909 h 1816298"/>
                    <a:gd name="connsiteX4" fmla="*/ 720090 w 3138088"/>
                    <a:gd name="connsiteY4" fmla="*/ 1395174 h 1816298"/>
                    <a:gd name="connsiteX5" fmla="*/ 720090 w 3138088"/>
                    <a:gd name="connsiteY5" fmla="*/ 1395174 h 1816298"/>
                    <a:gd name="connsiteX6" fmla="*/ 38576 w 3138088"/>
                    <a:gd name="connsiteY6" fmla="*/ 713661 h 1816298"/>
                    <a:gd name="connsiteX7" fmla="*/ 218599 w 3138088"/>
                    <a:gd name="connsiteY7" fmla="*/ 713661 h 1816298"/>
                    <a:gd name="connsiteX8" fmla="*/ 377190 w 3138088"/>
                    <a:gd name="connsiteY8" fmla="*/ 490776 h 1816298"/>
                    <a:gd name="connsiteX9" fmla="*/ 248602 w 3138088"/>
                    <a:gd name="connsiteY9" fmla="*/ 417909 h 1816298"/>
                    <a:gd name="connsiteX10" fmla="*/ 462915 w 3138088"/>
                    <a:gd name="connsiteY10" fmla="*/ 263604 h 1816298"/>
                    <a:gd name="connsiteX11" fmla="*/ 728663 w 3138088"/>
                    <a:gd name="connsiteY11" fmla="*/ 139303 h 1816298"/>
                    <a:gd name="connsiteX12" fmla="*/ 857250 w 3138088"/>
                    <a:gd name="connsiteY12" fmla="*/ 212169 h 1816298"/>
                    <a:gd name="connsiteX13" fmla="*/ 1238726 w 3138088"/>
                    <a:gd name="connsiteY13" fmla="*/ 122158 h 1816298"/>
                    <a:gd name="connsiteX14" fmla="*/ 1238726 w 3138088"/>
                    <a:gd name="connsiteY14" fmla="*/ 19288 h 1816298"/>
                    <a:gd name="connsiteX15" fmla="*/ 1911667 w 3138088"/>
                    <a:gd name="connsiteY15" fmla="*/ 19288 h 1816298"/>
                    <a:gd name="connsiteX16" fmla="*/ 1911667 w 3138088"/>
                    <a:gd name="connsiteY16" fmla="*/ 122158 h 1816298"/>
                    <a:gd name="connsiteX17" fmla="*/ 2293144 w 3138088"/>
                    <a:gd name="connsiteY17" fmla="*/ 212169 h 1816298"/>
                    <a:gd name="connsiteX18" fmla="*/ 2421732 w 3138088"/>
                    <a:gd name="connsiteY18" fmla="*/ 139303 h 1816298"/>
                    <a:gd name="connsiteX19" fmla="*/ 2683192 w 3138088"/>
                    <a:gd name="connsiteY19" fmla="*/ 263604 h 1816298"/>
                    <a:gd name="connsiteX20" fmla="*/ 2893219 w 3138088"/>
                    <a:gd name="connsiteY20" fmla="*/ 417909 h 1816298"/>
                    <a:gd name="connsiteX21" fmla="*/ 2764632 w 3138088"/>
                    <a:gd name="connsiteY21" fmla="*/ 490776 h 1816298"/>
                    <a:gd name="connsiteX22" fmla="*/ 2923223 w 3138088"/>
                    <a:gd name="connsiteY22" fmla="*/ 713661 h 1816298"/>
                    <a:gd name="connsiteX23" fmla="*/ 3103245 w 3138088"/>
                    <a:gd name="connsiteY23" fmla="*/ 713661 h 1816298"/>
                    <a:gd name="connsiteX24" fmla="*/ 3098959 w 3138088"/>
                    <a:gd name="connsiteY24" fmla="*/ 1103710 h 1816298"/>
                    <a:gd name="connsiteX25" fmla="*/ 2918936 w 3138088"/>
                    <a:gd name="connsiteY25" fmla="*/ 1103710 h 1816298"/>
                    <a:gd name="connsiteX26" fmla="*/ 2760345 w 3138088"/>
                    <a:gd name="connsiteY26" fmla="*/ 1322308 h 1816298"/>
                    <a:gd name="connsiteX27" fmla="*/ 2888933 w 3138088"/>
                    <a:gd name="connsiteY27" fmla="*/ 1395174 h 1816298"/>
                    <a:gd name="connsiteX28" fmla="*/ 2674620 w 3138088"/>
                    <a:gd name="connsiteY28" fmla="*/ 1549480 h 1816298"/>
                    <a:gd name="connsiteX29" fmla="*/ 2413159 w 3138088"/>
                    <a:gd name="connsiteY29" fmla="*/ 1673781 h 1816298"/>
                    <a:gd name="connsiteX30" fmla="*/ 2284571 w 3138088"/>
                    <a:gd name="connsiteY30" fmla="*/ 1600915 h 1816298"/>
                    <a:gd name="connsiteX31" fmla="*/ 1903095 w 3138088"/>
                    <a:gd name="connsiteY31" fmla="*/ 1690926 h 1816298"/>
                    <a:gd name="connsiteX32" fmla="*/ 1903095 w 3138088"/>
                    <a:gd name="connsiteY32" fmla="*/ 1793796 h 1816298"/>
                    <a:gd name="connsiteX33" fmla="*/ 1230154 w 3138088"/>
                    <a:gd name="connsiteY33" fmla="*/ 1793796 h 1816298"/>
                    <a:gd name="connsiteX34" fmla="*/ 1230154 w 3138088"/>
                    <a:gd name="connsiteY34" fmla="*/ 1690926 h 1816298"/>
                    <a:gd name="connsiteX35" fmla="*/ 848677 w 3138088"/>
                    <a:gd name="connsiteY35" fmla="*/ 1600915 h 1816298"/>
                    <a:gd name="connsiteX36" fmla="*/ 720090 w 3138088"/>
                    <a:gd name="connsiteY36" fmla="*/ 1673781 h 1816298"/>
                    <a:gd name="connsiteX37" fmla="*/ 458629 w 3138088"/>
                    <a:gd name="connsiteY37" fmla="*/ 1549480 h 1816298"/>
                    <a:gd name="connsiteX38" fmla="*/ 248602 w 3138088"/>
                    <a:gd name="connsiteY38" fmla="*/ 1395174 h 1816298"/>
                    <a:gd name="connsiteX39" fmla="*/ 377190 w 3138088"/>
                    <a:gd name="connsiteY39" fmla="*/ 1322308 h 1816298"/>
                    <a:gd name="connsiteX40" fmla="*/ 218599 w 3138088"/>
                    <a:gd name="connsiteY40" fmla="*/ 1099423 h 1816298"/>
                    <a:gd name="connsiteX41" fmla="*/ 38576 w 3138088"/>
                    <a:gd name="connsiteY41" fmla="*/ 1099423 h 1816298"/>
                    <a:gd name="connsiteX42" fmla="*/ 38576 w 3138088"/>
                    <a:gd name="connsiteY42" fmla="*/ 713661 h 181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8088" h="1816298">
                      <a:moveTo>
                        <a:pt x="720090" y="1395174"/>
                      </a:moveTo>
                      <a:cubicBezTo>
                        <a:pt x="1183005" y="1665208"/>
                        <a:pt x="1941671" y="1665208"/>
                        <a:pt x="2408873" y="1395174"/>
                      </a:cubicBezTo>
                      <a:cubicBezTo>
                        <a:pt x="2876074" y="1125141"/>
                        <a:pt x="2880360" y="687943"/>
                        <a:pt x="2413159" y="417909"/>
                      </a:cubicBezTo>
                      <a:cubicBezTo>
                        <a:pt x="1950244" y="147876"/>
                        <a:pt x="1191577" y="147876"/>
                        <a:pt x="724376" y="417909"/>
                      </a:cubicBezTo>
                      <a:cubicBezTo>
                        <a:pt x="257175" y="687943"/>
                        <a:pt x="252889" y="1125141"/>
                        <a:pt x="720090" y="1395174"/>
                      </a:cubicBezTo>
                      <a:lnTo>
                        <a:pt x="720090" y="1395174"/>
                      </a:lnTo>
                      <a:close/>
                      <a:moveTo>
                        <a:pt x="38576" y="713661"/>
                      </a:moveTo>
                      <a:lnTo>
                        <a:pt x="218599" y="713661"/>
                      </a:lnTo>
                      <a:cubicBezTo>
                        <a:pt x="252889" y="636508"/>
                        <a:pt x="304324" y="563642"/>
                        <a:pt x="377190" y="490776"/>
                      </a:cubicBezTo>
                      <a:lnTo>
                        <a:pt x="248602" y="417909"/>
                      </a:lnTo>
                      <a:cubicBezTo>
                        <a:pt x="308610" y="362188"/>
                        <a:pt x="377190" y="310753"/>
                        <a:pt x="462915" y="263604"/>
                      </a:cubicBezTo>
                      <a:cubicBezTo>
                        <a:pt x="544354" y="216456"/>
                        <a:pt x="634365" y="173593"/>
                        <a:pt x="728663" y="139303"/>
                      </a:cubicBezTo>
                      <a:lnTo>
                        <a:pt x="857250" y="212169"/>
                      </a:lnTo>
                      <a:cubicBezTo>
                        <a:pt x="977265" y="169307"/>
                        <a:pt x="1105852" y="139303"/>
                        <a:pt x="1238726" y="122158"/>
                      </a:cubicBezTo>
                      <a:lnTo>
                        <a:pt x="1238726" y="19288"/>
                      </a:lnTo>
                      <a:cubicBezTo>
                        <a:pt x="1461611" y="-6429"/>
                        <a:pt x="1688783" y="-6429"/>
                        <a:pt x="1911667" y="19288"/>
                      </a:cubicBezTo>
                      <a:lnTo>
                        <a:pt x="1911667" y="122158"/>
                      </a:lnTo>
                      <a:cubicBezTo>
                        <a:pt x="2044541" y="139303"/>
                        <a:pt x="2173129" y="173593"/>
                        <a:pt x="2293144" y="212169"/>
                      </a:cubicBezTo>
                      <a:lnTo>
                        <a:pt x="2421732" y="139303"/>
                      </a:lnTo>
                      <a:cubicBezTo>
                        <a:pt x="2516029" y="173593"/>
                        <a:pt x="2601754" y="216456"/>
                        <a:pt x="2683192" y="263604"/>
                      </a:cubicBezTo>
                      <a:cubicBezTo>
                        <a:pt x="2764632" y="310753"/>
                        <a:pt x="2833211" y="362188"/>
                        <a:pt x="2893219" y="417909"/>
                      </a:cubicBezTo>
                      <a:lnTo>
                        <a:pt x="2764632" y="490776"/>
                      </a:lnTo>
                      <a:cubicBezTo>
                        <a:pt x="2837498" y="559356"/>
                        <a:pt x="2888933" y="636508"/>
                        <a:pt x="2923223" y="713661"/>
                      </a:cubicBezTo>
                      <a:lnTo>
                        <a:pt x="3103245" y="713661"/>
                      </a:lnTo>
                      <a:cubicBezTo>
                        <a:pt x="3150394" y="842248"/>
                        <a:pt x="3150394" y="975122"/>
                        <a:pt x="3098959" y="1103710"/>
                      </a:cubicBezTo>
                      <a:lnTo>
                        <a:pt x="2918936" y="1103710"/>
                      </a:lnTo>
                      <a:cubicBezTo>
                        <a:pt x="2884646" y="1180862"/>
                        <a:pt x="2833211" y="1253728"/>
                        <a:pt x="2760345" y="1322308"/>
                      </a:cubicBezTo>
                      <a:lnTo>
                        <a:pt x="2888933" y="1395174"/>
                      </a:lnTo>
                      <a:cubicBezTo>
                        <a:pt x="2828925" y="1450896"/>
                        <a:pt x="2760345" y="1502331"/>
                        <a:pt x="2674620" y="1549480"/>
                      </a:cubicBezTo>
                      <a:cubicBezTo>
                        <a:pt x="2593182" y="1596628"/>
                        <a:pt x="2503170" y="1639491"/>
                        <a:pt x="2413159" y="1673781"/>
                      </a:cubicBezTo>
                      <a:lnTo>
                        <a:pt x="2284571" y="1600915"/>
                      </a:lnTo>
                      <a:cubicBezTo>
                        <a:pt x="2164557" y="1643777"/>
                        <a:pt x="2035969" y="1673781"/>
                        <a:pt x="1903095" y="1690926"/>
                      </a:cubicBezTo>
                      <a:lnTo>
                        <a:pt x="1903095" y="1793796"/>
                      </a:lnTo>
                      <a:cubicBezTo>
                        <a:pt x="1680210" y="1823799"/>
                        <a:pt x="1453039" y="1823799"/>
                        <a:pt x="1230154" y="1793796"/>
                      </a:cubicBezTo>
                      <a:lnTo>
                        <a:pt x="1230154" y="1690926"/>
                      </a:lnTo>
                      <a:cubicBezTo>
                        <a:pt x="1097280" y="1673781"/>
                        <a:pt x="968692" y="1639491"/>
                        <a:pt x="848677" y="1600915"/>
                      </a:cubicBezTo>
                      <a:lnTo>
                        <a:pt x="720090" y="1673781"/>
                      </a:lnTo>
                      <a:cubicBezTo>
                        <a:pt x="625792" y="1639491"/>
                        <a:pt x="540067" y="1596628"/>
                        <a:pt x="458629" y="1549480"/>
                      </a:cubicBezTo>
                      <a:cubicBezTo>
                        <a:pt x="377190" y="1502331"/>
                        <a:pt x="308610" y="1450896"/>
                        <a:pt x="248602" y="1395174"/>
                      </a:cubicBezTo>
                      <a:lnTo>
                        <a:pt x="377190" y="1322308"/>
                      </a:lnTo>
                      <a:cubicBezTo>
                        <a:pt x="304324" y="1253728"/>
                        <a:pt x="252889" y="1176576"/>
                        <a:pt x="218599" y="1099423"/>
                      </a:cubicBezTo>
                      <a:lnTo>
                        <a:pt x="38576" y="1099423"/>
                      </a:lnTo>
                      <a:cubicBezTo>
                        <a:pt x="-12859" y="970836"/>
                        <a:pt x="-12859" y="837962"/>
                        <a:pt x="38576" y="71366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5" name="Freeform: Shape 854">
                  <a:extLst>
                    <a:ext uri="{FF2B5EF4-FFF2-40B4-BE49-F238E27FC236}">
                      <a16:creationId xmlns:a16="http://schemas.microsoft.com/office/drawing/2014/main" id="{60DC9CA2-E8ED-B53B-BE8E-D389EC1B42F1}"/>
                    </a:ext>
                  </a:extLst>
                </p:cNvPr>
                <p:cNvSpPr/>
                <p:nvPr/>
              </p:nvSpPr>
              <p:spPr>
                <a:xfrm>
                  <a:off x="13784580" y="4020502"/>
                  <a:ext cx="1894522" cy="1175503"/>
                </a:xfrm>
                <a:custGeom>
                  <a:avLst/>
                  <a:gdLst>
                    <a:gd name="connsiteX0" fmla="*/ 34289 w 1894522"/>
                    <a:gd name="connsiteY0" fmla="*/ 192881 h 1175503"/>
                    <a:gd name="connsiteX1" fmla="*/ 34289 w 1894522"/>
                    <a:gd name="connsiteY1" fmla="*/ 458629 h 1175503"/>
                    <a:gd name="connsiteX2" fmla="*/ 0 w 1894522"/>
                    <a:gd name="connsiteY2" fmla="*/ 265747 h 1175503"/>
                    <a:gd name="connsiteX3" fmla="*/ 0 w 1894522"/>
                    <a:gd name="connsiteY3" fmla="*/ 0 h 1175503"/>
                    <a:gd name="connsiteX4" fmla="*/ 34289 w 1894522"/>
                    <a:gd name="connsiteY4" fmla="*/ 192881 h 1175503"/>
                    <a:gd name="connsiteX5" fmla="*/ 34289 w 1894522"/>
                    <a:gd name="connsiteY5" fmla="*/ 192881 h 1175503"/>
                    <a:gd name="connsiteX6" fmla="*/ 1894522 w 1894522"/>
                    <a:gd name="connsiteY6" fmla="*/ 887254 h 1175503"/>
                    <a:gd name="connsiteX7" fmla="*/ 1894522 w 1894522"/>
                    <a:gd name="connsiteY7" fmla="*/ 1153001 h 1175503"/>
                    <a:gd name="connsiteX8" fmla="*/ 1221581 w 1894522"/>
                    <a:gd name="connsiteY8" fmla="*/ 1153001 h 1175503"/>
                    <a:gd name="connsiteX9" fmla="*/ 1221581 w 1894522"/>
                    <a:gd name="connsiteY9" fmla="*/ 887254 h 1175503"/>
                    <a:gd name="connsiteX10" fmla="*/ 1894522 w 1894522"/>
                    <a:gd name="connsiteY10" fmla="*/ 887254 h 1175503"/>
                    <a:gd name="connsiteX11" fmla="*/ 1894522 w 1894522"/>
                    <a:gd name="connsiteY11" fmla="*/ 887254 h 1175503"/>
                    <a:gd name="connsiteX12" fmla="*/ 244316 w 1894522"/>
                    <a:gd name="connsiteY12" fmla="*/ 754380 h 1175503"/>
                    <a:gd name="connsiteX13" fmla="*/ 244316 w 1894522"/>
                    <a:gd name="connsiteY13" fmla="*/ 488632 h 1175503"/>
                    <a:gd name="connsiteX14" fmla="*/ 715804 w 1894522"/>
                    <a:gd name="connsiteY14" fmla="*/ 762952 h 1175503"/>
                    <a:gd name="connsiteX15" fmla="*/ 715804 w 1894522"/>
                    <a:gd name="connsiteY15" fmla="*/ 1028700 h 1175503"/>
                    <a:gd name="connsiteX16" fmla="*/ 244316 w 1894522"/>
                    <a:gd name="connsiteY16" fmla="*/ 754380 h 117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4522" h="1175503">
                      <a:moveTo>
                        <a:pt x="34289" y="192881"/>
                      </a:moveTo>
                      <a:lnTo>
                        <a:pt x="34289" y="458629"/>
                      </a:lnTo>
                      <a:cubicBezTo>
                        <a:pt x="12858" y="398621"/>
                        <a:pt x="0" y="330041"/>
                        <a:pt x="0" y="265747"/>
                      </a:cubicBezTo>
                      <a:lnTo>
                        <a:pt x="0" y="0"/>
                      </a:lnTo>
                      <a:cubicBezTo>
                        <a:pt x="0" y="21431"/>
                        <a:pt x="21431" y="150019"/>
                        <a:pt x="34289" y="192881"/>
                      </a:cubicBezTo>
                      <a:lnTo>
                        <a:pt x="34289" y="192881"/>
                      </a:lnTo>
                      <a:close/>
                      <a:moveTo>
                        <a:pt x="1894522" y="887254"/>
                      </a:moveTo>
                      <a:lnTo>
                        <a:pt x="1894522" y="1153001"/>
                      </a:lnTo>
                      <a:cubicBezTo>
                        <a:pt x="1675923" y="1183005"/>
                        <a:pt x="1444466" y="1183005"/>
                        <a:pt x="1221581" y="1153001"/>
                      </a:cubicBezTo>
                      <a:lnTo>
                        <a:pt x="1221581" y="887254"/>
                      </a:lnTo>
                      <a:cubicBezTo>
                        <a:pt x="1444466" y="912971"/>
                        <a:pt x="1680210" y="912971"/>
                        <a:pt x="1894522" y="887254"/>
                      </a:cubicBezTo>
                      <a:lnTo>
                        <a:pt x="1894522" y="887254"/>
                      </a:lnTo>
                      <a:close/>
                      <a:moveTo>
                        <a:pt x="244316" y="754380"/>
                      </a:moveTo>
                      <a:lnTo>
                        <a:pt x="244316" y="488632"/>
                      </a:lnTo>
                      <a:cubicBezTo>
                        <a:pt x="377190" y="608647"/>
                        <a:pt x="548640" y="702945"/>
                        <a:pt x="715804" y="762952"/>
                      </a:cubicBezTo>
                      <a:lnTo>
                        <a:pt x="715804" y="1028700"/>
                      </a:lnTo>
                      <a:cubicBezTo>
                        <a:pt x="548640" y="968693"/>
                        <a:pt x="381476" y="878681"/>
                        <a:pt x="244316" y="75438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09" name="Graphic 4">
                <a:extLst>
                  <a:ext uri="{FF2B5EF4-FFF2-40B4-BE49-F238E27FC236}">
                    <a16:creationId xmlns:a16="http://schemas.microsoft.com/office/drawing/2014/main" id="{826DE251-8A9F-45B0-409D-A516A6FD67A5}"/>
                  </a:ext>
                </a:extLst>
              </p:cNvPr>
              <p:cNvGrpSpPr/>
              <p:nvPr/>
            </p:nvGrpSpPr>
            <p:grpSpPr>
              <a:xfrm>
                <a:off x="16411565" y="2912523"/>
                <a:ext cx="1044986" cy="1014676"/>
                <a:chOff x="16411565" y="2912523"/>
                <a:chExt cx="1044986" cy="1014676"/>
              </a:xfrm>
              <a:solidFill>
                <a:srgbClr val="000000"/>
              </a:solidFill>
            </p:grpSpPr>
            <p:sp>
              <p:nvSpPr>
                <p:cNvPr id="840" name="Freeform: Shape 839">
                  <a:extLst>
                    <a:ext uri="{FF2B5EF4-FFF2-40B4-BE49-F238E27FC236}">
                      <a16:creationId xmlns:a16="http://schemas.microsoft.com/office/drawing/2014/main" id="{3CC38380-32F6-E1F7-F482-1BAA6492BBAE}"/>
                    </a:ext>
                  </a:extLst>
                </p:cNvPr>
                <p:cNvSpPr/>
                <p:nvPr/>
              </p:nvSpPr>
              <p:spPr>
                <a:xfrm>
                  <a:off x="17116967" y="2912523"/>
                  <a:ext cx="339584" cy="706678"/>
                </a:xfrm>
                <a:custGeom>
                  <a:avLst/>
                  <a:gdLst>
                    <a:gd name="connsiteX0" fmla="*/ 92327 w 339584"/>
                    <a:gd name="connsiteY0" fmla="*/ 100710 h 706678"/>
                    <a:gd name="connsiteX1" fmla="*/ 2315 w 339584"/>
                    <a:gd name="connsiteY1" fmla="*/ 576484 h 706678"/>
                    <a:gd name="connsiteX2" fmla="*/ 173765 w 339584"/>
                    <a:gd name="connsiteY2" fmla="*/ 683640 h 706678"/>
                    <a:gd name="connsiteX3" fmla="*/ 310926 w 339584"/>
                    <a:gd name="connsiteY3" fmla="*/ 315022 h 706678"/>
                    <a:gd name="connsiteX4" fmla="*/ 259490 w 339584"/>
                    <a:gd name="connsiteY4" fmla="*/ 10699 h 706678"/>
                    <a:gd name="connsiteX5" fmla="*/ 92327 w 339584"/>
                    <a:gd name="connsiteY5" fmla="*/ 100710 h 70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584" h="706678">
                      <a:moveTo>
                        <a:pt x="92327" y="100710"/>
                      </a:moveTo>
                      <a:cubicBezTo>
                        <a:pt x="49464" y="229297"/>
                        <a:pt x="40892" y="443610"/>
                        <a:pt x="2315" y="576484"/>
                      </a:cubicBezTo>
                      <a:cubicBezTo>
                        <a:pt x="-19116" y="666495"/>
                        <a:pt x="113758" y="747934"/>
                        <a:pt x="173765" y="683640"/>
                      </a:cubicBezTo>
                      <a:cubicBezTo>
                        <a:pt x="225201" y="585056"/>
                        <a:pt x="285208" y="396461"/>
                        <a:pt x="310926" y="315022"/>
                      </a:cubicBezTo>
                      <a:cubicBezTo>
                        <a:pt x="366646" y="143572"/>
                        <a:pt x="336643" y="40702"/>
                        <a:pt x="259490" y="10699"/>
                      </a:cubicBezTo>
                      <a:cubicBezTo>
                        <a:pt x="186624" y="-15019"/>
                        <a:pt x="126617" y="2126"/>
                        <a:pt x="92327" y="10071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41" name="Graphic 4">
                  <a:extLst>
                    <a:ext uri="{FF2B5EF4-FFF2-40B4-BE49-F238E27FC236}">
                      <a16:creationId xmlns:a16="http://schemas.microsoft.com/office/drawing/2014/main" id="{7563D6DF-98C1-1B9F-C28C-A53275C7F7AE}"/>
                    </a:ext>
                  </a:extLst>
                </p:cNvPr>
                <p:cNvGrpSpPr/>
                <p:nvPr/>
              </p:nvGrpSpPr>
              <p:grpSpPr>
                <a:xfrm>
                  <a:off x="16411565" y="3480512"/>
                  <a:ext cx="882885" cy="446686"/>
                  <a:chOff x="16411565" y="3480512"/>
                  <a:chExt cx="882885" cy="446686"/>
                </a:xfrm>
                <a:solidFill>
                  <a:srgbClr val="000000"/>
                </a:solidFill>
              </p:grpSpPr>
              <p:sp>
                <p:nvSpPr>
                  <p:cNvPr id="842" name="Freeform: Shape 841">
                    <a:extLst>
                      <a:ext uri="{FF2B5EF4-FFF2-40B4-BE49-F238E27FC236}">
                        <a16:creationId xmlns:a16="http://schemas.microsoft.com/office/drawing/2014/main" id="{0221157D-C09A-C11A-E266-C8B0BD590C5C}"/>
                      </a:ext>
                    </a:extLst>
                  </p:cNvPr>
                  <p:cNvSpPr/>
                  <p:nvPr/>
                </p:nvSpPr>
                <p:spPr>
                  <a:xfrm>
                    <a:off x="16411565" y="3716177"/>
                    <a:ext cx="411965" cy="211021"/>
                  </a:xfrm>
                  <a:custGeom>
                    <a:avLst/>
                    <a:gdLst>
                      <a:gd name="connsiteX0" fmla="*/ 313382 w 411965"/>
                      <a:gd name="connsiteY0" fmla="*/ 25718 h 211021"/>
                      <a:gd name="connsiteX1" fmla="*/ 347672 w 411965"/>
                      <a:gd name="connsiteY1" fmla="*/ 0 h 211021"/>
                      <a:gd name="connsiteX2" fmla="*/ 411966 w 411965"/>
                      <a:gd name="connsiteY2" fmla="*/ 81439 h 211021"/>
                      <a:gd name="connsiteX3" fmla="*/ 377676 w 411965"/>
                      <a:gd name="connsiteY3" fmla="*/ 111443 h 211021"/>
                      <a:gd name="connsiteX4" fmla="*/ 356244 w 411965"/>
                      <a:gd name="connsiteY4" fmla="*/ 132874 h 211021"/>
                      <a:gd name="connsiteX5" fmla="*/ 167650 w 411965"/>
                      <a:gd name="connsiteY5" fmla="*/ 184309 h 211021"/>
                      <a:gd name="connsiteX6" fmla="*/ 73352 w 411965"/>
                      <a:gd name="connsiteY6" fmla="*/ 210026 h 211021"/>
                      <a:gd name="connsiteX7" fmla="*/ 4772 w 411965"/>
                      <a:gd name="connsiteY7" fmla="*/ 94298 h 211021"/>
                      <a:gd name="connsiteX8" fmla="*/ 43348 w 411965"/>
                      <a:gd name="connsiteY8" fmla="*/ 60008 h 211021"/>
                      <a:gd name="connsiteX9" fmla="*/ 146218 w 411965"/>
                      <a:gd name="connsiteY9" fmla="*/ 38576 h 211021"/>
                      <a:gd name="connsiteX10" fmla="*/ 313382 w 411965"/>
                      <a:gd name="connsiteY10" fmla="*/ 25718 h 21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965" h="211021">
                        <a:moveTo>
                          <a:pt x="313382" y="25718"/>
                        </a:moveTo>
                        <a:cubicBezTo>
                          <a:pt x="326241" y="17145"/>
                          <a:pt x="339100" y="12859"/>
                          <a:pt x="347672" y="0"/>
                        </a:cubicBezTo>
                        <a:cubicBezTo>
                          <a:pt x="381962" y="17145"/>
                          <a:pt x="407679" y="68580"/>
                          <a:pt x="411966" y="81439"/>
                        </a:cubicBezTo>
                        <a:cubicBezTo>
                          <a:pt x="399107" y="90012"/>
                          <a:pt x="390535" y="98584"/>
                          <a:pt x="377676" y="111443"/>
                        </a:cubicBezTo>
                        <a:cubicBezTo>
                          <a:pt x="369103" y="120015"/>
                          <a:pt x="364817" y="124301"/>
                          <a:pt x="356244" y="132874"/>
                        </a:cubicBezTo>
                        <a:cubicBezTo>
                          <a:pt x="317668" y="171450"/>
                          <a:pt x="261947" y="201454"/>
                          <a:pt x="167650" y="184309"/>
                        </a:cubicBezTo>
                        <a:cubicBezTo>
                          <a:pt x="120501" y="175737"/>
                          <a:pt x="120501" y="192881"/>
                          <a:pt x="73352" y="210026"/>
                        </a:cubicBezTo>
                        <a:cubicBezTo>
                          <a:pt x="39062" y="222885"/>
                          <a:pt x="-16659" y="107156"/>
                          <a:pt x="4772" y="94298"/>
                        </a:cubicBezTo>
                        <a:cubicBezTo>
                          <a:pt x="21917" y="81439"/>
                          <a:pt x="39062" y="64294"/>
                          <a:pt x="43348" y="60008"/>
                        </a:cubicBezTo>
                        <a:cubicBezTo>
                          <a:pt x="90497" y="25718"/>
                          <a:pt x="73352" y="25718"/>
                          <a:pt x="146218" y="38576"/>
                        </a:cubicBezTo>
                        <a:cubicBezTo>
                          <a:pt x="214798" y="51435"/>
                          <a:pt x="291951" y="34290"/>
                          <a:pt x="313382" y="25718"/>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43" name="Freeform: Shape 842">
                    <a:extLst>
                      <a:ext uri="{FF2B5EF4-FFF2-40B4-BE49-F238E27FC236}">
                        <a16:creationId xmlns:a16="http://schemas.microsoft.com/office/drawing/2014/main" id="{D557620C-EF70-6367-58C7-F71C997243C9}"/>
                      </a:ext>
                    </a:extLst>
                  </p:cNvPr>
                  <p:cNvSpPr/>
                  <p:nvPr/>
                </p:nvSpPr>
                <p:spPr>
                  <a:xfrm>
                    <a:off x="16736591" y="3480512"/>
                    <a:ext cx="557859" cy="351394"/>
                  </a:xfrm>
                  <a:custGeom>
                    <a:avLst/>
                    <a:gdLst>
                      <a:gd name="connsiteX0" fmla="*/ 61222 w 557859"/>
                      <a:gd name="connsiteY0" fmla="*/ 351394 h 351394"/>
                      <a:gd name="connsiteX1" fmla="*/ 95512 w 557859"/>
                      <a:gd name="connsiteY1" fmla="*/ 334249 h 351394"/>
                      <a:gd name="connsiteX2" fmla="*/ 138374 w 557859"/>
                      <a:gd name="connsiteY2" fmla="*/ 334249 h 351394"/>
                      <a:gd name="connsiteX3" fmla="*/ 374118 w 557859"/>
                      <a:gd name="connsiteY3" fmla="*/ 239952 h 351394"/>
                      <a:gd name="connsiteX4" fmla="*/ 519851 w 557859"/>
                      <a:gd name="connsiteY4" fmla="*/ 154227 h 351394"/>
                      <a:gd name="connsiteX5" fmla="*/ 541282 w 557859"/>
                      <a:gd name="connsiteY5" fmla="*/ 59929 h 351394"/>
                      <a:gd name="connsiteX6" fmla="*/ 399836 w 557859"/>
                      <a:gd name="connsiteY6" fmla="*/ 4208 h 351394"/>
                      <a:gd name="connsiteX7" fmla="*/ 61222 w 557859"/>
                      <a:gd name="connsiteY7" fmla="*/ 192803 h 351394"/>
                      <a:gd name="connsiteX8" fmla="*/ 31218 w 557859"/>
                      <a:gd name="connsiteY8" fmla="*/ 231379 h 351394"/>
                      <a:gd name="connsiteX9" fmla="*/ 1215 w 557859"/>
                      <a:gd name="connsiteY9" fmla="*/ 248524 h 351394"/>
                      <a:gd name="connsiteX10" fmla="*/ 61222 w 557859"/>
                      <a:gd name="connsiteY10" fmla="*/ 351394 h 35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859" h="351394">
                        <a:moveTo>
                          <a:pt x="61222" y="351394"/>
                        </a:moveTo>
                        <a:cubicBezTo>
                          <a:pt x="69795" y="347108"/>
                          <a:pt x="86940" y="338535"/>
                          <a:pt x="95512" y="334249"/>
                        </a:cubicBezTo>
                        <a:cubicBezTo>
                          <a:pt x="112657" y="329963"/>
                          <a:pt x="125516" y="334249"/>
                          <a:pt x="138374" y="334249"/>
                        </a:cubicBezTo>
                        <a:cubicBezTo>
                          <a:pt x="172665" y="325677"/>
                          <a:pt x="284107" y="278528"/>
                          <a:pt x="374118" y="239952"/>
                        </a:cubicBezTo>
                        <a:cubicBezTo>
                          <a:pt x="399836" y="227093"/>
                          <a:pt x="476989" y="188516"/>
                          <a:pt x="519851" y="154227"/>
                        </a:cubicBezTo>
                        <a:cubicBezTo>
                          <a:pt x="558427" y="124223"/>
                          <a:pt x="571286" y="94219"/>
                          <a:pt x="541282" y="59929"/>
                        </a:cubicBezTo>
                        <a:cubicBezTo>
                          <a:pt x="515565" y="25639"/>
                          <a:pt x="459843" y="-12937"/>
                          <a:pt x="399836" y="4208"/>
                        </a:cubicBezTo>
                        <a:cubicBezTo>
                          <a:pt x="318397" y="29925"/>
                          <a:pt x="151233" y="137082"/>
                          <a:pt x="61222" y="192803"/>
                        </a:cubicBezTo>
                        <a:cubicBezTo>
                          <a:pt x="48364" y="201375"/>
                          <a:pt x="39791" y="218520"/>
                          <a:pt x="31218" y="231379"/>
                        </a:cubicBezTo>
                        <a:cubicBezTo>
                          <a:pt x="22646" y="239952"/>
                          <a:pt x="9787" y="244238"/>
                          <a:pt x="1215" y="248524"/>
                        </a:cubicBezTo>
                        <a:cubicBezTo>
                          <a:pt x="-7358" y="257096"/>
                          <a:pt x="31218" y="329963"/>
                          <a:pt x="61222" y="351394"/>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810" name="Graphic 4">
                <a:extLst>
                  <a:ext uri="{FF2B5EF4-FFF2-40B4-BE49-F238E27FC236}">
                    <a16:creationId xmlns:a16="http://schemas.microsoft.com/office/drawing/2014/main" id="{5BD9CB89-DE74-D1AF-4E07-18DBF9485C2E}"/>
                  </a:ext>
                </a:extLst>
              </p:cNvPr>
              <p:cNvGrpSpPr/>
              <p:nvPr/>
            </p:nvGrpSpPr>
            <p:grpSpPr>
              <a:xfrm>
                <a:off x="12874378" y="3656738"/>
                <a:ext cx="1831745" cy="3665247"/>
                <a:chOff x="12874378" y="3656738"/>
                <a:chExt cx="1831745" cy="3665247"/>
              </a:xfrm>
              <a:solidFill>
                <a:srgbClr val="000000"/>
              </a:solidFill>
            </p:grpSpPr>
            <p:sp>
              <p:nvSpPr>
                <p:cNvPr id="811" name="Freeform: Shape 810">
                  <a:extLst>
                    <a:ext uri="{FF2B5EF4-FFF2-40B4-BE49-F238E27FC236}">
                      <a16:creationId xmlns:a16="http://schemas.microsoft.com/office/drawing/2014/main" id="{AE505EF9-DB0F-959B-F3BB-F3F414464521}"/>
                    </a:ext>
                  </a:extLst>
                </p:cNvPr>
                <p:cNvSpPr/>
                <p:nvPr/>
              </p:nvSpPr>
              <p:spPr>
                <a:xfrm>
                  <a:off x="12891177" y="6645653"/>
                  <a:ext cx="1214552" cy="676332"/>
                </a:xfrm>
                <a:custGeom>
                  <a:avLst/>
                  <a:gdLst>
                    <a:gd name="connsiteX0" fmla="*/ 57584 w 1214552"/>
                    <a:gd name="connsiteY0" fmla="*/ 383796 h 676332"/>
                    <a:gd name="connsiteX1" fmla="*/ 670517 w 1214552"/>
                    <a:gd name="connsiteY1" fmla="*/ 36609 h 676332"/>
                    <a:gd name="connsiteX2" fmla="*/ 901975 w 1214552"/>
                    <a:gd name="connsiteY2" fmla="*/ 19465 h 676332"/>
                    <a:gd name="connsiteX3" fmla="*/ 1112001 w 1214552"/>
                    <a:gd name="connsiteY3" fmla="*/ 143766 h 676332"/>
                    <a:gd name="connsiteX4" fmla="*/ 1189154 w 1214552"/>
                    <a:gd name="connsiteY4" fmla="*/ 276640 h 676332"/>
                    <a:gd name="connsiteX5" fmla="*/ 533357 w 1214552"/>
                    <a:gd name="connsiteY5" fmla="*/ 649543 h 676332"/>
                    <a:gd name="connsiteX6" fmla="*/ 366194 w 1214552"/>
                    <a:gd name="connsiteY6" fmla="*/ 675261 h 676332"/>
                    <a:gd name="connsiteX7" fmla="*/ 186172 w 1214552"/>
                    <a:gd name="connsiteY7" fmla="*/ 619540 h 676332"/>
                    <a:gd name="connsiteX8" fmla="*/ 79015 w 1214552"/>
                    <a:gd name="connsiteY8" fmla="*/ 555246 h 676332"/>
                    <a:gd name="connsiteX9" fmla="*/ 1863 w 1214552"/>
                    <a:gd name="connsiteY9" fmla="*/ 465234 h 676332"/>
                    <a:gd name="connsiteX10" fmla="*/ 57584 w 1214552"/>
                    <a:gd name="connsiteY10" fmla="*/ 383796 h 67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552" h="676332">
                      <a:moveTo>
                        <a:pt x="57584" y="383796"/>
                      </a:moveTo>
                      <a:lnTo>
                        <a:pt x="670517" y="36609"/>
                      </a:lnTo>
                      <a:cubicBezTo>
                        <a:pt x="739098" y="6606"/>
                        <a:pt x="833395" y="-19111"/>
                        <a:pt x="901975" y="19465"/>
                      </a:cubicBezTo>
                      <a:cubicBezTo>
                        <a:pt x="961983" y="53755"/>
                        <a:pt x="1064853" y="118049"/>
                        <a:pt x="1112001" y="143766"/>
                      </a:cubicBezTo>
                      <a:cubicBezTo>
                        <a:pt x="1146291" y="165197"/>
                        <a:pt x="1266307" y="233777"/>
                        <a:pt x="1189154" y="276640"/>
                      </a:cubicBezTo>
                      <a:cubicBezTo>
                        <a:pt x="970555" y="396655"/>
                        <a:pt x="756242" y="529528"/>
                        <a:pt x="533357" y="649543"/>
                      </a:cubicBezTo>
                      <a:cubicBezTo>
                        <a:pt x="490495" y="670975"/>
                        <a:pt x="430488" y="679547"/>
                        <a:pt x="366194" y="675261"/>
                      </a:cubicBezTo>
                      <a:cubicBezTo>
                        <a:pt x="301900" y="670975"/>
                        <a:pt x="237606" y="649543"/>
                        <a:pt x="186172" y="619540"/>
                      </a:cubicBezTo>
                      <a:cubicBezTo>
                        <a:pt x="147595" y="598108"/>
                        <a:pt x="113305" y="576677"/>
                        <a:pt x="79015" y="555246"/>
                      </a:cubicBezTo>
                      <a:cubicBezTo>
                        <a:pt x="31866" y="525242"/>
                        <a:pt x="6149" y="495239"/>
                        <a:pt x="1863" y="465234"/>
                      </a:cubicBezTo>
                      <a:cubicBezTo>
                        <a:pt x="-6710" y="430945"/>
                        <a:pt x="14722" y="400941"/>
                        <a:pt x="57584" y="383796"/>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12" name="Graphic 4">
                  <a:extLst>
                    <a:ext uri="{FF2B5EF4-FFF2-40B4-BE49-F238E27FC236}">
                      <a16:creationId xmlns:a16="http://schemas.microsoft.com/office/drawing/2014/main" id="{B3BF4996-773B-0EB0-15CD-57A89AED97EE}"/>
                    </a:ext>
                  </a:extLst>
                </p:cNvPr>
                <p:cNvGrpSpPr/>
                <p:nvPr/>
              </p:nvGrpSpPr>
              <p:grpSpPr>
                <a:xfrm>
                  <a:off x="12874378" y="3656738"/>
                  <a:ext cx="1831745" cy="3514157"/>
                  <a:chOff x="12874378" y="3656738"/>
                  <a:chExt cx="1831745" cy="3514157"/>
                </a:xfrm>
                <a:solidFill>
                  <a:srgbClr val="000000"/>
                </a:solidFill>
              </p:grpSpPr>
              <p:grpSp>
                <p:nvGrpSpPr>
                  <p:cNvPr id="813" name="Graphic 4">
                    <a:extLst>
                      <a:ext uri="{FF2B5EF4-FFF2-40B4-BE49-F238E27FC236}">
                        <a16:creationId xmlns:a16="http://schemas.microsoft.com/office/drawing/2014/main" id="{FE46C217-A64E-CF02-50C6-AE384583D7DC}"/>
                      </a:ext>
                    </a:extLst>
                  </p:cNvPr>
                  <p:cNvGrpSpPr/>
                  <p:nvPr/>
                </p:nvGrpSpPr>
                <p:grpSpPr>
                  <a:xfrm>
                    <a:off x="12874378" y="3656738"/>
                    <a:ext cx="1086178" cy="3514157"/>
                    <a:chOff x="12874378" y="3656738"/>
                    <a:chExt cx="1086178" cy="3514157"/>
                  </a:xfrm>
                  <a:solidFill>
                    <a:srgbClr val="000000"/>
                  </a:solidFill>
                </p:grpSpPr>
                <p:grpSp>
                  <p:nvGrpSpPr>
                    <p:cNvPr id="818" name="Graphic 4">
                      <a:extLst>
                        <a:ext uri="{FF2B5EF4-FFF2-40B4-BE49-F238E27FC236}">
                          <a16:creationId xmlns:a16="http://schemas.microsoft.com/office/drawing/2014/main" id="{33FF6424-7185-84D1-2DEC-89AAE30F0613}"/>
                        </a:ext>
                      </a:extLst>
                    </p:cNvPr>
                    <p:cNvGrpSpPr/>
                    <p:nvPr/>
                  </p:nvGrpSpPr>
                  <p:grpSpPr>
                    <a:xfrm>
                      <a:off x="13077348" y="5079205"/>
                      <a:ext cx="883207" cy="2091690"/>
                      <a:chOff x="13077348" y="5079205"/>
                      <a:chExt cx="883207" cy="2091690"/>
                    </a:xfrm>
                    <a:solidFill>
                      <a:srgbClr val="000000"/>
                    </a:solidFill>
                  </p:grpSpPr>
                  <p:grpSp>
                    <p:nvGrpSpPr>
                      <p:cNvPr id="834" name="Graphic 4">
                        <a:extLst>
                          <a:ext uri="{FF2B5EF4-FFF2-40B4-BE49-F238E27FC236}">
                            <a16:creationId xmlns:a16="http://schemas.microsoft.com/office/drawing/2014/main" id="{6C837CD6-7ED0-F934-2EED-AFE5023CFDC8}"/>
                          </a:ext>
                        </a:extLst>
                      </p:cNvPr>
                      <p:cNvGrpSpPr/>
                      <p:nvPr/>
                    </p:nvGrpSpPr>
                    <p:grpSpPr>
                      <a:xfrm>
                        <a:off x="13234732" y="5079205"/>
                        <a:ext cx="725824" cy="1917858"/>
                        <a:chOff x="13234732" y="5079205"/>
                        <a:chExt cx="725824" cy="1917858"/>
                      </a:xfrm>
                      <a:solidFill>
                        <a:srgbClr val="000000"/>
                      </a:solidFill>
                    </p:grpSpPr>
                    <p:sp>
                      <p:nvSpPr>
                        <p:cNvPr id="838" name="Freeform: Shape 837">
                          <a:extLst>
                            <a:ext uri="{FF2B5EF4-FFF2-40B4-BE49-F238E27FC236}">
                              <a16:creationId xmlns:a16="http://schemas.microsoft.com/office/drawing/2014/main" id="{636CA8D7-7CEA-6EDC-53EF-5F3A4FD2FCB3}"/>
                            </a:ext>
                          </a:extLst>
                        </p:cNvPr>
                        <p:cNvSpPr/>
                        <p:nvPr/>
                      </p:nvSpPr>
                      <p:spPr>
                        <a:xfrm>
                          <a:off x="13518494" y="6684644"/>
                          <a:ext cx="442061" cy="312419"/>
                        </a:xfrm>
                        <a:custGeom>
                          <a:avLst/>
                          <a:gdLst>
                            <a:gd name="connsiteX0" fmla="*/ 51773 w 442061"/>
                            <a:gd name="connsiteY0" fmla="*/ 117634 h 312419"/>
                            <a:gd name="connsiteX1" fmla="*/ 163215 w 442061"/>
                            <a:gd name="connsiteY1" fmla="*/ 49054 h 312419"/>
                            <a:gd name="connsiteX2" fmla="*/ 377527 w 442061"/>
                            <a:gd name="connsiteY2" fmla="*/ 1905 h 312419"/>
                            <a:gd name="connsiteX3" fmla="*/ 411818 w 442061"/>
                            <a:gd name="connsiteY3" fmla="*/ 1905 h 312419"/>
                            <a:gd name="connsiteX4" fmla="*/ 428962 w 442061"/>
                            <a:gd name="connsiteY4" fmla="*/ 79058 h 312419"/>
                            <a:gd name="connsiteX5" fmla="*/ 351810 w 442061"/>
                            <a:gd name="connsiteY5" fmla="*/ 160496 h 312419"/>
                            <a:gd name="connsiteX6" fmla="*/ 261799 w 442061"/>
                            <a:gd name="connsiteY6" fmla="*/ 224790 h 312419"/>
                            <a:gd name="connsiteX7" fmla="*/ 188933 w 442061"/>
                            <a:gd name="connsiteY7" fmla="*/ 250508 h 312419"/>
                            <a:gd name="connsiteX8" fmla="*/ 188933 w 442061"/>
                            <a:gd name="connsiteY8" fmla="*/ 271939 h 312419"/>
                            <a:gd name="connsiteX9" fmla="*/ 133211 w 442061"/>
                            <a:gd name="connsiteY9" fmla="*/ 310515 h 312419"/>
                            <a:gd name="connsiteX10" fmla="*/ 17483 w 442061"/>
                            <a:gd name="connsiteY10" fmla="*/ 267653 h 312419"/>
                            <a:gd name="connsiteX11" fmla="*/ 4624 w 442061"/>
                            <a:gd name="connsiteY11" fmla="*/ 134779 h 312419"/>
                            <a:gd name="connsiteX12" fmla="*/ 51773 w 442061"/>
                            <a:gd name="connsiteY12" fmla="*/ 117634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061" h="312419">
                              <a:moveTo>
                                <a:pt x="51773" y="117634"/>
                              </a:moveTo>
                              <a:cubicBezTo>
                                <a:pt x="68918" y="113348"/>
                                <a:pt x="103208" y="40481"/>
                                <a:pt x="163215" y="49054"/>
                              </a:cubicBezTo>
                              <a:cubicBezTo>
                                <a:pt x="236081" y="57627"/>
                                <a:pt x="313234" y="6192"/>
                                <a:pt x="377527" y="1905"/>
                              </a:cubicBezTo>
                              <a:cubicBezTo>
                                <a:pt x="390386" y="1905"/>
                                <a:pt x="403245" y="-2381"/>
                                <a:pt x="411818" y="1905"/>
                              </a:cubicBezTo>
                              <a:cubicBezTo>
                                <a:pt x="446108" y="23336"/>
                                <a:pt x="450394" y="44768"/>
                                <a:pt x="428962" y="79058"/>
                              </a:cubicBezTo>
                              <a:cubicBezTo>
                                <a:pt x="411818" y="104775"/>
                                <a:pt x="381814" y="134779"/>
                                <a:pt x="351810" y="160496"/>
                              </a:cubicBezTo>
                              <a:cubicBezTo>
                                <a:pt x="321806" y="186214"/>
                                <a:pt x="300375" y="203359"/>
                                <a:pt x="261799" y="224790"/>
                              </a:cubicBezTo>
                              <a:cubicBezTo>
                                <a:pt x="236081" y="241935"/>
                                <a:pt x="214650" y="241935"/>
                                <a:pt x="188933" y="250508"/>
                              </a:cubicBezTo>
                              <a:lnTo>
                                <a:pt x="188933" y="271939"/>
                              </a:lnTo>
                              <a:cubicBezTo>
                                <a:pt x="171787" y="293370"/>
                                <a:pt x="146070" y="306229"/>
                                <a:pt x="133211" y="310515"/>
                              </a:cubicBezTo>
                              <a:cubicBezTo>
                                <a:pt x="98921" y="319087"/>
                                <a:pt x="51773" y="297656"/>
                                <a:pt x="17483" y="267653"/>
                              </a:cubicBezTo>
                              <a:cubicBezTo>
                                <a:pt x="8910" y="229077"/>
                                <a:pt x="-8235" y="194786"/>
                                <a:pt x="4624" y="134779"/>
                              </a:cubicBezTo>
                              <a:lnTo>
                                <a:pt x="51773" y="117634"/>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9" name="Freeform: Shape 838">
                          <a:extLst>
                            <a:ext uri="{FF2B5EF4-FFF2-40B4-BE49-F238E27FC236}">
                              <a16:creationId xmlns:a16="http://schemas.microsoft.com/office/drawing/2014/main" id="{22EBABF6-B291-A96B-57B4-58085B34EE81}"/>
                            </a:ext>
                          </a:extLst>
                        </p:cNvPr>
                        <p:cNvSpPr/>
                        <p:nvPr/>
                      </p:nvSpPr>
                      <p:spPr>
                        <a:xfrm>
                          <a:off x="13234732" y="5079205"/>
                          <a:ext cx="476980" cy="1827257"/>
                        </a:xfrm>
                        <a:custGeom>
                          <a:avLst/>
                          <a:gdLst>
                            <a:gd name="connsiteX0" fmla="*/ 391256 w 476980"/>
                            <a:gd name="connsiteY0" fmla="*/ 137160 h 1827257"/>
                            <a:gd name="connsiteX1" fmla="*/ 468408 w 476980"/>
                            <a:gd name="connsiteY1" fmla="*/ 990124 h 1827257"/>
                            <a:gd name="connsiteX2" fmla="*/ 476981 w 476980"/>
                            <a:gd name="connsiteY2" fmla="*/ 1701641 h 1827257"/>
                            <a:gd name="connsiteX3" fmla="*/ 434118 w 476980"/>
                            <a:gd name="connsiteY3" fmla="*/ 1787366 h 1827257"/>
                            <a:gd name="connsiteX4" fmla="*/ 292673 w 476980"/>
                            <a:gd name="connsiteY4" fmla="*/ 1808798 h 1827257"/>
                            <a:gd name="connsiteX5" fmla="*/ 189802 w 476980"/>
                            <a:gd name="connsiteY5" fmla="*/ 1268730 h 1827257"/>
                            <a:gd name="connsiteX6" fmla="*/ 202661 w 476980"/>
                            <a:gd name="connsiteY6" fmla="*/ 947261 h 1827257"/>
                            <a:gd name="connsiteX7" fmla="*/ 78360 w 476980"/>
                            <a:gd name="connsiteY7" fmla="*/ 390049 h 1827257"/>
                            <a:gd name="connsiteX8" fmla="*/ 26925 w 476980"/>
                            <a:gd name="connsiteY8" fmla="*/ 0 h 1827257"/>
                            <a:gd name="connsiteX9" fmla="*/ 391256 w 476980"/>
                            <a:gd name="connsiteY9" fmla="*/ 137160 h 18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980" h="1827257">
                              <a:moveTo>
                                <a:pt x="391256" y="137160"/>
                              </a:moveTo>
                              <a:cubicBezTo>
                                <a:pt x="404115" y="291465"/>
                                <a:pt x="489840" y="857250"/>
                                <a:pt x="468408" y="990124"/>
                              </a:cubicBezTo>
                              <a:cubicBezTo>
                                <a:pt x="434118" y="1195864"/>
                                <a:pt x="476981" y="1487329"/>
                                <a:pt x="476981" y="1701641"/>
                              </a:cubicBezTo>
                              <a:cubicBezTo>
                                <a:pt x="476981" y="1727359"/>
                                <a:pt x="459836" y="1761649"/>
                                <a:pt x="434118" y="1787366"/>
                              </a:cubicBezTo>
                              <a:cubicBezTo>
                                <a:pt x="386970" y="1825943"/>
                                <a:pt x="318390" y="1843088"/>
                                <a:pt x="292673" y="1808798"/>
                              </a:cubicBezTo>
                              <a:cubicBezTo>
                                <a:pt x="262668" y="1615916"/>
                                <a:pt x="206948" y="1375887"/>
                                <a:pt x="189802" y="1268730"/>
                              </a:cubicBezTo>
                              <a:cubicBezTo>
                                <a:pt x="172657" y="1148715"/>
                                <a:pt x="172657" y="1024414"/>
                                <a:pt x="202661" y="947261"/>
                              </a:cubicBezTo>
                              <a:cubicBezTo>
                                <a:pt x="189802" y="861536"/>
                                <a:pt x="129795" y="544354"/>
                                <a:pt x="78360" y="390049"/>
                              </a:cubicBezTo>
                              <a:cubicBezTo>
                                <a:pt x="61215" y="334328"/>
                                <a:pt x="-50227" y="150019"/>
                                <a:pt x="26925" y="0"/>
                              </a:cubicBezTo>
                              <a:lnTo>
                                <a:pt x="391256" y="137160"/>
                              </a:ln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35" name="Graphic 4">
                        <a:extLst>
                          <a:ext uri="{FF2B5EF4-FFF2-40B4-BE49-F238E27FC236}">
                            <a16:creationId xmlns:a16="http://schemas.microsoft.com/office/drawing/2014/main" id="{ED2F385F-FA01-3A63-3460-B329F761E394}"/>
                          </a:ext>
                        </a:extLst>
                      </p:cNvPr>
                      <p:cNvGrpSpPr/>
                      <p:nvPr/>
                    </p:nvGrpSpPr>
                    <p:grpSpPr>
                      <a:xfrm>
                        <a:off x="13077348" y="5147785"/>
                        <a:ext cx="784844" cy="2023110"/>
                        <a:chOff x="13077348" y="5147785"/>
                        <a:chExt cx="784844" cy="2023110"/>
                      </a:xfrm>
                      <a:solidFill>
                        <a:srgbClr val="000000"/>
                      </a:solidFill>
                    </p:grpSpPr>
                    <p:sp>
                      <p:nvSpPr>
                        <p:cNvPr id="836" name="Freeform: Shape 835">
                          <a:extLst>
                            <a:ext uri="{FF2B5EF4-FFF2-40B4-BE49-F238E27FC236}">
                              <a16:creationId xmlns:a16="http://schemas.microsoft.com/office/drawing/2014/main" id="{6A6C7C9A-FF99-0B4A-547F-709707570E74}"/>
                            </a:ext>
                          </a:extLst>
                        </p:cNvPr>
                        <p:cNvSpPr/>
                        <p:nvPr/>
                      </p:nvSpPr>
                      <p:spPr>
                        <a:xfrm>
                          <a:off x="13077348" y="6934852"/>
                          <a:ext cx="479447" cy="236042"/>
                        </a:xfrm>
                        <a:custGeom>
                          <a:avLst/>
                          <a:gdLst>
                            <a:gd name="connsiteX0" fmla="*/ 85725 w 479447"/>
                            <a:gd name="connsiteY0" fmla="*/ 34589 h 236042"/>
                            <a:gd name="connsiteX1" fmla="*/ 214313 w 479447"/>
                            <a:gd name="connsiteY1" fmla="*/ 8872 h 236042"/>
                            <a:gd name="connsiteX2" fmla="*/ 432911 w 479447"/>
                            <a:gd name="connsiteY2" fmla="*/ 34589 h 236042"/>
                            <a:gd name="connsiteX3" fmla="*/ 462915 w 479447"/>
                            <a:gd name="connsiteY3" fmla="*/ 43162 h 236042"/>
                            <a:gd name="connsiteX4" fmla="*/ 450056 w 479447"/>
                            <a:gd name="connsiteY4" fmla="*/ 120314 h 236042"/>
                            <a:gd name="connsiteX5" fmla="*/ 351472 w 479447"/>
                            <a:gd name="connsiteY5" fmla="*/ 167463 h 236042"/>
                            <a:gd name="connsiteX6" fmla="*/ 244316 w 479447"/>
                            <a:gd name="connsiteY6" fmla="*/ 197466 h 236042"/>
                            <a:gd name="connsiteX7" fmla="*/ 167164 w 479447"/>
                            <a:gd name="connsiteY7" fmla="*/ 197466 h 236042"/>
                            <a:gd name="connsiteX8" fmla="*/ 158591 w 479447"/>
                            <a:gd name="connsiteY8" fmla="*/ 218898 h 236042"/>
                            <a:gd name="connsiteX9" fmla="*/ 94297 w 479447"/>
                            <a:gd name="connsiteY9" fmla="*/ 236043 h 236042"/>
                            <a:gd name="connsiteX10" fmla="*/ 0 w 479447"/>
                            <a:gd name="connsiteY10" fmla="*/ 154604 h 236042"/>
                            <a:gd name="connsiteX11" fmla="*/ 34289 w 479447"/>
                            <a:gd name="connsiteY11" fmla="*/ 26016 h 236042"/>
                            <a:gd name="connsiteX12" fmla="*/ 85725 w 479447"/>
                            <a:gd name="connsiteY12" fmla="*/ 34589 h 23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447" h="236042">
                              <a:moveTo>
                                <a:pt x="85725" y="34589"/>
                              </a:moveTo>
                              <a:cubicBezTo>
                                <a:pt x="102870" y="34589"/>
                                <a:pt x="158591" y="-21132"/>
                                <a:pt x="214313" y="8872"/>
                              </a:cubicBezTo>
                              <a:cubicBezTo>
                                <a:pt x="278606" y="43162"/>
                                <a:pt x="368617" y="21730"/>
                                <a:pt x="432911" y="34589"/>
                              </a:cubicBezTo>
                              <a:cubicBezTo>
                                <a:pt x="445770" y="38875"/>
                                <a:pt x="458629" y="38875"/>
                                <a:pt x="462915" y="43162"/>
                              </a:cubicBezTo>
                              <a:cubicBezTo>
                                <a:pt x="488632" y="73165"/>
                                <a:pt x="484346" y="98883"/>
                                <a:pt x="450056" y="120314"/>
                              </a:cubicBezTo>
                              <a:cubicBezTo>
                                <a:pt x="424339" y="137459"/>
                                <a:pt x="385763" y="158890"/>
                                <a:pt x="351472" y="167463"/>
                              </a:cubicBezTo>
                              <a:cubicBezTo>
                                <a:pt x="317182" y="180322"/>
                                <a:pt x="287179" y="193180"/>
                                <a:pt x="244316" y="197466"/>
                              </a:cubicBezTo>
                              <a:cubicBezTo>
                                <a:pt x="214313" y="201753"/>
                                <a:pt x="197167" y="197466"/>
                                <a:pt x="167164" y="197466"/>
                              </a:cubicBezTo>
                              <a:lnTo>
                                <a:pt x="158591" y="218898"/>
                              </a:lnTo>
                              <a:cubicBezTo>
                                <a:pt x="132873" y="231756"/>
                                <a:pt x="107156" y="236043"/>
                                <a:pt x="94297" y="236043"/>
                              </a:cubicBezTo>
                              <a:cubicBezTo>
                                <a:pt x="60007" y="231756"/>
                                <a:pt x="21431" y="197466"/>
                                <a:pt x="0" y="154604"/>
                              </a:cubicBezTo>
                              <a:cubicBezTo>
                                <a:pt x="4286" y="116028"/>
                                <a:pt x="4286" y="77452"/>
                                <a:pt x="34289" y="26016"/>
                              </a:cubicBezTo>
                              <a:lnTo>
                                <a:pt x="85725" y="34589"/>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7" name="Freeform: Shape 836">
                          <a:extLst>
                            <a:ext uri="{FF2B5EF4-FFF2-40B4-BE49-F238E27FC236}">
                              <a16:creationId xmlns:a16="http://schemas.microsoft.com/office/drawing/2014/main" id="{2124BB9A-0669-3607-8DB0-D4484803AF79}"/>
                            </a:ext>
                          </a:extLst>
                        </p:cNvPr>
                        <p:cNvSpPr/>
                        <p:nvPr/>
                      </p:nvSpPr>
                      <p:spPr>
                        <a:xfrm>
                          <a:off x="13090207" y="5147785"/>
                          <a:ext cx="771985" cy="1901398"/>
                        </a:xfrm>
                        <a:custGeom>
                          <a:avLst/>
                          <a:gdLst>
                            <a:gd name="connsiteX0" fmla="*/ 484346 w 771985"/>
                            <a:gd name="connsiteY0" fmla="*/ 1105852 h 1901398"/>
                            <a:gd name="connsiteX1" fmla="*/ 240030 w 771985"/>
                            <a:gd name="connsiteY1" fmla="*/ 1847374 h 1901398"/>
                            <a:gd name="connsiteX2" fmla="*/ 0 w 771985"/>
                            <a:gd name="connsiteY2" fmla="*/ 1851660 h 1901398"/>
                            <a:gd name="connsiteX3" fmla="*/ 120015 w 771985"/>
                            <a:gd name="connsiteY3" fmla="*/ 1273017 h 1901398"/>
                            <a:gd name="connsiteX4" fmla="*/ 214313 w 771985"/>
                            <a:gd name="connsiteY4" fmla="*/ 1071563 h 1901398"/>
                            <a:gd name="connsiteX5" fmla="*/ 364331 w 771985"/>
                            <a:gd name="connsiteY5" fmla="*/ 437198 h 1901398"/>
                            <a:gd name="connsiteX6" fmla="*/ 437198 w 771985"/>
                            <a:gd name="connsiteY6" fmla="*/ 0 h 1901398"/>
                            <a:gd name="connsiteX7" fmla="*/ 771525 w 771985"/>
                            <a:gd name="connsiteY7" fmla="*/ 21431 h 1901398"/>
                            <a:gd name="connsiteX8" fmla="*/ 698659 w 771985"/>
                            <a:gd name="connsiteY8" fmla="*/ 510064 h 1901398"/>
                            <a:gd name="connsiteX9" fmla="*/ 484346 w 771985"/>
                            <a:gd name="connsiteY9" fmla="*/ 1105852 h 190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985" h="1901398">
                              <a:moveTo>
                                <a:pt x="484346" y="1105852"/>
                              </a:moveTo>
                              <a:cubicBezTo>
                                <a:pt x="390049" y="1320165"/>
                                <a:pt x="317183" y="1633061"/>
                                <a:pt x="240030" y="1847374"/>
                              </a:cubicBezTo>
                              <a:cubicBezTo>
                                <a:pt x="210027" y="1907382"/>
                                <a:pt x="42863" y="1928813"/>
                                <a:pt x="0" y="1851660"/>
                              </a:cubicBezTo>
                              <a:cubicBezTo>
                                <a:pt x="38577" y="1658779"/>
                                <a:pt x="85725" y="1371600"/>
                                <a:pt x="120015" y="1273017"/>
                              </a:cubicBezTo>
                              <a:cubicBezTo>
                                <a:pt x="150019" y="1187292"/>
                                <a:pt x="162878" y="1140143"/>
                                <a:pt x="214313" y="1071563"/>
                              </a:cubicBezTo>
                              <a:cubicBezTo>
                                <a:pt x="231458" y="990124"/>
                                <a:pt x="338614" y="595789"/>
                                <a:pt x="364331" y="437198"/>
                              </a:cubicBezTo>
                              <a:cubicBezTo>
                                <a:pt x="347187" y="334328"/>
                                <a:pt x="304324" y="154305"/>
                                <a:pt x="437198" y="0"/>
                              </a:cubicBezTo>
                              <a:cubicBezTo>
                                <a:pt x="501492" y="47149"/>
                                <a:pt x="681514" y="72866"/>
                                <a:pt x="771525" y="21431"/>
                              </a:cubicBezTo>
                              <a:cubicBezTo>
                                <a:pt x="775812" y="145733"/>
                                <a:pt x="750094" y="321469"/>
                                <a:pt x="698659" y="510064"/>
                              </a:cubicBezTo>
                              <a:cubicBezTo>
                                <a:pt x="634365" y="745808"/>
                                <a:pt x="531495" y="990124"/>
                                <a:pt x="484346" y="1105852"/>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819" name="Graphic 4">
                      <a:extLst>
                        <a:ext uri="{FF2B5EF4-FFF2-40B4-BE49-F238E27FC236}">
                          <a16:creationId xmlns:a16="http://schemas.microsoft.com/office/drawing/2014/main" id="{08DB1E7A-06FE-B709-EA68-F8E670B752EB}"/>
                        </a:ext>
                      </a:extLst>
                    </p:cNvPr>
                    <p:cNvGrpSpPr/>
                    <p:nvPr/>
                  </p:nvGrpSpPr>
                  <p:grpSpPr>
                    <a:xfrm>
                      <a:off x="12874378" y="3656738"/>
                      <a:ext cx="1067849" cy="1871386"/>
                      <a:chOff x="12874378" y="3656738"/>
                      <a:chExt cx="1067849" cy="1871386"/>
                    </a:xfrm>
                    <a:solidFill>
                      <a:srgbClr val="000000"/>
                    </a:solidFill>
                  </p:grpSpPr>
                  <p:sp>
                    <p:nvSpPr>
                      <p:cNvPr id="820" name="Freeform: Shape 819">
                        <a:extLst>
                          <a:ext uri="{FF2B5EF4-FFF2-40B4-BE49-F238E27FC236}">
                            <a16:creationId xmlns:a16="http://schemas.microsoft.com/office/drawing/2014/main" id="{8E6081BF-22DC-519D-AB6F-CC457DDD150A}"/>
                          </a:ext>
                        </a:extLst>
                      </p:cNvPr>
                      <p:cNvSpPr/>
                      <p:nvPr/>
                    </p:nvSpPr>
                    <p:spPr>
                      <a:xfrm>
                        <a:off x="13715999" y="4586286"/>
                        <a:ext cx="213128" cy="450056"/>
                      </a:xfrm>
                      <a:custGeom>
                        <a:avLst/>
                        <a:gdLst>
                          <a:gd name="connsiteX0" fmla="*/ 34290 w 213128"/>
                          <a:gd name="connsiteY0" fmla="*/ 0 h 450056"/>
                          <a:gd name="connsiteX1" fmla="*/ 192881 w 213128"/>
                          <a:gd name="connsiteY1" fmla="*/ 377190 h 450056"/>
                          <a:gd name="connsiteX2" fmla="*/ 137160 w 213128"/>
                          <a:gd name="connsiteY2" fmla="*/ 450056 h 450056"/>
                          <a:gd name="connsiteX3" fmla="*/ 55721 w 213128"/>
                          <a:gd name="connsiteY3" fmla="*/ 325755 h 450056"/>
                          <a:gd name="connsiteX4" fmla="*/ 0 w 213128"/>
                          <a:gd name="connsiteY4" fmla="*/ 51435 h 450056"/>
                          <a:gd name="connsiteX5" fmla="*/ 34290 w 213128"/>
                          <a:gd name="connsiteY5" fmla="*/ 0 h 45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28" h="450056">
                            <a:moveTo>
                              <a:pt x="34290" y="0"/>
                            </a:moveTo>
                            <a:cubicBezTo>
                              <a:pt x="158591" y="55721"/>
                              <a:pt x="257175" y="184309"/>
                              <a:pt x="192881" y="377190"/>
                            </a:cubicBezTo>
                            <a:lnTo>
                              <a:pt x="137160" y="450056"/>
                            </a:lnTo>
                            <a:lnTo>
                              <a:pt x="55721" y="325755"/>
                            </a:lnTo>
                            <a:cubicBezTo>
                              <a:pt x="68580" y="231458"/>
                              <a:pt x="55721" y="154305"/>
                              <a:pt x="0" y="51435"/>
                            </a:cubicBezTo>
                            <a:cubicBezTo>
                              <a:pt x="12859" y="34290"/>
                              <a:pt x="21431" y="17145"/>
                              <a:pt x="34290" y="0"/>
                            </a:cubicBezTo>
                            <a:close/>
                          </a:path>
                        </a:pathLst>
                      </a:custGeom>
                      <a:solidFill>
                        <a:srgbClr val="1989A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1" name="Freeform: Shape 820">
                        <a:extLst>
                          <a:ext uri="{FF2B5EF4-FFF2-40B4-BE49-F238E27FC236}">
                            <a16:creationId xmlns:a16="http://schemas.microsoft.com/office/drawing/2014/main" id="{4B07943C-30C0-B441-87E5-7F6D97BC41D8}"/>
                          </a:ext>
                        </a:extLst>
                      </p:cNvPr>
                      <p:cNvSpPr/>
                      <p:nvPr/>
                    </p:nvSpPr>
                    <p:spPr>
                      <a:xfrm>
                        <a:off x="13234971" y="4117613"/>
                        <a:ext cx="706457" cy="1165378"/>
                      </a:xfrm>
                      <a:custGeom>
                        <a:avLst/>
                        <a:gdLst>
                          <a:gd name="connsiteX0" fmla="*/ 18113 w 706457"/>
                          <a:gd name="connsiteY0" fmla="*/ 537253 h 1165378"/>
                          <a:gd name="connsiteX1" fmla="*/ 48117 w 706457"/>
                          <a:gd name="connsiteY1" fmla="*/ 940161 h 1165378"/>
                          <a:gd name="connsiteX2" fmla="*/ 639620 w 706457"/>
                          <a:gd name="connsiteY2" fmla="*/ 1107325 h 1165378"/>
                          <a:gd name="connsiteX3" fmla="*/ 609616 w 706457"/>
                          <a:gd name="connsiteY3" fmla="*/ 811573 h 1165378"/>
                          <a:gd name="connsiteX4" fmla="*/ 691054 w 706457"/>
                          <a:gd name="connsiteY4" fmla="*/ 267220 h 1165378"/>
                          <a:gd name="connsiteX5" fmla="*/ 635334 w 706457"/>
                          <a:gd name="connsiteY5" fmla="*/ 202926 h 1165378"/>
                          <a:gd name="connsiteX6" fmla="*/ 198136 w 706457"/>
                          <a:gd name="connsiteY6" fmla="*/ 1472 h 1165378"/>
                          <a:gd name="connsiteX7" fmla="*/ 18113 w 706457"/>
                          <a:gd name="connsiteY7" fmla="*/ 537253 h 116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457" h="1165378">
                            <a:moveTo>
                              <a:pt x="18113" y="537253"/>
                            </a:moveTo>
                            <a:cubicBezTo>
                              <a:pt x="22400" y="670127"/>
                              <a:pt x="13827" y="742993"/>
                              <a:pt x="48117" y="940161"/>
                            </a:cubicBezTo>
                            <a:cubicBezTo>
                              <a:pt x="73835" y="1085893"/>
                              <a:pt x="386731" y="1257343"/>
                              <a:pt x="639620" y="1107325"/>
                            </a:cubicBezTo>
                            <a:cubicBezTo>
                              <a:pt x="622475" y="991596"/>
                              <a:pt x="596757" y="931588"/>
                              <a:pt x="609616" y="811573"/>
                            </a:cubicBezTo>
                            <a:cubicBezTo>
                              <a:pt x="635334" y="635837"/>
                              <a:pt x="746776" y="408666"/>
                              <a:pt x="691054" y="267220"/>
                            </a:cubicBezTo>
                            <a:cubicBezTo>
                              <a:pt x="678196" y="237216"/>
                              <a:pt x="661051" y="224357"/>
                              <a:pt x="635334" y="202926"/>
                            </a:cubicBezTo>
                            <a:cubicBezTo>
                              <a:pt x="575326" y="155777"/>
                              <a:pt x="292434" y="14331"/>
                              <a:pt x="198136" y="1472"/>
                            </a:cubicBezTo>
                            <a:cubicBezTo>
                              <a:pt x="-71898" y="-28532"/>
                              <a:pt x="9541" y="408666"/>
                              <a:pt x="18113" y="537253"/>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2" name="Freeform: Shape 821">
                        <a:extLst>
                          <a:ext uri="{FF2B5EF4-FFF2-40B4-BE49-F238E27FC236}">
                            <a16:creationId xmlns:a16="http://schemas.microsoft.com/office/drawing/2014/main" id="{4421FFC8-416E-6557-19CE-BA058B8ADD65}"/>
                          </a:ext>
                        </a:extLst>
                      </p:cNvPr>
                      <p:cNvSpPr/>
                      <p:nvPr/>
                    </p:nvSpPr>
                    <p:spPr>
                      <a:xfrm>
                        <a:off x="12874378" y="4120961"/>
                        <a:ext cx="1067849" cy="1407163"/>
                      </a:xfrm>
                      <a:custGeom>
                        <a:avLst/>
                        <a:gdLst>
                          <a:gd name="connsiteX0" fmla="*/ 1021644 w 1067849"/>
                          <a:gd name="connsiteY0" fmla="*/ 606772 h 1407163"/>
                          <a:gd name="connsiteX1" fmla="*/ 1051648 w 1067849"/>
                          <a:gd name="connsiteY1" fmla="*/ 263872 h 1407163"/>
                          <a:gd name="connsiteX2" fmla="*/ 995927 w 1067849"/>
                          <a:gd name="connsiteY2" fmla="*/ 203864 h 1407163"/>
                          <a:gd name="connsiteX3" fmla="*/ 563015 w 1067849"/>
                          <a:gd name="connsiteY3" fmla="*/ 2410 h 1407163"/>
                          <a:gd name="connsiteX4" fmla="*/ 357275 w 1067849"/>
                          <a:gd name="connsiteY4" fmla="*/ 263872 h 1407163"/>
                          <a:gd name="connsiteX5" fmla="*/ 10089 w 1067849"/>
                          <a:gd name="connsiteY5" fmla="*/ 1103977 h 1407163"/>
                          <a:gd name="connsiteX6" fmla="*/ 61524 w 1067849"/>
                          <a:gd name="connsiteY6" fmla="*/ 1275427 h 1407163"/>
                          <a:gd name="connsiteX7" fmla="*/ 297268 w 1067849"/>
                          <a:gd name="connsiteY7" fmla="*/ 1176843 h 1407163"/>
                          <a:gd name="connsiteX8" fmla="*/ 104387 w 1067849"/>
                          <a:gd name="connsiteY8" fmla="*/ 1309716 h 1407163"/>
                          <a:gd name="connsiteX9" fmla="*/ 292981 w 1067849"/>
                          <a:gd name="connsiteY9" fmla="*/ 1395441 h 1407163"/>
                          <a:gd name="connsiteX10" fmla="*/ 1021644 w 1067849"/>
                          <a:gd name="connsiteY10" fmla="*/ 606772 h 14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7849" h="1407163">
                            <a:moveTo>
                              <a:pt x="1021644" y="606772"/>
                            </a:moveTo>
                            <a:cubicBezTo>
                              <a:pt x="1051648" y="512474"/>
                              <a:pt x="1090224" y="336738"/>
                              <a:pt x="1051648" y="263872"/>
                            </a:cubicBezTo>
                            <a:cubicBezTo>
                              <a:pt x="1038789" y="238154"/>
                              <a:pt x="1017358" y="221009"/>
                              <a:pt x="995927" y="203864"/>
                            </a:cubicBezTo>
                            <a:cubicBezTo>
                              <a:pt x="940205" y="161001"/>
                              <a:pt x="648740" y="10983"/>
                              <a:pt x="563015" y="2410"/>
                            </a:cubicBezTo>
                            <a:cubicBezTo>
                              <a:pt x="391565" y="-19021"/>
                              <a:pt x="361562" y="105280"/>
                              <a:pt x="357275" y="263872"/>
                            </a:cubicBezTo>
                            <a:cubicBezTo>
                              <a:pt x="340130" y="593913"/>
                              <a:pt x="348703" y="949672"/>
                              <a:pt x="10089" y="1103977"/>
                            </a:cubicBezTo>
                            <a:cubicBezTo>
                              <a:pt x="-15629" y="1163984"/>
                              <a:pt x="10089" y="1223991"/>
                              <a:pt x="61524" y="1275427"/>
                            </a:cubicBezTo>
                            <a:cubicBezTo>
                              <a:pt x="138677" y="1271140"/>
                              <a:pt x="228688" y="1236850"/>
                              <a:pt x="297268" y="1176843"/>
                            </a:cubicBezTo>
                            <a:cubicBezTo>
                              <a:pt x="215829" y="1253995"/>
                              <a:pt x="168680" y="1288285"/>
                              <a:pt x="104387" y="1309716"/>
                            </a:cubicBezTo>
                            <a:cubicBezTo>
                              <a:pt x="155821" y="1348293"/>
                              <a:pt x="224402" y="1378297"/>
                              <a:pt x="292981" y="1395441"/>
                            </a:cubicBezTo>
                            <a:cubicBezTo>
                              <a:pt x="657313" y="1498311"/>
                              <a:pt x="935919" y="898236"/>
                              <a:pt x="1021644" y="606772"/>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23" name="Graphic 4">
                        <a:extLst>
                          <a:ext uri="{FF2B5EF4-FFF2-40B4-BE49-F238E27FC236}">
                            <a16:creationId xmlns:a16="http://schemas.microsoft.com/office/drawing/2014/main" id="{457BE52F-EA0B-F001-892E-0F7D0D2BDEDD}"/>
                          </a:ext>
                        </a:extLst>
                      </p:cNvPr>
                      <p:cNvGrpSpPr/>
                      <p:nvPr/>
                    </p:nvGrpSpPr>
                    <p:grpSpPr>
                      <a:xfrm>
                        <a:off x="13401288" y="3656738"/>
                        <a:ext cx="400436" cy="610937"/>
                        <a:chOff x="13401288" y="3656738"/>
                        <a:chExt cx="400436" cy="610937"/>
                      </a:xfrm>
                      <a:solidFill>
                        <a:srgbClr val="000000"/>
                      </a:solidFill>
                    </p:grpSpPr>
                    <p:sp>
                      <p:nvSpPr>
                        <p:cNvPr id="824" name="Freeform: Shape 823">
                          <a:extLst>
                            <a:ext uri="{FF2B5EF4-FFF2-40B4-BE49-F238E27FC236}">
                              <a16:creationId xmlns:a16="http://schemas.microsoft.com/office/drawing/2014/main" id="{06205BA5-E432-A730-CD4C-D1FC6E70A375}"/>
                            </a:ext>
                          </a:extLst>
                        </p:cNvPr>
                        <p:cNvSpPr/>
                        <p:nvPr/>
                      </p:nvSpPr>
                      <p:spPr>
                        <a:xfrm>
                          <a:off x="13401288" y="3695654"/>
                          <a:ext cx="397219" cy="547544"/>
                        </a:xfrm>
                        <a:custGeom>
                          <a:avLst/>
                          <a:gdLst>
                            <a:gd name="connsiteX0" fmla="*/ 379005 w 397219"/>
                            <a:gd name="connsiteY0" fmla="*/ 423431 h 547544"/>
                            <a:gd name="connsiteX1" fmla="*/ 284708 w 397219"/>
                            <a:gd name="connsiteY1" fmla="*/ 427717 h 547544"/>
                            <a:gd name="connsiteX2" fmla="*/ 297566 w 397219"/>
                            <a:gd name="connsiteY2" fmla="*/ 522015 h 547544"/>
                            <a:gd name="connsiteX3" fmla="*/ 87540 w 397219"/>
                            <a:gd name="connsiteY3" fmla="*/ 474866 h 547544"/>
                            <a:gd name="connsiteX4" fmla="*/ 83254 w 397219"/>
                            <a:gd name="connsiteY4" fmla="*/ 367710 h 547544"/>
                            <a:gd name="connsiteX5" fmla="*/ 10387 w 397219"/>
                            <a:gd name="connsiteY5" fmla="*/ 256267 h 547544"/>
                            <a:gd name="connsiteX6" fmla="*/ 66108 w 397219"/>
                            <a:gd name="connsiteY6" fmla="*/ 46241 h 547544"/>
                            <a:gd name="connsiteX7" fmla="*/ 391864 w 397219"/>
                            <a:gd name="connsiteY7" fmla="*/ 161970 h 547544"/>
                            <a:gd name="connsiteX8" fmla="*/ 379005 w 397219"/>
                            <a:gd name="connsiteY8" fmla="*/ 230549 h 547544"/>
                            <a:gd name="connsiteX9" fmla="*/ 391864 w 397219"/>
                            <a:gd name="connsiteY9" fmla="*/ 251981 h 547544"/>
                            <a:gd name="connsiteX10" fmla="*/ 379005 w 397219"/>
                            <a:gd name="connsiteY10" fmla="*/ 423431 h 54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19" h="547544">
                              <a:moveTo>
                                <a:pt x="379005" y="423431"/>
                              </a:moveTo>
                              <a:cubicBezTo>
                                <a:pt x="361860" y="432003"/>
                                <a:pt x="280421" y="419145"/>
                                <a:pt x="284708" y="427717"/>
                              </a:cubicBezTo>
                              <a:cubicBezTo>
                                <a:pt x="284708" y="462007"/>
                                <a:pt x="293280" y="479152"/>
                                <a:pt x="297566" y="522015"/>
                              </a:cubicBezTo>
                              <a:cubicBezTo>
                                <a:pt x="297566" y="556304"/>
                                <a:pt x="91826" y="569163"/>
                                <a:pt x="87540" y="474866"/>
                              </a:cubicBezTo>
                              <a:cubicBezTo>
                                <a:pt x="91826" y="436290"/>
                                <a:pt x="96112" y="384854"/>
                                <a:pt x="83254" y="367710"/>
                              </a:cubicBezTo>
                              <a:cubicBezTo>
                                <a:pt x="66108" y="337706"/>
                                <a:pt x="27532" y="303416"/>
                                <a:pt x="10387" y="256267"/>
                              </a:cubicBezTo>
                              <a:cubicBezTo>
                                <a:pt x="-11044" y="183401"/>
                                <a:pt x="-2471" y="101962"/>
                                <a:pt x="66108" y="46241"/>
                              </a:cubicBezTo>
                              <a:cubicBezTo>
                                <a:pt x="190410" y="-52343"/>
                                <a:pt x="353287" y="16237"/>
                                <a:pt x="391864" y="161970"/>
                              </a:cubicBezTo>
                              <a:cubicBezTo>
                                <a:pt x="400436" y="191973"/>
                                <a:pt x="379005" y="204832"/>
                                <a:pt x="379005" y="230549"/>
                              </a:cubicBezTo>
                              <a:cubicBezTo>
                                <a:pt x="379005" y="234836"/>
                                <a:pt x="387577" y="239122"/>
                                <a:pt x="391864" y="251981"/>
                              </a:cubicBezTo>
                              <a:cubicBezTo>
                                <a:pt x="400436" y="264840"/>
                                <a:pt x="400436" y="410572"/>
                                <a:pt x="379005" y="423431"/>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5" name="Freeform: Shape 824">
                          <a:extLst>
                            <a:ext uri="{FF2B5EF4-FFF2-40B4-BE49-F238E27FC236}">
                              <a16:creationId xmlns:a16="http://schemas.microsoft.com/office/drawing/2014/main" id="{3A5CF871-3300-8309-B1D9-4D090AEA8650}"/>
                            </a:ext>
                          </a:extLst>
                        </p:cNvPr>
                        <p:cNvSpPr/>
                        <p:nvPr/>
                      </p:nvSpPr>
                      <p:spPr>
                        <a:xfrm>
                          <a:off x="13405575" y="3695654"/>
                          <a:ext cx="393887" cy="425112"/>
                        </a:xfrm>
                        <a:custGeom>
                          <a:avLst/>
                          <a:gdLst>
                            <a:gd name="connsiteX0" fmla="*/ 370432 w 393887"/>
                            <a:gd name="connsiteY0" fmla="*/ 423431 h 425112"/>
                            <a:gd name="connsiteX1" fmla="*/ 301852 w 393887"/>
                            <a:gd name="connsiteY1" fmla="*/ 414858 h 425112"/>
                            <a:gd name="connsiteX2" fmla="*/ 271849 w 393887"/>
                            <a:gd name="connsiteY2" fmla="*/ 393427 h 425112"/>
                            <a:gd name="connsiteX3" fmla="*/ 276135 w 393887"/>
                            <a:gd name="connsiteY3" fmla="*/ 303416 h 425112"/>
                            <a:gd name="connsiteX4" fmla="*/ 83253 w 393887"/>
                            <a:gd name="connsiteY4" fmla="*/ 367710 h 425112"/>
                            <a:gd name="connsiteX5" fmla="*/ 10387 w 393887"/>
                            <a:gd name="connsiteY5" fmla="*/ 256267 h 425112"/>
                            <a:gd name="connsiteX6" fmla="*/ 66109 w 393887"/>
                            <a:gd name="connsiteY6" fmla="*/ 46241 h 425112"/>
                            <a:gd name="connsiteX7" fmla="*/ 391863 w 393887"/>
                            <a:gd name="connsiteY7" fmla="*/ 161970 h 425112"/>
                            <a:gd name="connsiteX8" fmla="*/ 379005 w 393887"/>
                            <a:gd name="connsiteY8" fmla="*/ 230549 h 425112"/>
                            <a:gd name="connsiteX9" fmla="*/ 391863 w 393887"/>
                            <a:gd name="connsiteY9" fmla="*/ 251981 h 425112"/>
                            <a:gd name="connsiteX10" fmla="*/ 370432 w 393887"/>
                            <a:gd name="connsiteY10" fmla="*/ 423431 h 42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3887" h="425112">
                              <a:moveTo>
                                <a:pt x="370432" y="423431"/>
                              </a:moveTo>
                              <a:cubicBezTo>
                                <a:pt x="361860" y="427717"/>
                                <a:pt x="327569" y="423431"/>
                                <a:pt x="301852" y="414858"/>
                              </a:cubicBezTo>
                              <a:cubicBezTo>
                                <a:pt x="284707" y="410572"/>
                                <a:pt x="271849" y="393427"/>
                                <a:pt x="271849" y="393427"/>
                              </a:cubicBezTo>
                              <a:cubicBezTo>
                                <a:pt x="258990" y="389141"/>
                                <a:pt x="237559" y="354851"/>
                                <a:pt x="276135" y="303416"/>
                              </a:cubicBezTo>
                              <a:cubicBezTo>
                                <a:pt x="310425" y="251981"/>
                                <a:pt x="96112" y="384854"/>
                                <a:pt x="83253" y="367710"/>
                              </a:cubicBezTo>
                              <a:cubicBezTo>
                                <a:pt x="66109" y="337706"/>
                                <a:pt x="27532" y="303416"/>
                                <a:pt x="10387" y="256267"/>
                              </a:cubicBezTo>
                              <a:cubicBezTo>
                                <a:pt x="-11044" y="183401"/>
                                <a:pt x="-2472" y="101962"/>
                                <a:pt x="66109" y="46241"/>
                              </a:cubicBezTo>
                              <a:cubicBezTo>
                                <a:pt x="190410" y="-52343"/>
                                <a:pt x="353287" y="16237"/>
                                <a:pt x="391863" y="161970"/>
                              </a:cubicBezTo>
                              <a:cubicBezTo>
                                <a:pt x="400436" y="191973"/>
                                <a:pt x="379005" y="204832"/>
                                <a:pt x="379005" y="230549"/>
                              </a:cubicBezTo>
                              <a:cubicBezTo>
                                <a:pt x="379005" y="234836"/>
                                <a:pt x="387577" y="239122"/>
                                <a:pt x="391863" y="251981"/>
                              </a:cubicBezTo>
                              <a:cubicBezTo>
                                <a:pt x="396150" y="264840"/>
                                <a:pt x="391863" y="410572"/>
                                <a:pt x="370432" y="423431"/>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6" name="Freeform: Shape 825">
                          <a:extLst>
                            <a:ext uri="{FF2B5EF4-FFF2-40B4-BE49-F238E27FC236}">
                              <a16:creationId xmlns:a16="http://schemas.microsoft.com/office/drawing/2014/main" id="{B84708CA-497E-98E8-CC1C-0997DFFAD384}"/>
                            </a:ext>
                          </a:extLst>
                        </p:cNvPr>
                        <p:cNvSpPr/>
                        <p:nvPr/>
                      </p:nvSpPr>
                      <p:spPr>
                        <a:xfrm>
                          <a:off x="13630951" y="3990554"/>
                          <a:ext cx="55044" cy="98527"/>
                        </a:xfrm>
                        <a:custGeom>
                          <a:avLst/>
                          <a:gdLst>
                            <a:gd name="connsiteX0" fmla="*/ 55045 w 55044"/>
                            <a:gd name="connsiteY0" fmla="*/ 8516 h 98527"/>
                            <a:gd name="connsiteX1" fmla="*/ 37899 w 55044"/>
                            <a:gd name="connsiteY1" fmla="*/ 98527 h 98527"/>
                            <a:gd name="connsiteX2" fmla="*/ 55045 w 55044"/>
                            <a:gd name="connsiteY2" fmla="*/ 8516 h 98527"/>
                          </a:gdLst>
                          <a:ahLst/>
                          <a:cxnLst>
                            <a:cxn ang="0">
                              <a:pos x="connsiteX0" y="connsiteY0"/>
                            </a:cxn>
                            <a:cxn ang="0">
                              <a:pos x="connsiteX1" y="connsiteY1"/>
                            </a:cxn>
                            <a:cxn ang="0">
                              <a:pos x="connsiteX2" y="connsiteY2"/>
                            </a:cxn>
                          </a:cxnLst>
                          <a:rect l="l" t="t" r="r" b="b"/>
                          <a:pathLst>
                            <a:path w="55044" h="98527">
                              <a:moveTo>
                                <a:pt x="55045" y="8516"/>
                              </a:moveTo>
                              <a:cubicBezTo>
                                <a:pt x="12182" y="-34346"/>
                                <a:pt x="-34967" y="98527"/>
                                <a:pt x="37899" y="98527"/>
                              </a:cubicBezTo>
                              <a:cubicBezTo>
                                <a:pt x="12182" y="68524"/>
                                <a:pt x="33613" y="21375"/>
                                <a:pt x="55045" y="8516"/>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7" name="Freeform: Shape 826">
                          <a:extLst>
                            <a:ext uri="{FF2B5EF4-FFF2-40B4-BE49-F238E27FC236}">
                              <a16:creationId xmlns:a16="http://schemas.microsoft.com/office/drawing/2014/main" id="{52C43C87-BB14-6924-2DCC-F74D5884E895}"/>
                            </a:ext>
                          </a:extLst>
                        </p:cNvPr>
                        <p:cNvSpPr/>
                        <p:nvPr/>
                      </p:nvSpPr>
                      <p:spPr>
                        <a:xfrm>
                          <a:off x="13644812" y="3993692"/>
                          <a:ext cx="44734" cy="93646"/>
                        </a:xfrm>
                        <a:custGeom>
                          <a:avLst/>
                          <a:gdLst>
                            <a:gd name="connsiteX0" fmla="*/ 41184 w 44734"/>
                            <a:gd name="connsiteY0" fmla="*/ 22523 h 93646"/>
                            <a:gd name="connsiteX1" fmla="*/ 32611 w 44734"/>
                            <a:gd name="connsiteY1" fmla="*/ 1092 h 93646"/>
                            <a:gd name="connsiteX2" fmla="*/ 2607 w 44734"/>
                            <a:gd name="connsiteY2" fmla="*/ 35382 h 93646"/>
                            <a:gd name="connsiteX3" fmla="*/ 36897 w 44734"/>
                            <a:gd name="connsiteY3" fmla="*/ 91104 h 93646"/>
                            <a:gd name="connsiteX4" fmla="*/ 19752 w 44734"/>
                            <a:gd name="connsiteY4" fmla="*/ 43955 h 93646"/>
                            <a:gd name="connsiteX5" fmla="*/ 41184 w 44734"/>
                            <a:gd name="connsiteY5" fmla="*/ 22523 h 9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34" h="93646">
                              <a:moveTo>
                                <a:pt x="41184" y="22523"/>
                              </a:moveTo>
                              <a:cubicBezTo>
                                <a:pt x="49756" y="5379"/>
                                <a:pt x="41184" y="-3194"/>
                                <a:pt x="32611" y="1092"/>
                              </a:cubicBezTo>
                              <a:cubicBezTo>
                                <a:pt x="24038" y="5379"/>
                                <a:pt x="11180" y="18237"/>
                                <a:pt x="2607" y="35382"/>
                              </a:cubicBezTo>
                              <a:cubicBezTo>
                                <a:pt x="-5965" y="65386"/>
                                <a:pt x="6894" y="103962"/>
                                <a:pt x="36897" y="91104"/>
                              </a:cubicBezTo>
                              <a:cubicBezTo>
                                <a:pt x="11180" y="91104"/>
                                <a:pt x="15466" y="61100"/>
                                <a:pt x="19752" y="43955"/>
                              </a:cubicBezTo>
                              <a:cubicBezTo>
                                <a:pt x="32611" y="26810"/>
                                <a:pt x="41184" y="18237"/>
                                <a:pt x="41184" y="22523"/>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8" name="Freeform: Shape 827">
                          <a:extLst>
                            <a:ext uri="{FF2B5EF4-FFF2-40B4-BE49-F238E27FC236}">
                              <a16:creationId xmlns:a16="http://schemas.microsoft.com/office/drawing/2014/main" id="{B69FC37B-94C8-3052-4EB5-D00367A6B0C1}"/>
                            </a:ext>
                          </a:extLst>
                        </p:cNvPr>
                        <p:cNvSpPr/>
                        <p:nvPr/>
                      </p:nvSpPr>
                      <p:spPr>
                        <a:xfrm>
                          <a:off x="13668850" y="4024788"/>
                          <a:ext cx="12858" cy="30666"/>
                        </a:xfrm>
                        <a:custGeom>
                          <a:avLst/>
                          <a:gdLst>
                            <a:gd name="connsiteX0" fmla="*/ 4287 w 12858"/>
                            <a:gd name="connsiteY0" fmla="*/ 0 h 30666"/>
                            <a:gd name="connsiteX1" fmla="*/ 12859 w 12858"/>
                            <a:gd name="connsiteY1" fmla="*/ 25717 h 30666"/>
                            <a:gd name="connsiteX2" fmla="*/ 0 w 12858"/>
                            <a:gd name="connsiteY2" fmla="*/ 25717 h 30666"/>
                            <a:gd name="connsiteX3" fmla="*/ 4287 w 12858"/>
                            <a:gd name="connsiteY3" fmla="*/ 0 h 30666"/>
                          </a:gdLst>
                          <a:ahLst/>
                          <a:cxnLst>
                            <a:cxn ang="0">
                              <a:pos x="connsiteX0" y="connsiteY0"/>
                            </a:cxn>
                            <a:cxn ang="0">
                              <a:pos x="connsiteX1" y="connsiteY1"/>
                            </a:cxn>
                            <a:cxn ang="0">
                              <a:pos x="connsiteX2" y="connsiteY2"/>
                            </a:cxn>
                            <a:cxn ang="0">
                              <a:pos x="connsiteX3" y="connsiteY3"/>
                            </a:cxn>
                          </a:cxnLst>
                          <a:rect l="l" t="t" r="r" b="b"/>
                          <a:pathLst>
                            <a:path w="12858" h="30666">
                              <a:moveTo>
                                <a:pt x="4287" y="0"/>
                              </a:moveTo>
                              <a:cubicBezTo>
                                <a:pt x="12859" y="12859"/>
                                <a:pt x="12859" y="21431"/>
                                <a:pt x="12859" y="25717"/>
                              </a:cubicBezTo>
                              <a:cubicBezTo>
                                <a:pt x="12859" y="30004"/>
                                <a:pt x="4287" y="34290"/>
                                <a:pt x="0" y="25717"/>
                              </a:cubicBezTo>
                              <a:cubicBezTo>
                                <a:pt x="0" y="17145"/>
                                <a:pt x="0" y="8572"/>
                                <a:pt x="4287" y="0"/>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29" name="Freeform: Shape 828">
                          <a:extLst>
                            <a:ext uri="{FF2B5EF4-FFF2-40B4-BE49-F238E27FC236}">
                              <a16:creationId xmlns:a16="http://schemas.microsoft.com/office/drawing/2014/main" id="{500C1095-2057-E7D2-ED24-54E086492EFB}"/>
                            </a:ext>
                          </a:extLst>
                        </p:cNvPr>
                        <p:cNvSpPr/>
                        <p:nvPr/>
                      </p:nvSpPr>
                      <p:spPr>
                        <a:xfrm>
                          <a:off x="13405575" y="3691635"/>
                          <a:ext cx="349335" cy="405096"/>
                        </a:xfrm>
                        <a:custGeom>
                          <a:avLst/>
                          <a:gdLst>
                            <a:gd name="connsiteX0" fmla="*/ 83253 w 349335"/>
                            <a:gd name="connsiteY0" fmla="*/ 384588 h 405096"/>
                            <a:gd name="connsiteX1" fmla="*/ 10387 w 349335"/>
                            <a:gd name="connsiteY1" fmla="*/ 256001 h 405096"/>
                            <a:gd name="connsiteX2" fmla="*/ 66109 w 349335"/>
                            <a:gd name="connsiteY2" fmla="*/ 45974 h 405096"/>
                            <a:gd name="connsiteX3" fmla="*/ 349001 w 349335"/>
                            <a:gd name="connsiteY3" fmla="*/ 80264 h 405096"/>
                            <a:gd name="connsiteX4" fmla="*/ 327569 w 349335"/>
                            <a:gd name="connsiteY4" fmla="*/ 131699 h 405096"/>
                            <a:gd name="connsiteX5" fmla="*/ 336143 w 349335"/>
                            <a:gd name="connsiteY5" fmla="*/ 208852 h 405096"/>
                            <a:gd name="connsiteX6" fmla="*/ 310425 w 349335"/>
                            <a:gd name="connsiteY6" fmla="*/ 316008 h 405096"/>
                            <a:gd name="connsiteX7" fmla="*/ 293280 w 349335"/>
                            <a:gd name="connsiteY7" fmla="*/ 328867 h 405096"/>
                            <a:gd name="connsiteX8" fmla="*/ 246131 w 349335"/>
                            <a:gd name="connsiteY8" fmla="*/ 298863 h 405096"/>
                            <a:gd name="connsiteX9" fmla="*/ 134688 w 349335"/>
                            <a:gd name="connsiteY9" fmla="*/ 401733 h 405096"/>
                            <a:gd name="connsiteX10" fmla="*/ 83253 w 349335"/>
                            <a:gd name="connsiteY10" fmla="*/ 384588 h 40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5" h="405096">
                              <a:moveTo>
                                <a:pt x="83253" y="384588"/>
                              </a:moveTo>
                              <a:cubicBezTo>
                                <a:pt x="61822" y="341726"/>
                                <a:pt x="27532" y="316008"/>
                                <a:pt x="10387" y="256001"/>
                              </a:cubicBezTo>
                              <a:cubicBezTo>
                                <a:pt x="-11044" y="183134"/>
                                <a:pt x="-2472" y="101696"/>
                                <a:pt x="66109" y="45974"/>
                              </a:cubicBezTo>
                              <a:cubicBezTo>
                                <a:pt x="164692" y="-31178"/>
                                <a:pt x="284707" y="-5461"/>
                                <a:pt x="349001" y="80264"/>
                              </a:cubicBezTo>
                              <a:cubicBezTo>
                                <a:pt x="353287" y="84551"/>
                                <a:pt x="314711" y="101696"/>
                                <a:pt x="327569" y="131699"/>
                              </a:cubicBezTo>
                              <a:cubicBezTo>
                                <a:pt x="344715" y="178848"/>
                                <a:pt x="344715" y="200280"/>
                                <a:pt x="336143" y="208852"/>
                              </a:cubicBezTo>
                              <a:cubicBezTo>
                                <a:pt x="306138" y="247428"/>
                                <a:pt x="306138" y="256001"/>
                                <a:pt x="310425" y="316008"/>
                              </a:cubicBezTo>
                              <a:lnTo>
                                <a:pt x="293280" y="328867"/>
                              </a:lnTo>
                              <a:cubicBezTo>
                                <a:pt x="284707" y="281718"/>
                                <a:pt x="267562" y="286005"/>
                                <a:pt x="246131" y="298863"/>
                              </a:cubicBezTo>
                              <a:cubicBezTo>
                                <a:pt x="211841" y="324581"/>
                                <a:pt x="194696" y="388874"/>
                                <a:pt x="134688" y="401733"/>
                              </a:cubicBezTo>
                              <a:cubicBezTo>
                                <a:pt x="113257" y="410306"/>
                                <a:pt x="96112" y="401733"/>
                                <a:pt x="83253" y="384588"/>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0" name="Freeform: Shape 829">
                          <a:extLst>
                            <a:ext uri="{FF2B5EF4-FFF2-40B4-BE49-F238E27FC236}">
                              <a16:creationId xmlns:a16="http://schemas.microsoft.com/office/drawing/2014/main" id="{264742ED-520B-F395-65D7-3D19FBE46190}"/>
                            </a:ext>
                          </a:extLst>
                        </p:cNvPr>
                        <p:cNvSpPr/>
                        <p:nvPr/>
                      </p:nvSpPr>
                      <p:spPr>
                        <a:xfrm>
                          <a:off x="13707427" y="3994784"/>
                          <a:ext cx="94297" cy="129727"/>
                        </a:xfrm>
                        <a:custGeom>
                          <a:avLst/>
                          <a:gdLst>
                            <a:gd name="connsiteX0" fmla="*/ 8572 w 94297"/>
                            <a:gd name="connsiteY0" fmla="*/ 0 h 129727"/>
                            <a:gd name="connsiteX1" fmla="*/ 30004 w 94297"/>
                            <a:gd name="connsiteY1" fmla="*/ 64294 h 129727"/>
                            <a:gd name="connsiteX2" fmla="*/ 60007 w 94297"/>
                            <a:gd name="connsiteY2" fmla="*/ 72866 h 129727"/>
                            <a:gd name="connsiteX3" fmla="*/ 68580 w 94297"/>
                            <a:gd name="connsiteY3" fmla="*/ 38576 h 129727"/>
                            <a:gd name="connsiteX4" fmla="*/ 94297 w 94297"/>
                            <a:gd name="connsiteY4" fmla="*/ 4287 h 129727"/>
                            <a:gd name="connsiteX5" fmla="*/ 94297 w 94297"/>
                            <a:gd name="connsiteY5" fmla="*/ 25718 h 129727"/>
                            <a:gd name="connsiteX6" fmla="*/ 85725 w 94297"/>
                            <a:gd name="connsiteY6" fmla="*/ 47149 h 129727"/>
                            <a:gd name="connsiteX7" fmla="*/ 81438 w 94297"/>
                            <a:gd name="connsiteY7" fmla="*/ 77153 h 129727"/>
                            <a:gd name="connsiteX8" fmla="*/ 90011 w 94297"/>
                            <a:gd name="connsiteY8" fmla="*/ 77153 h 129727"/>
                            <a:gd name="connsiteX9" fmla="*/ 94297 w 94297"/>
                            <a:gd name="connsiteY9" fmla="*/ 68580 h 129727"/>
                            <a:gd name="connsiteX10" fmla="*/ 90011 w 94297"/>
                            <a:gd name="connsiteY10" fmla="*/ 128588 h 129727"/>
                            <a:gd name="connsiteX11" fmla="*/ 21431 w 94297"/>
                            <a:gd name="connsiteY11" fmla="*/ 115729 h 129727"/>
                            <a:gd name="connsiteX12" fmla="*/ 4286 w 94297"/>
                            <a:gd name="connsiteY12" fmla="*/ 77153 h 129727"/>
                            <a:gd name="connsiteX13" fmla="*/ 0 w 94297"/>
                            <a:gd name="connsiteY13" fmla="*/ 8573 h 129727"/>
                            <a:gd name="connsiteX14" fmla="*/ 8572 w 94297"/>
                            <a:gd name="connsiteY14" fmla="*/ 0 h 1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 h="129727">
                              <a:moveTo>
                                <a:pt x="8572" y="0"/>
                              </a:moveTo>
                              <a:cubicBezTo>
                                <a:pt x="12859" y="30004"/>
                                <a:pt x="17145" y="47149"/>
                                <a:pt x="30004" y="64294"/>
                              </a:cubicBezTo>
                              <a:cubicBezTo>
                                <a:pt x="34290" y="68580"/>
                                <a:pt x="47148" y="72866"/>
                                <a:pt x="60007" y="72866"/>
                              </a:cubicBezTo>
                              <a:cubicBezTo>
                                <a:pt x="60007" y="60008"/>
                                <a:pt x="64294" y="51435"/>
                                <a:pt x="68580" y="38576"/>
                              </a:cubicBezTo>
                              <a:cubicBezTo>
                                <a:pt x="72866" y="21431"/>
                                <a:pt x="81438" y="8573"/>
                                <a:pt x="94297" y="4287"/>
                              </a:cubicBezTo>
                              <a:cubicBezTo>
                                <a:pt x="94297" y="8573"/>
                                <a:pt x="94297" y="21431"/>
                                <a:pt x="94297" y="25718"/>
                              </a:cubicBezTo>
                              <a:cubicBezTo>
                                <a:pt x="90011" y="30004"/>
                                <a:pt x="85725" y="38576"/>
                                <a:pt x="85725" y="47149"/>
                              </a:cubicBezTo>
                              <a:cubicBezTo>
                                <a:pt x="81438" y="55721"/>
                                <a:pt x="81438" y="64294"/>
                                <a:pt x="81438" y="77153"/>
                              </a:cubicBezTo>
                              <a:cubicBezTo>
                                <a:pt x="85725" y="77153"/>
                                <a:pt x="85725" y="77153"/>
                                <a:pt x="90011" y="77153"/>
                              </a:cubicBezTo>
                              <a:cubicBezTo>
                                <a:pt x="90011" y="77153"/>
                                <a:pt x="90011" y="68580"/>
                                <a:pt x="94297" y="68580"/>
                              </a:cubicBezTo>
                              <a:cubicBezTo>
                                <a:pt x="94297" y="94298"/>
                                <a:pt x="94297" y="124301"/>
                                <a:pt x="90011" y="128588"/>
                              </a:cubicBezTo>
                              <a:cubicBezTo>
                                <a:pt x="81438" y="132874"/>
                                <a:pt x="42863" y="124301"/>
                                <a:pt x="21431" y="115729"/>
                              </a:cubicBezTo>
                              <a:cubicBezTo>
                                <a:pt x="0" y="107156"/>
                                <a:pt x="4286" y="102870"/>
                                <a:pt x="4286" y="77153"/>
                              </a:cubicBezTo>
                              <a:cubicBezTo>
                                <a:pt x="4286" y="55721"/>
                                <a:pt x="4286" y="30004"/>
                                <a:pt x="0" y="8573"/>
                              </a:cubicBezTo>
                              <a:lnTo>
                                <a:pt x="8572" y="0"/>
                              </a:ln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1" name="Freeform: Shape 830">
                          <a:extLst>
                            <a:ext uri="{FF2B5EF4-FFF2-40B4-BE49-F238E27FC236}">
                              <a16:creationId xmlns:a16="http://schemas.microsoft.com/office/drawing/2014/main" id="{3E03BA9D-2484-D1C5-F689-34DBD9CC89A8}"/>
                            </a:ext>
                          </a:extLst>
                        </p:cNvPr>
                        <p:cNvSpPr/>
                        <p:nvPr/>
                      </p:nvSpPr>
                      <p:spPr>
                        <a:xfrm>
                          <a:off x="13410367" y="3668949"/>
                          <a:ext cx="363824" cy="231537"/>
                        </a:xfrm>
                        <a:custGeom>
                          <a:avLst/>
                          <a:gdLst>
                            <a:gd name="connsiteX0" fmla="*/ 1308 w 363824"/>
                            <a:gd name="connsiteY0" fmla="*/ 231538 h 231537"/>
                            <a:gd name="connsiteX1" fmla="*/ 168472 w 363824"/>
                            <a:gd name="connsiteY1" fmla="*/ 192961 h 231537"/>
                            <a:gd name="connsiteX2" fmla="*/ 318491 w 363824"/>
                            <a:gd name="connsiteY2" fmla="*/ 150099 h 231537"/>
                            <a:gd name="connsiteX3" fmla="*/ 344208 w 363824"/>
                            <a:gd name="connsiteY3" fmla="*/ 30084 h 231537"/>
                            <a:gd name="connsiteX4" fmla="*/ 82747 w 363824"/>
                            <a:gd name="connsiteY4" fmla="*/ 34370 h 231537"/>
                            <a:gd name="connsiteX5" fmla="*/ 1308 w 363824"/>
                            <a:gd name="connsiteY5" fmla="*/ 231538 h 2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24" h="231537">
                              <a:moveTo>
                                <a:pt x="1308" y="231538"/>
                              </a:moveTo>
                              <a:cubicBezTo>
                                <a:pt x="22739" y="214393"/>
                                <a:pt x="74175" y="197248"/>
                                <a:pt x="168472" y="192961"/>
                              </a:cubicBezTo>
                              <a:cubicBezTo>
                                <a:pt x="232766" y="188675"/>
                                <a:pt x="279914" y="171530"/>
                                <a:pt x="318491" y="150099"/>
                              </a:cubicBezTo>
                              <a:cubicBezTo>
                                <a:pt x="378498" y="120095"/>
                                <a:pt x="369926" y="51515"/>
                                <a:pt x="344208" y="30084"/>
                              </a:cubicBezTo>
                              <a:cubicBezTo>
                                <a:pt x="297060" y="-12778"/>
                                <a:pt x="168472" y="-8492"/>
                                <a:pt x="82747" y="34370"/>
                              </a:cubicBezTo>
                              <a:cubicBezTo>
                                <a:pt x="27026" y="68660"/>
                                <a:pt x="-7264" y="128668"/>
                                <a:pt x="1308" y="231538"/>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2" name="Freeform: Shape 831">
                          <a:extLst>
                            <a:ext uri="{FF2B5EF4-FFF2-40B4-BE49-F238E27FC236}">
                              <a16:creationId xmlns:a16="http://schemas.microsoft.com/office/drawing/2014/main" id="{6224BB06-CB7B-4C7D-3C01-1DD1A9C6CFD5}"/>
                            </a:ext>
                          </a:extLst>
                        </p:cNvPr>
                        <p:cNvSpPr/>
                        <p:nvPr/>
                      </p:nvSpPr>
                      <p:spPr>
                        <a:xfrm>
                          <a:off x="13553122" y="3656738"/>
                          <a:ext cx="227025" cy="141932"/>
                        </a:xfrm>
                        <a:custGeom>
                          <a:avLst/>
                          <a:gdLst>
                            <a:gd name="connsiteX0" fmla="*/ 210027 w 227025"/>
                            <a:gd name="connsiteY0" fmla="*/ 136592 h 141932"/>
                            <a:gd name="connsiteX1" fmla="*/ 0 w 227025"/>
                            <a:gd name="connsiteY1" fmla="*/ 128020 h 141932"/>
                            <a:gd name="connsiteX2" fmla="*/ 72866 w 227025"/>
                            <a:gd name="connsiteY2" fmla="*/ 16577 h 141932"/>
                            <a:gd name="connsiteX3" fmla="*/ 214313 w 227025"/>
                            <a:gd name="connsiteY3" fmla="*/ 38008 h 141932"/>
                            <a:gd name="connsiteX4" fmla="*/ 210027 w 227025"/>
                            <a:gd name="connsiteY4" fmla="*/ 136592 h 14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25" h="141932">
                              <a:moveTo>
                                <a:pt x="210027" y="136592"/>
                              </a:moveTo>
                              <a:cubicBezTo>
                                <a:pt x="192881" y="158023"/>
                                <a:pt x="111443" y="106589"/>
                                <a:pt x="0" y="128020"/>
                              </a:cubicBezTo>
                              <a:cubicBezTo>
                                <a:pt x="25718" y="55153"/>
                                <a:pt x="38577" y="38008"/>
                                <a:pt x="72866" y="16577"/>
                              </a:cubicBezTo>
                              <a:cubicBezTo>
                                <a:pt x="115729" y="-13427"/>
                                <a:pt x="188595" y="-568"/>
                                <a:pt x="214313" y="38008"/>
                              </a:cubicBezTo>
                              <a:cubicBezTo>
                                <a:pt x="235744" y="76585"/>
                                <a:pt x="227171" y="119447"/>
                                <a:pt x="210027" y="136592"/>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33" name="Freeform: Shape 832">
                          <a:extLst>
                            <a:ext uri="{FF2B5EF4-FFF2-40B4-BE49-F238E27FC236}">
                              <a16:creationId xmlns:a16="http://schemas.microsoft.com/office/drawing/2014/main" id="{92C33587-EA4E-9610-483D-D47E330959D5}"/>
                            </a:ext>
                          </a:extLst>
                        </p:cNvPr>
                        <p:cNvSpPr/>
                        <p:nvPr/>
                      </p:nvSpPr>
                      <p:spPr>
                        <a:xfrm>
                          <a:off x="13468955" y="4136230"/>
                          <a:ext cx="268475" cy="131445"/>
                        </a:xfrm>
                        <a:custGeom>
                          <a:avLst/>
                          <a:gdLst>
                            <a:gd name="connsiteX0" fmla="*/ 24160 w 268475"/>
                            <a:gd name="connsiteY0" fmla="*/ 0 h 131445"/>
                            <a:gd name="connsiteX1" fmla="*/ 225613 w 268475"/>
                            <a:gd name="connsiteY1" fmla="*/ 51435 h 131445"/>
                            <a:gd name="connsiteX2" fmla="*/ 225613 w 268475"/>
                            <a:gd name="connsiteY2" fmla="*/ 42863 h 131445"/>
                            <a:gd name="connsiteX3" fmla="*/ 268476 w 268475"/>
                            <a:gd name="connsiteY3" fmla="*/ 120015 h 131445"/>
                            <a:gd name="connsiteX4" fmla="*/ 2729 w 268475"/>
                            <a:gd name="connsiteY4" fmla="*/ 68580 h 131445"/>
                            <a:gd name="connsiteX5" fmla="*/ 24160 w 268475"/>
                            <a:gd name="connsiteY5" fmla="*/ 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75" h="131445">
                              <a:moveTo>
                                <a:pt x="24160" y="0"/>
                              </a:moveTo>
                              <a:cubicBezTo>
                                <a:pt x="28446" y="47149"/>
                                <a:pt x="144175" y="81439"/>
                                <a:pt x="225613" y="51435"/>
                              </a:cubicBezTo>
                              <a:lnTo>
                                <a:pt x="225613" y="42863"/>
                              </a:lnTo>
                              <a:cubicBezTo>
                                <a:pt x="234186" y="51435"/>
                                <a:pt x="268476" y="98584"/>
                                <a:pt x="268476" y="120015"/>
                              </a:cubicBezTo>
                              <a:cubicBezTo>
                                <a:pt x="178464" y="141446"/>
                                <a:pt x="37019" y="137160"/>
                                <a:pt x="2729" y="68580"/>
                              </a:cubicBezTo>
                              <a:cubicBezTo>
                                <a:pt x="-5844" y="47149"/>
                                <a:pt x="7014" y="17145"/>
                                <a:pt x="24160"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814" name="Graphic 4">
                    <a:extLst>
                      <a:ext uri="{FF2B5EF4-FFF2-40B4-BE49-F238E27FC236}">
                        <a16:creationId xmlns:a16="http://schemas.microsoft.com/office/drawing/2014/main" id="{B87E0B31-6811-FF25-9A1B-9A5D714E286E}"/>
                      </a:ext>
                    </a:extLst>
                  </p:cNvPr>
                  <p:cNvGrpSpPr/>
                  <p:nvPr/>
                </p:nvGrpSpPr>
                <p:grpSpPr>
                  <a:xfrm>
                    <a:off x="13717344" y="4342279"/>
                    <a:ext cx="988779" cy="718434"/>
                    <a:chOff x="13717344" y="4342279"/>
                    <a:chExt cx="988779" cy="718434"/>
                  </a:xfrm>
                  <a:solidFill>
                    <a:srgbClr val="000000"/>
                  </a:solidFill>
                </p:grpSpPr>
                <p:sp>
                  <p:nvSpPr>
                    <p:cNvPr id="815" name="Freeform: Shape 814">
                      <a:extLst>
                        <a:ext uri="{FF2B5EF4-FFF2-40B4-BE49-F238E27FC236}">
                          <a16:creationId xmlns:a16="http://schemas.microsoft.com/office/drawing/2014/main" id="{2DB39222-C33D-6883-3443-418A26B6359F}"/>
                        </a:ext>
                      </a:extLst>
                    </p:cNvPr>
                    <p:cNvSpPr/>
                    <p:nvPr/>
                  </p:nvSpPr>
                  <p:spPr>
                    <a:xfrm>
                      <a:off x="13717344" y="4342279"/>
                      <a:ext cx="339584" cy="708529"/>
                    </a:xfrm>
                    <a:custGeom>
                      <a:avLst/>
                      <a:gdLst>
                        <a:gd name="connsiteX0" fmla="*/ 247258 w 339584"/>
                        <a:gd name="connsiteY0" fmla="*/ 102561 h 708529"/>
                        <a:gd name="connsiteX1" fmla="*/ 337269 w 339584"/>
                        <a:gd name="connsiteY1" fmla="*/ 578335 h 708529"/>
                        <a:gd name="connsiteX2" fmla="*/ 165819 w 339584"/>
                        <a:gd name="connsiteY2" fmla="*/ 685491 h 708529"/>
                        <a:gd name="connsiteX3" fmla="*/ 28659 w 339584"/>
                        <a:gd name="connsiteY3" fmla="*/ 316873 h 708529"/>
                        <a:gd name="connsiteX4" fmla="*/ 80094 w 339584"/>
                        <a:gd name="connsiteY4" fmla="*/ 12550 h 708529"/>
                        <a:gd name="connsiteX5" fmla="*/ 247258 w 339584"/>
                        <a:gd name="connsiteY5" fmla="*/ 102561 h 70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584" h="708529">
                          <a:moveTo>
                            <a:pt x="247258" y="102561"/>
                          </a:moveTo>
                          <a:cubicBezTo>
                            <a:pt x="290121" y="231148"/>
                            <a:pt x="298693" y="445461"/>
                            <a:pt x="337269" y="578335"/>
                          </a:cubicBezTo>
                          <a:cubicBezTo>
                            <a:pt x="358700" y="668346"/>
                            <a:pt x="225827" y="749785"/>
                            <a:pt x="165819" y="685491"/>
                          </a:cubicBezTo>
                          <a:cubicBezTo>
                            <a:pt x="114384" y="586907"/>
                            <a:pt x="54377" y="398312"/>
                            <a:pt x="28659" y="316873"/>
                          </a:cubicBezTo>
                          <a:cubicBezTo>
                            <a:pt x="-27062" y="145423"/>
                            <a:pt x="2942" y="42553"/>
                            <a:pt x="80094" y="12550"/>
                          </a:cubicBezTo>
                          <a:cubicBezTo>
                            <a:pt x="152961" y="-17454"/>
                            <a:pt x="212968" y="3977"/>
                            <a:pt x="247258" y="102561"/>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16" name="Freeform: Shape 815">
                      <a:extLst>
                        <a:ext uri="{FF2B5EF4-FFF2-40B4-BE49-F238E27FC236}">
                          <a16:creationId xmlns:a16="http://schemas.microsoft.com/office/drawing/2014/main" id="{4EC31F18-F337-86A8-7171-D0CA890DCA7F}"/>
                        </a:ext>
                      </a:extLst>
                    </p:cNvPr>
                    <p:cNvSpPr/>
                    <p:nvPr/>
                  </p:nvSpPr>
                  <p:spPr>
                    <a:xfrm>
                      <a:off x="14352646" y="4573428"/>
                      <a:ext cx="353477" cy="270033"/>
                    </a:xfrm>
                    <a:custGeom>
                      <a:avLst/>
                      <a:gdLst>
                        <a:gd name="connsiteX0" fmla="*/ 44867 w 353477"/>
                        <a:gd name="connsiteY0" fmla="*/ 154305 h 270033"/>
                        <a:gd name="connsiteX1" fmla="*/ 2005 w 353477"/>
                        <a:gd name="connsiteY1" fmla="*/ 167164 h 270033"/>
                        <a:gd name="connsiteX2" fmla="*/ 19150 w 353477"/>
                        <a:gd name="connsiteY2" fmla="*/ 270034 h 270033"/>
                        <a:gd name="connsiteX3" fmla="*/ 62013 w 353477"/>
                        <a:gd name="connsiteY3" fmla="*/ 261462 h 270033"/>
                        <a:gd name="connsiteX4" fmla="*/ 92016 w 353477"/>
                        <a:gd name="connsiteY4" fmla="*/ 261462 h 270033"/>
                        <a:gd name="connsiteX5" fmla="*/ 220604 w 353477"/>
                        <a:gd name="connsiteY5" fmla="*/ 162878 h 270033"/>
                        <a:gd name="connsiteX6" fmla="*/ 242035 w 353477"/>
                        <a:gd name="connsiteY6" fmla="*/ 137160 h 270033"/>
                        <a:gd name="connsiteX7" fmla="*/ 349191 w 353477"/>
                        <a:gd name="connsiteY7" fmla="*/ 98584 h 270033"/>
                        <a:gd name="connsiteX8" fmla="*/ 353478 w 353477"/>
                        <a:gd name="connsiteY8" fmla="*/ 21431 h 270033"/>
                        <a:gd name="connsiteX9" fmla="*/ 327760 w 353477"/>
                        <a:gd name="connsiteY9" fmla="*/ 0 h 270033"/>
                        <a:gd name="connsiteX10" fmla="*/ 224890 w 353477"/>
                        <a:gd name="connsiteY10" fmla="*/ 0 h 270033"/>
                        <a:gd name="connsiteX11" fmla="*/ 130592 w 353477"/>
                        <a:gd name="connsiteY11" fmla="*/ 55721 h 270033"/>
                        <a:gd name="connsiteX12" fmla="*/ 44867 w 353477"/>
                        <a:gd name="connsiteY12" fmla="*/ 15430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7" h="270033">
                          <a:moveTo>
                            <a:pt x="44867" y="154305"/>
                          </a:moveTo>
                          <a:cubicBezTo>
                            <a:pt x="32009" y="158591"/>
                            <a:pt x="19150" y="162878"/>
                            <a:pt x="2005" y="167164"/>
                          </a:cubicBezTo>
                          <a:cubicBezTo>
                            <a:pt x="-6568" y="205740"/>
                            <a:pt x="14864" y="257175"/>
                            <a:pt x="19150" y="270034"/>
                          </a:cubicBezTo>
                          <a:cubicBezTo>
                            <a:pt x="32009" y="265748"/>
                            <a:pt x="49154" y="265748"/>
                            <a:pt x="62013" y="261462"/>
                          </a:cubicBezTo>
                          <a:cubicBezTo>
                            <a:pt x="70585" y="261462"/>
                            <a:pt x="83444" y="261462"/>
                            <a:pt x="92016" y="261462"/>
                          </a:cubicBezTo>
                          <a:cubicBezTo>
                            <a:pt x="147738" y="257175"/>
                            <a:pt x="173455" y="244316"/>
                            <a:pt x="220604" y="162878"/>
                          </a:cubicBezTo>
                          <a:cubicBezTo>
                            <a:pt x="224890" y="154305"/>
                            <a:pt x="233463" y="141446"/>
                            <a:pt x="242035" y="137160"/>
                          </a:cubicBezTo>
                          <a:cubicBezTo>
                            <a:pt x="263466" y="128588"/>
                            <a:pt x="340619" y="107156"/>
                            <a:pt x="349191" y="98584"/>
                          </a:cubicBezTo>
                          <a:cubicBezTo>
                            <a:pt x="353478" y="90012"/>
                            <a:pt x="353478" y="64294"/>
                            <a:pt x="353478" y="21431"/>
                          </a:cubicBezTo>
                          <a:cubicBezTo>
                            <a:pt x="353478" y="8573"/>
                            <a:pt x="344905" y="0"/>
                            <a:pt x="327760" y="0"/>
                          </a:cubicBezTo>
                          <a:cubicBezTo>
                            <a:pt x="293470" y="0"/>
                            <a:pt x="242035" y="0"/>
                            <a:pt x="224890" y="0"/>
                          </a:cubicBezTo>
                          <a:cubicBezTo>
                            <a:pt x="143451" y="4287"/>
                            <a:pt x="169169" y="-4286"/>
                            <a:pt x="130592" y="55721"/>
                          </a:cubicBezTo>
                          <a:cubicBezTo>
                            <a:pt x="96303" y="107156"/>
                            <a:pt x="62013" y="141446"/>
                            <a:pt x="44867" y="154305"/>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17" name="Freeform: Shape 816">
                      <a:extLst>
                        <a:ext uri="{FF2B5EF4-FFF2-40B4-BE49-F238E27FC236}">
                          <a16:creationId xmlns:a16="http://schemas.microsoft.com/office/drawing/2014/main" id="{1E214B3F-7CDB-99EA-DAF5-F133A5A82676}"/>
                        </a:ext>
                      </a:extLst>
                    </p:cNvPr>
                    <p:cNvSpPr/>
                    <p:nvPr/>
                  </p:nvSpPr>
                  <p:spPr>
                    <a:xfrm>
                      <a:off x="13875459" y="4732019"/>
                      <a:ext cx="530626" cy="328695"/>
                    </a:xfrm>
                    <a:custGeom>
                      <a:avLst/>
                      <a:gdLst>
                        <a:gd name="connsiteX0" fmla="*/ 530627 w 530626"/>
                        <a:gd name="connsiteY0" fmla="*/ 107156 h 328695"/>
                        <a:gd name="connsiteX1" fmla="*/ 496337 w 530626"/>
                        <a:gd name="connsiteY1" fmla="*/ 120015 h 328695"/>
                        <a:gd name="connsiteX2" fmla="*/ 466333 w 530626"/>
                        <a:gd name="connsiteY2" fmla="*/ 150019 h 328695"/>
                        <a:gd name="connsiteX3" fmla="*/ 247734 w 530626"/>
                        <a:gd name="connsiteY3" fmla="*/ 270034 h 328695"/>
                        <a:gd name="connsiteX4" fmla="*/ 89143 w 530626"/>
                        <a:gd name="connsiteY4" fmla="*/ 325755 h 328695"/>
                        <a:gd name="connsiteX5" fmla="*/ 3418 w 530626"/>
                        <a:gd name="connsiteY5" fmla="*/ 278606 h 328695"/>
                        <a:gd name="connsiteX6" fmla="*/ 54853 w 530626"/>
                        <a:gd name="connsiteY6" fmla="*/ 132874 h 328695"/>
                        <a:gd name="connsiteX7" fmla="*/ 402039 w 530626"/>
                        <a:gd name="connsiteY7" fmla="*/ 8572 h 328695"/>
                        <a:gd name="connsiteX8" fmla="*/ 449188 w 530626"/>
                        <a:gd name="connsiteY8" fmla="*/ 12859 h 328695"/>
                        <a:gd name="connsiteX9" fmla="*/ 483478 w 530626"/>
                        <a:gd name="connsiteY9" fmla="*/ 0 h 328695"/>
                        <a:gd name="connsiteX10" fmla="*/ 530627 w 530626"/>
                        <a:gd name="connsiteY10" fmla="*/ 107156 h 32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626" h="328695">
                          <a:moveTo>
                            <a:pt x="530627" y="107156"/>
                          </a:moveTo>
                          <a:cubicBezTo>
                            <a:pt x="522054" y="111442"/>
                            <a:pt x="504909" y="120015"/>
                            <a:pt x="496337" y="120015"/>
                          </a:cubicBezTo>
                          <a:cubicBezTo>
                            <a:pt x="483478" y="124301"/>
                            <a:pt x="479191" y="141446"/>
                            <a:pt x="466333" y="150019"/>
                          </a:cubicBezTo>
                          <a:cubicBezTo>
                            <a:pt x="436329" y="167164"/>
                            <a:pt x="333459" y="227171"/>
                            <a:pt x="247734" y="270034"/>
                          </a:cubicBezTo>
                          <a:cubicBezTo>
                            <a:pt x="222016" y="282892"/>
                            <a:pt x="140578" y="312896"/>
                            <a:pt x="89143" y="325755"/>
                          </a:cubicBezTo>
                          <a:cubicBezTo>
                            <a:pt x="41994" y="334327"/>
                            <a:pt x="11990" y="325755"/>
                            <a:pt x="3418" y="278606"/>
                          </a:cubicBezTo>
                          <a:cubicBezTo>
                            <a:pt x="-5154" y="235744"/>
                            <a:pt x="-869" y="167164"/>
                            <a:pt x="54853" y="132874"/>
                          </a:cubicBezTo>
                          <a:cubicBezTo>
                            <a:pt x="127719" y="85725"/>
                            <a:pt x="299169" y="42863"/>
                            <a:pt x="402039" y="8572"/>
                          </a:cubicBezTo>
                          <a:cubicBezTo>
                            <a:pt x="419184" y="4286"/>
                            <a:pt x="436329" y="12859"/>
                            <a:pt x="449188" y="12859"/>
                          </a:cubicBezTo>
                          <a:cubicBezTo>
                            <a:pt x="462047" y="8572"/>
                            <a:pt x="470619" y="8572"/>
                            <a:pt x="483478" y="0"/>
                          </a:cubicBezTo>
                          <a:cubicBezTo>
                            <a:pt x="496337" y="4286"/>
                            <a:pt x="530627" y="68580"/>
                            <a:pt x="530627" y="107156"/>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grpSp>
          <p:nvGrpSpPr>
            <p:cNvPr id="65" name="Graphic 4">
              <a:extLst>
                <a:ext uri="{FF2B5EF4-FFF2-40B4-BE49-F238E27FC236}">
                  <a16:creationId xmlns:a16="http://schemas.microsoft.com/office/drawing/2014/main" id="{F384B310-3F71-F999-B7EA-E176420C213F}"/>
                </a:ext>
              </a:extLst>
            </p:cNvPr>
            <p:cNvGrpSpPr/>
            <p:nvPr/>
          </p:nvGrpSpPr>
          <p:grpSpPr>
            <a:xfrm>
              <a:off x="17235534" y="7048737"/>
              <a:ext cx="3136488" cy="3766542"/>
              <a:chOff x="17235534" y="7048737"/>
              <a:chExt cx="3136488" cy="3766542"/>
            </a:xfrm>
            <a:solidFill>
              <a:srgbClr val="000000"/>
            </a:solidFill>
          </p:grpSpPr>
          <p:grpSp>
            <p:nvGrpSpPr>
              <p:cNvPr id="709" name="Graphic 4">
                <a:extLst>
                  <a:ext uri="{FF2B5EF4-FFF2-40B4-BE49-F238E27FC236}">
                    <a16:creationId xmlns:a16="http://schemas.microsoft.com/office/drawing/2014/main" id="{D7D57B9C-8E78-A99A-9788-ACA76B0F214C}"/>
                  </a:ext>
                </a:extLst>
              </p:cNvPr>
              <p:cNvGrpSpPr/>
              <p:nvPr/>
            </p:nvGrpSpPr>
            <p:grpSpPr>
              <a:xfrm>
                <a:off x="17235534" y="7048737"/>
                <a:ext cx="3136488" cy="3766542"/>
                <a:chOff x="17235534" y="7048737"/>
                <a:chExt cx="3136488" cy="3766542"/>
              </a:xfrm>
              <a:solidFill>
                <a:srgbClr val="000000"/>
              </a:solidFill>
            </p:grpSpPr>
            <p:sp>
              <p:nvSpPr>
                <p:cNvPr id="711" name="Freeform: Shape 710">
                  <a:extLst>
                    <a:ext uri="{FF2B5EF4-FFF2-40B4-BE49-F238E27FC236}">
                      <a16:creationId xmlns:a16="http://schemas.microsoft.com/office/drawing/2014/main" id="{9F57BAFB-4903-0F2D-DC6C-EF4488E91F59}"/>
                    </a:ext>
                  </a:extLst>
                </p:cNvPr>
                <p:cNvSpPr/>
                <p:nvPr/>
              </p:nvSpPr>
              <p:spPr>
                <a:xfrm>
                  <a:off x="17235534" y="8998981"/>
                  <a:ext cx="3136488" cy="1816298"/>
                </a:xfrm>
                <a:custGeom>
                  <a:avLst/>
                  <a:gdLst>
                    <a:gd name="connsiteX0" fmla="*/ 2674097 w 3136488"/>
                    <a:gd name="connsiteY0" fmla="*/ 263605 h 1816298"/>
                    <a:gd name="connsiteX1" fmla="*/ 2682670 w 3136488"/>
                    <a:gd name="connsiteY1" fmla="*/ 1549480 h 1816298"/>
                    <a:gd name="connsiteX2" fmla="*/ 462392 w 3136488"/>
                    <a:gd name="connsiteY2" fmla="*/ 1549480 h 1816298"/>
                    <a:gd name="connsiteX3" fmla="*/ 453820 w 3136488"/>
                    <a:gd name="connsiteY3" fmla="*/ 263605 h 1816298"/>
                    <a:gd name="connsiteX4" fmla="*/ 2674097 w 3136488"/>
                    <a:gd name="connsiteY4" fmla="*/ 263605 h 1816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488" h="1816298">
                      <a:moveTo>
                        <a:pt x="2674097" y="263605"/>
                      </a:moveTo>
                      <a:cubicBezTo>
                        <a:pt x="3287030" y="619363"/>
                        <a:pt x="3291317" y="1193721"/>
                        <a:pt x="2682670" y="1549480"/>
                      </a:cubicBezTo>
                      <a:cubicBezTo>
                        <a:pt x="2074022" y="1905238"/>
                        <a:pt x="1075326" y="1905238"/>
                        <a:pt x="462392" y="1549480"/>
                      </a:cubicBezTo>
                      <a:cubicBezTo>
                        <a:pt x="-150542" y="1193721"/>
                        <a:pt x="-154828" y="619363"/>
                        <a:pt x="453820" y="263605"/>
                      </a:cubicBezTo>
                      <a:cubicBezTo>
                        <a:pt x="1062467" y="-87868"/>
                        <a:pt x="2061164" y="-87868"/>
                        <a:pt x="2674097" y="263605"/>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712" name="Graphic 4">
                  <a:extLst>
                    <a:ext uri="{FF2B5EF4-FFF2-40B4-BE49-F238E27FC236}">
                      <a16:creationId xmlns:a16="http://schemas.microsoft.com/office/drawing/2014/main" id="{352AB0DD-51FC-8FBE-8923-3FD8474305C9}"/>
                    </a:ext>
                  </a:extLst>
                </p:cNvPr>
                <p:cNvGrpSpPr/>
                <p:nvPr/>
              </p:nvGrpSpPr>
              <p:grpSpPr>
                <a:xfrm>
                  <a:off x="17333594" y="8716088"/>
                  <a:ext cx="2944654" cy="1954530"/>
                  <a:chOff x="17333594" y="8716088"/>
                  <a:chExt cx="2944654" cy="1954530"/>
                </a:xfrm>
                <a:solidFill>
                  <a:srgbClr val="000000"/>
                </a:solidFill>
              </p:grpSpPr>
              <p:sp>
                <p:nvSpPr>
                  <p:cNvPr id="791" name="Freeform: Shape 790">
                    <a:extLst>
                      <a:ext uri="{FF2B5EF4-FFF2-40B4-BE49-F238E27FC236}">
                        <a16:creationId xmlns:a16="http://schemas.microsoft.com/office/drawing/2014/main" id="{43F03733-80FE-E371-F903-5A373278D14B}"/>
                      </a:ext>
                    </a:extLst>
                  </p:cNvPr>
                  <p:cNvSpPr/>
                  <p:nvPr/>
                </p:nvSpPr>
                <p:spPr>
                  <a:xfrm>
                    <a:off x="17680781" y="8890591"/>
                    <a:ext cx="2245994" cy="929206"/>
                  </a:xfrm>
                  <a:custGeom>
                    <a:avLst/>
                    <a:gdLst>
                      <a:gd name="connsiteX0" fmla="*/ 0 w 2245994"/>
                      <a:gd name="connsiteY0" fmla="*/ 672032 h 929206"/>
                      <a:gd name="connsiteX1" fmla="*/ 0 w 2245994"/>
                      <a:gd name="connsiteY1" fmla="*/ 924920 h 929206"/>
                      <a:gd name="connsiteX2" fmla="*/ 60007 w 2245994"/>
                      <a:gd name="connsiteY2" fmla="*/ 719180 h 929206"/>
                      <a:gd name="connsiteX3" fmla="*/ 565786 w 2245994"/>
                      <a:gd name="connsiteY3" fmla="*/ 363421 h 929206"/>
                      <a:gd name="connsiteX4" fmla="*/ 1058704 w 2245994"/>
                      <a:gd name="connsiteY4" fmla="*/ 277696 h 929206"/>
                      <a:gd name="connsiteX5" fmla="*/ 1783080 w 2245994"/>
                      <a:gd name="connsiteY5" fmla="*/ 401998 h 929206"/>
                      <a:gd name="connsiteX6" fmla="*/ 1915954 w 2245994"/>
                      <a:gd name="connsiteY6" fmla="*/ 466292 h 929206"/>
                      <a:gd name="connsiteX7" fmla="*/ 2245995 w 2245994"/>
                      <a:gd name="connsiteY7" fmla="*/ 929207 h 929206"/>
                      <a:gd name="connsiteX8" fmla="*/ 2245995 w 2245994"/>
                      <a:gd name="connsiteY8" fmla="*/ 676318 h 929206"/>
                      <a:gd name="connsiteX9" fmla="*/ 1221581 w 2245994"/>
                      <a:gd name="connsiteY9" fmla="*/ 3376 h 929206"/>
                      <a:gd name="connsiteX10" fmla="*/ 0 w 2245994"/>
                      <a:gd name="connsiteY10" fmla="*/ 672032 h 9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9206">
                        <a:moveTo>
                          <a:pt x="0" y="672032"/>
                        </a:moveTo>
                        <a:lnTo>
                          <a:pt x="0" y="924920"/>
                        </a:lnTo>
                        <a:cubicBezTo>
                          <a:pt x="0" y="852054"/>
                          <a:pt x="21431" y="779188"/>
                          <a:pt x="60007" y="719180"/>
                        </a:cubicBezTo>
                        <a:cubicBezTo>
                          <a:pt x="175737" y="534871"/>
                          <a:pt x="364331" y="432001"/>
                          <a:pt x="565786" y="363421"/>
                        </a:cubicBezTo>
                        <a:cubicBezTo>
                          <a:pt x="732949" y="311986"/>
                          <a:pt x="882968" y="286269"/>
                          <a:pt x="1058704" y="277696"/>
                        </a:cubicBezTo>
                        <a:cubicBezTo>
                          <a:pt x="1307306" y="273410"/>
                          <a:pt x="1551623" y="307700"/>
                          <a:pt x="1783080" y="401998"/>
                        </a:cubicBezTo>
                        <a:cubicBezTo>
                          <a:pt x="1825943" y="419143"/>
                          <a:pt x="1873092" y="440574"/>
                          <a:pt x="1915954" y="466292"/>
                        </a:cubicBezTo>
                        <a:cubicBezTo>
                          <a:pt x="2138839" y="594879"/>
                          <a:pt x="2245995" y="762043"/>
                          <a:pt x="2245995" y="929207"/>
                        </a:cubicBezTo>
                        <a:lnTo>
                          <a:pt x="2245995" y="676318"/>
                        </a:lnTo>
                        <a:cubicBezTo>
                          <a:pt x="2245995" y="286269"/>
                          <a:pt x="1748790" y="37667"/>
                          <a:pt x="1221581" y="3376"/>
                        </a:cubicBezTo>
                        <a:cubicBezTo>
                          <a:pt x="630079" y="-30914"/>
                          <a:pt x="0" y="196258"/>
                          <a:pt x="0" y="67203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2" name="Freeform: Shape 791">
                    <a:extLst>
                      <a:ext uri="{FF2B5EF4-FFF2-40B4-BE49-F238E27FC236}">
                        <a16:creationId xmlns:a16="http://schemas.microsoft.com/office/drawing/2014/main" id="{AEF3B165-550E-C7DD-01DF-C84B1023F2F8}"/>
                      </a:ext>
                    </a:extLst>
                  </p:cNvPr>
                  <p:cNvSpPr/>
                  <p:nvPr/>
                </p:nvSpPr>
                <p:spPr>
                  <a:xfrm>
                    <a:off x="17685059" y="9042915"/>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6"/>
                          <a:pt x="2353159" y="854035"/>
                          <a:pt x="1915961" y="1106924"/>
                        </a:cubicBezTo>
                        <a:cubicBezTo>
                          <a:pt x="1478764" y="1359813"/>
                          <a:pt x="767247" y="1359813"/>
                          <a:pt x="330049" y="1106924"/>
                        </a:cubicBezTo>
                        <a:cubicBezTo>
                          <a:pt x="-107148" y="854035"/>
                          <a:pt x="-111435" y="442556"/>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3" name="Freeform: Shape 792">
                    <a:extLst>
                      <a:ext uri="{FF2B5EF4-FFF2-40B4-BE49-F238E27FC236}">
                        <a16:creationId xmlns:a16="http://schemas.microsoft.com/office/drawing/2014/main" id="{C2717E9E-B767-9234-D50E-90E14F695A76}"/>
                      </a:ext>
                    </a:extLst>
                  </p:cNvPr>
                  <p:cNvSpPr/>
                  <p:nvPr/>
                </p:nvSpPr>
                <p:spPr>
                  <a:xfrm>
                    <a:off x="19125248" y="9746931"/>
                    <a:ext cx="960119" cy="805815"/>
                  </a:xfrm>
                  <a:custGeom>
                    <a:avLst/>
                    <a:gdLst>
                      <a:gd name="connsiteX0" fmla="*/ 0 w 960119"/>
                      <a:gd name="connsiteY0" fmla="*/ 552927 h 805815"/>
                      <a:gd name="connsiteX1" fmla="*/ 0 w 960119"/>
                      <a:gd name="connsiteY1" fmla="*/ 805815 h 805815"/>
                      <a:gd name="connsiteX2" fmla="*/ 360045 w 960119"/>
                      <a:gd name="connsiteY2" fmla="*/ 720090 h 805815"/>
                      <a:gd name="connsiteX3" fmla="*/ 360045 w 960119"/>
                      <a:gd name="connsiteY3" fmla="*/ 467202 h 805815"/>
                      <a:gd name="connsiteX4" fmla="*/ 0 w 960119"/>
                      <a:gd name="connsiteY4" fmla="*/ 552927 h 805815"/>
                      <a:gd name="connsiteX5" fmla="*/ 0 w 960119"/>
                      <a:gd name="connsiteY5" fmla="*/ 552927 h 805815"/>
                      <a:gd name="connsiteX6" fmla="*/ 947260 w 960119"/>
                      <a:gd name="connsiteY6" fmla="*/ 252889 h 805815"/>
                      <a:gd name="connsiteX7" fmla="*/ 960120 w 960119"/>
                      <a:gd name="connsiteY7" fmla="*/ 128588 h 805815"/>
                      <a:gd name="connsiteX8" fmla="*/ 951547 w 960119"/>
                      <a:gd name="connsiteY8" fmla="*/ 0 h 805815"/>
                      <a:gd name="connsiteX9" fmla="*/ 805815 w 960119"/>
                      <a:gd name="connsiteY9" fmla="*/ 210027 h 805815"/>
                      <a:gd name="connsiteX10" fmla="*/ 805815 w 960119"/>
                      <a:gd name="connsiteY10" fmla="*/ 462915 h 805815"/>
                      <a:gd name="connsiteX11" fmla="*/ 835819 w 960119"/>
                      <a:gd name="connsiteY11" fmla="*/ 428625 h 805815"/>
                      <a:gd name="connsiteX12" fmla="*/ 947260 w 960119"/>
                      <a:gd name="connsiteY12" fmla="*/ 252889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05815">
                        <a:moveTo>
                          <a:pt x="0" y="552927"/>
                        </a:moveTo>
                        <a:lnTo>
                          <a:pt x="0" y="805815"/>
                        </a:lnTo>
                        <a:cubicBezTo>
                          <a:pt x="120014" y="788670"/>
                          <a:pt x="244315" y="758667"/>
                          <a:pt x="360045" y="720090"/>
                        </a:cubicBezTo>
                        <a:lnTo>
                          <a:pt x="360045" y="467202"/>
                        </a:lnTo>
                        <a:cubicBezTo>
                          <a:pt x="244315" y="505778"/>
                          <a:pt x="115728" y="535781"/>
                          <a:pt x="0" y="552927"/>
                        </a:cubicBezTo>
                        <a:lnTo>
                          <a:pt x="0" y="552927"/>
                        </a:lnTo>
                        <a:close/>
                        <a:moveTo>
                          <a:pt x="947260" y="252889"/>
                        </a:moveTo>
                        <a:lnTo>
                          <a:pt x="960120" y="128588"/>
                        </a:lnTo>
                        <a:lnTo>
                          <a:pt x="951547" y="0"/>
                        </a:lnTo>
                        <a:cubicBezTo>
                          <a:pt x="921544" y="77153"/>
                          <a:pt x="861535" y="154305"/>
                          <a:pt x="805815" y="210027"/>
                        </a:cubicBezTo>
                        <a:lnTo>
                          <a:pt x="805815" y="462915"/>
                        </a:lnTo>
                        <a:cubicBezTo>
                          <a:pt x="818673" y="450056"/>
                          <a:pt x="827246" y="441484"/>
                          <a:pt x="835819" y="428625"/>
                        </a:cubicBezTo>
                        <a:cubicBezTo>
                          <a:pt x="878681" y="377190"/>
                          <a:pt x="921544" y="317183"/>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4" name="Freeform: Shape 793">
                    <a:extLst>
                      <a:ext uri="{FF2B5EF4-FFF2-40B4-BE49-F238E27FC236}">
                        <a16:creationId xmlns:a16="http://schemas.microsoft.com/office/drawing/2014/main" id="{56AD766D-1EE0-78DC-CF2E-31FBB6E2A25D}"/>
                      </a:ext>
                    </a:extLst>
                  </p:cNvPr>
                  <p:cNvSpPr/>
                  <p:nvPr/>
                </p:nvSpPr>
                <p:spPr>
                  <a:xfrm>
                    <a:off x="19922489" y="9108280"/>
                    <a:ext cx="120015" cy="317182"/>
                  </a:xfrm>
                  <a:custGeom>
                    <a:avLst/>
                    <a:gdLst>
                      <a:gd name="connsiteX0" fmla="*/ 120016 w 120015"/>
                      <a:gd name="connsiteY0" fmla="*/ 0 h 317182"/>
                      <a:gd name="connsiteX1" fmla="*/ 115729 w 120015"/>
                      <a:gd name="connsiteY1" fmla="*/ 248603 h 317182"/>
                      <a:gd name="connsiteX2" fmla="*/ 0 w 120015"/>
                      <a:gd name="connsiteY2" fmla="*/ 317182 h 317182"/>
                      <a:gd name="connsiteX3" fmla="*/ 0 w 120015"/>
                      <a:gd name="connsiteY3" fmla="*/ 68580 h 317182"/>
                    </a:gdLst>
                    <a:ahLst/>
                    <a:cxnLst>
                      <a:cxn ang="0">
                        <a:pos x="connsiteX0" y="connsiteY0"/>
                      </a:cxn>
                      <a:cxn ang="0">
                        <a:pos x="connsiteX1" y="connsiteY1"/>
                      </a:cxn>
                      <a:cxn ang="0">
                        <a:pos x="connsiteX2" y="connsiteY2"/>
                      </a:cxn>
                      <a:cxn ang="0">
                        <a:pos x="connsiteX3" y="connsiteY3"/>
                      </a:cxn>
                    </a:cxnLst>
                    <a:rect l="l" t="t" r="r" b="b"/>
                    <a:pathLst>
                      <a:path w="120015" h="317182">
                        <a:moveTo>
                          <a:pt x="120016" y="0"/>
                        </a:moveTo>
                        <a:lnTo>
                          <a:pt x="115729" y="248603"/>
                        </a:lnTo>
                        <a:lnTo>
                          <a:pt x="0" y="317182"/>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5" name="Freeform: Shape 794">
                    <a:extLst>
                      <a:ext uri="{FF2B5EF4-FFF2-40B4-BE49-F238E27FC236}">
                        <a16:creationId xmlns:a16="http://schemas.microsoft.com/office/drawing/2014/main" id="{FC7CB155-39E1-00CB-A4DF-258CBC182F97}"/>
                      </a:ext>
                    </a:extLst>
                  </p:cNvPr>
                  <p:cNvSpPr/>
                  <p:nvPr/>
                </p:nvSpPr>
                <p:spPr>
                  <a:xfrm>
                    <a:off x="17539335" y="9103994"/>
                    <a:ext cx="955833" cy="1448752"/>
                  </a:xfrm>
                  <a:custGeom>
                    <a:avLst/>
                    <a:gdLst>
                      <a:gd name="connsiteX0" fmla="*/ 141446 w 955833"/>
                      <a:gd name="connsiteY0" fmla="*/ 72867 h 1448752"/>
                      <a:gd name="connsiteX1" fmla="*/ 141446 w 955833"/>
                      <a:gd name="connsiteY1" fmla="*/ 321469 h 1448752"/>
                      <a:gd name="connsiteX2" fmla="*/ 21431 w 955833"/>
                      <a:gd name="connsiteY2" fmla="*/ 252889 h 1448752"/>
                      <a:gd name="connsiteX3" fmla="*/ 21431 w 955833"/>
                      <a:gd name="connsiteY3" fmla="*/ 0 h 1448752"/>
                      <a:gd name="connsiteX4" fmla="*/ 141446 w 955833"/>
                      <a:gd name="connsiteY4" fmla="*/ 72867 h 1448752"/>
                      <a:gd name="connsiteX5" fmla="*/ 141446 w 955833"/>
                      <a:gd name="connsiteY5" fmla="*/ 72867 h 1448752"/>
                      <a:gd name="connsiteX6" fmla="*/ 955833 w 955833"/>
                      <a:gd name="connsiteY6" fmla="*/ 1448753 h 1448752"/>
                      <a:gd name="connsiteX7" fmla="*/ 955833 w 955833"/>
                      <a:gd name="connsiteY7" fmla="*/ 1448753 h 1448752"/>
                      <a:gd name="connsiteX8" fmla="*/ 955833 w 955833"/>
                      <a:gd name="connsiteY8" fmla="*/ 1195864 h 1448752"/>
                      <a:gd name="connsiteX9" fmla="*/ 595789 w 955833"/>
                      <a:gd name="connsiteY9" fmla="*/ 1110139 h 1448752"/>
                      <a:gd name="connsiteX10" fmla="*/ 595789 w 955833"/>
                      <a:gd name="connsiteY10" fmla="*/ 1110139 h 1448752"/>
                      <a:gd name="connsiteX11" fmla="*/ 595789 w 955833"/>
                      <a:gd name="connsiteY11" fmla="*/ 1363028 h 1448752"/>
                      <a:gd name="connsiteX12" fmla="*/ 955833 w 955833"/>
                      <a:gd name="connsiteY12" fmla="*/ 1448753 h 1448752"/>
                      <a:gd name="connsiteX13" fmla="*/ 955833 w 955833"/>
                      <a:gd name="connsiteY13" fmla="*/ 1448753 h 1448752"/>
                      <a:gd name="connsiteX14" fmla="*/ 0 w 955833"/>
                      <a:gd name="connsiteY14" fmla="*/ 642938 h 1448752"/>
                      <a:gd name="connsiteX15" fmla="*/ 0 w 955833"/>
                      <a:gd name="connsiteY15" fmla="*/ 895827 h 1448752"/>
                      <a:gd name="connsiteX16" fmla="*/ 150019 w 955833"/>
                      <a:gd name="connsiteY16" fmla="*/ 1101567 h 1448752"/>
                      <a:gd name="connsiteX17" fmla="*/ 150019 w 955833"/>
                      <a:gd name="connsiteY17" fmla="*/ 848678 h 1448752"/>
                      <a:gd name="connsiteX18" fmla="*/ 0 w 955833"/>
                      <a:gd name="connsiteY18" fmla="*/ 642938 h 144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8752">
                        <a:moveTo>
                          <a:pt x="141446" y="72867"/>
                        </a:moveTo>
                        <a:lnTo>
                          <a:pt x="141446" y="321469"/>
                        </a:lnTo>
                        <a:lnTo>
                          <a:pt x="21431" y="252889"/>
                        </a:lnTo>
                        <a:lnTo>
                          <a:pt x="21431" y="0"/>
                        </a:lnTo>
                        <a:lnTo>
                          <a:pt x="141446" y="72867"/>
                        </a:lnTo>
                        <a:lnTo>
                          <a:pt x="141446" y="72867"/>
                        </a:lnTo>
                        <a:close/>
                        <a:moveTo>
                          <a:pt x="955833" y="1448753"/>
                        </a:moveTo>
                        <a:lnTo>
                          <a:pt x="955833" y="1448753"/>
                        </a:lnTo>
                        <a:lnTo>
                          <a:pt x="955833" y="1195864"/>
                        </a:lnTo>
                        <a:cubicBezTo>
                          <a:pt x="835819" y="1178719"/>
                          <a:pt x="711517" y="1148715"/>
                          <a:pt x="595789" y="1110139"/>
                        </a:cubicBezTo>
                        <a:lnTo>
                          <a:pt x="595789" y="1110139"/>
                        </a:lnTo>
                        <a:lnTo>
                          <a:pt x="595789" y="1363028"/>
                        </a:lnTo>
                        <a:cubicBezTo>
                          <a:pt x="707231" y="1401604"/>
                          <a:pt x="835819" y="1431608"/>
                          <a:pt x="955833" y="1448753"/>
                        </a:cubicBezTo>
                        <a:lnTo>
                          <a:pt x="955833" y="1448753"/>
                        </a:lnTo>
                        <a:close/>
                        <a:moveTo>
                          <a:pt x="0" y="642938"/>
                        </a:moveTo>
                        <a:lnTo>
                          <a:pt x="0" y="895827"/>
                        </a:lnTo>
                        <a:cubicBezTo>
                          <a:pt x="30003" y="968693"/>
                          <a:pt x="81438" y="1037273"/>
                          <a:pt x="150019" y="1101567"/>
                        </a:cubicBezTo>
                        <a:lnTo>
                          <a:pt x="150019" y="848678"/>
                        </a:lnTo>
                        <a:cubicBezTo>
                          <a:pt x="77152" y="788670"/>
                          <a:pt x="30003" y="715804"/>
                          <a:pt x="0" y="64293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6" name="Freeform: Shape 795">
                    <a:extLst>
                      <a:ext uri="{FF2B5EF4-FFF2-40B4-BE49-F238E27FC236}">
                        <a16:creationId xmlns:a16="http://schemas.microsoft.com/office/drawing/2014/main" id="{FFFD4411-6125-45D2-A054-F72034EE5B8F}"/>
                      </a:ext>
                    </a:extLst>
                  </p:cNvPr>
                  <p:cNvSpPr/>
                  <p:nvPr/>
                </p:nvSpPr>
                <p:spPr>
                  <a:xfrm>
                    <a:off x="20072508" y="9746931"/>
                    <a:ext cx="171450" cy="252889"/>
                  </a:xfrm>
                  <a:custGeom>
                    <a:avLst/>
                    <a:gdLst>
                      <a:gd name="connsiteX0" fmla="*/ 171450 w 171450"/>
                      <a:gd name="connsiteY0" fmla="*/ 0 h 252889"/>
                      <a:gd name="connsiteX1" fmla="*/ 171450 w 171450"/>
                      <a:gd name="connsiteY1" fmla="*/ 252889 h 252889"/>
                      <a:gd name="connsiteX2" fmla="*/ 0 w 171450"/>
                      <a:gd name="connsiteY2" fmla="*/ 252889 h 252889"/>
                      <a:gd name="connsiteX3" fmla="*/ 0 w 171450"/>
                      <a:gd name="connsiteY3" fmla="*/ 0 h 252889"/>
                    </a:gdLst>
                    <a:ahLst/>
                    <a:cxnLst>
                      <a:cxn ang="0">
                        <a:pos x="connsiteX0" y="connsiteY0"/>
                      </a:cxn>
                      <a:cxn ang="0">
                        <a:pos x="connsiteX1" y="connsiteY1"/>
                      </a:cxn>
                      <a:cxn ang="0">
                        <a:pos x="connsiteX2" y="connsiteY2"/>
                      </a:cxn>
                      <a:cxn ang="0">
                        <a:pos x="connsiteX3" y="connsiteY3"/>
                      </a:cxn>
                    </a:cxnLst>
                    <a:rect l="l" t="t" r="r" b="b"/>
                    <a:pathLst>
                      <a:path w="171450" h="252889">
                        <a:moveTo>
                          <a:pt x="171450" y="0"/>
                        </a:moveTo>
                        <a:lnTo>
                          <a:pt x="171450" y="25288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7" name="Freeform: Shape 796">
                    <a:extLst>
                      <a:ext uri="{FF2B5EF4-FFF2-40B4-BE49-F238E27FC236}">
                        <a16:creationId xmlns:a16="http://schemas.microsoft.com/office/drawing/2014/main" id="{7A23E493-AA5B-F652-C42E-990E76DD5676}"/>
                      </a:ext>
                    </a:extLst>
                  </p:cNvPr>
                  <p:cNvSpPr/>
                  <p:nvPr/>
                </p:nvSpPr>
                <p:spPr>
                  <a:xfrm>
                    <a:off x="17367884" y="9746931"/>
                    <a:ext cx="171450" cy="252889"/>
                  </a:xfrm>
                  <a:custGeom>
                    <a:avLst/>
                    <a:gdLst>
                      <a:gd name="connsiteX0" fmla="*/ 171451 w 171450"/>
                      <a:gd name="connsiteY0" fmla="*/ 0 h 252889"/>
                      <a:gd name="connsiteX1" fmla="*/ 167164 w 171450"/>
                      <a:gd name="connsiteY1" fmla="*/ 252889 h 252889"/>
                      <a:gd name="connsiteX2" fmla="*/ 0 w 171450"/>
                      <a:gd name="connsiteY2" fmla="*/ 252889 h 252889"/>
                      <a:gd name="connsiteX3" fmla="*/ 0 w 171450"/>
                      <a:gd name="connsiteY3" fmla="*/ 0 h 252889"/>
                    </a:gdLst>
                    <a:ahLst/>
                    <a:cxnLst>
                      <a:cxn ang="0">
                        <a:pos x="connsiteX0" y="connsiteY0"/>
                      </a:cxn>
                      <a:cxn ang="0">
                        <a:pos x="connsiteX1" y="connsiteY1"/>
                      </a:cxn>
                      <a:cxn ang="0">
                        <a:pos x="connsiteX2" y="connsiteY2"/>
                      </a:cxn>
                      <a:cxn ang="0">
                        <a:pos x="connsiteX3" y="connsiteY3"/>
                      </a:cxn>
                    </a:cxnLst>
                    <a:rect l="l" t="t" r="r" b="b"/>
                    <a:pathLst>
                      <a:path w="171450" h="252889">
                        <a:moveTo>
                          <a:pt x="171451" y="0"/>
                        </a:moveTo>
                        <a:lnTo>
                          <a:pt x="167164" y="252889"/>
                        </a:lnTo>
                        <a:lnTo>
                          <a:pt x="0" y="252889"/>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8" name="Freeform: Shape 797">
                    <a:extLst>
                      <a:ext uri="{FF2B5EF4-FFF2-40B4-BE49-F238E27FC236}">
                        <a16:creationId xmlns:a16="http://schemas.microsoft.com/office/drawing/2014/main" id="{EE0F6BC8-E673-C822-429B-BF43274BA138}"/>
                      </a:ext>
                    </a:extLst>
                  </p:cNvPr>
                  <p:cNvSpPr/>
                  <p:nvPr/>
                </p:nvSpPr>
                <p:spPr>
                  <a:xfrm>
                    <a:off x="19481006" y="10214133"/>
                    <a:ext cx="120014" cy="321468"/>
                  </a:xfrm>
                  <a:custGeom>
                    <a:avLst/>
                    <a:gdLst>
                      <a:gd name="connsiteX0" fmla="*/ 120014 w 120014"/>
                      <a:gd name="connsiteY0" fmla="*/ 68580 h 321468"/>
                      <a:gd name="connsiteX1" fmla="*/ 120014 w 120014"/>
                      <a:gd name="connsiteY1" fmla="*/ 321469 h 321468"/>
                      <a:gd name="connsiteX2" fmla="*/ 0 w 120014"/>
                      <a:gd name="connsiteY2" fmla="*/ 252889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68580"/>
                        </a:moveTo>
                        <a:lnTo>
                          <a:pt x="120014" y="32146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9" name="Freeform: Shape 798">
                    <a:extLst>
                      <a:ext uri="{FF2B5EF4-FFF2-40B4-BE49-F238E27FC236}">
                        <a16:creationId xmlns:a16="http://schemas.microsoft.com/office/drawing/2014/main" id="{C0111268-101F-DD4C-FA35-9BBE56E55411}"/>
                      </a:ext>
                    </a:extLst>
                  </p:cNvPr>
                  <p:cNvSpPr/>
                  <p:nvPr/>
                </p:nvSpPr>
                <p:spPr>
                  <a:xfrm>
                    <a:off x="18015108" y="10214133"/>
                    <a:ext cx="120015" cy="321468"/>
                  </a:xfrm>
                  <a:custGeom>
                    <a:avLst/>
                    <a:gdLst>
                      <a:gd name="connsiteX0" fmla="*/ 120016 w 120015"/>
                      <a:gd name="connsiteY0" fmla="*/ 0 h 321468"/>
                      <a:gd name="connsiteX1" fmla="*/ 120016 w 120015"/>
                      <a:gd name="connsiteY1" fmla="*/ 252889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52889"/>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00" name="Freeform: Shape 799">
                    <a:extLst>
                      <a:ext uri="{FF2B5EF4-FFF2-40B4-BE49-F238E27FC236}">
                        <a16:creationId xmlns:a16="http://schemas.microsoft.com/office/drawing/2014/main" id="{DCD97481-8830-C886-5011-BA9F6DB657CA}"/>
                      </a:ext>
                    </a:extLst>
                  </p:cNvPr>
                  <p:cNvSpPr/>
                  <p:nvPr/>
                </p:nvSpPr>
                <p:spPr>
                  <a:xfrm>
                    <a:off x="17333594" y="9562623"/>
                    <a:ext cx="681513" cy="972978"/>
                  </a:xfrm>
                  <a:custGeom>
                    <a:avLst/>
                    <a:gdLst>
                      <a:gd name="connsiteX0" fmla="*/ 681514 w 681513"/>
                      <a:gd name="connsiteY0" fmla="*/ 720090 h 972978"/>
                      <a:gd name="connsiteX1" fmla="*/ 235744 w 681513"/>
                      <a:gd name="connsiteY1" fmla="*/ 462915 h 972978"/>
                      <a:gd name="connsiteX2" fmla="*/ 235744 w 681513"/>
                      <a:gd name="connsiteY2" fmla="*/ 715804 h 972978"/>
                      <a:gd name="connsiteX3" fmla="*/ 681514 w 681513"/>
                      <a:gd name="connsiteY3" fmla="*/ 972979 h 972978"/>
                      <a:gd name="connsiteX4" fmla="*/ 681514 w 681513"/>
                      <a:gd name="connsiteY4" fmla="*/ 972979 h 972978"/>
                      <a:gd name="connsiteX5" fmla="*/ 681514 w 681513"/>
                      <a:gd name="connsiteY5" fmla="*/ 720090 h 972978"/>
                      <a:gd name="connsiteX6" fmla="*/ 681514 w 681513"/>
                      <a:gd name="connsiteY6" fmla="*/ 720090 h 972978"/>
                      <a:gd name="connsiteX7" fmla="*/ 0 w 681513"/>
                      <a:gd name="connsiteY7" fmla="*/ 0 h 972978"/>
                      <a:gd name="connsiteX8" fmla="*/ 0 w 681513"/>
                      <a:gd name="connsiteY8" fmla="*/ 252889 h 972978"/>
                      <a:gd name="connsiteX9" fmla="*/ 34290 w 681513"/>
                      <a:gd name="connsiteY9" fmla="*/ 441483 h 972978"/>
                      <a:gd name="connsiteX10" fmla="*/ 34290 w 681513"/>
                      <a:gd name="connsiteY10" fmla="*/ 188595 h 972978"/>
                      <a:gd name="connsiteX11" fmla="*/ 0 w 681513"/>
                      <a:gd name="connsiteY11" fmla="*/ 0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2978">
                        <a:moveTo>
                          <a:pt x="681514" y="720090"/>
                        </a:moveTo>
                        <a:cubicBezTo>
                          <a:pt x="522923" y="660082"/>
                          <a:pt x="360045" y="574357"/>
                          <a:pt x="235744" y="462915"/>
                        </a:cubicBezTo>
                        <a:lnTo>
                          <a:pt x="235744" y="715804"/>
                        </a:lnTo>
                        <a:cubicBezTo>
                          <a:pt x="360045" y="827246"/>
                          <a:pt x="522923" y="917257"/>
                          <a:pt x="681514" y="972979"/>
                        </a:cubicBezTo>
                        <a:lnTo>
                          <a:pt x="681514" y="972979"/>
                        </a:lnTo>
                        <a:lnTo>
                          <a:pt x="681514" y="720090"/>
                        </a:lnTo>
                        <a:lnTo>
                          <a:pt x="681514" y="720090"/>
                        </a:lnTo>
                        <a:close/>
                        <a:moveTo>
                          <a:pt x="0" y="0"/>
                        </a:moveTo>
                        <a:lnTo>
                          <a:pt x="0" y="252889"/>
                        </a:lnTo>
                        <a:cubicBezTo>
                          <a:pt x="0" y="317182"/>
                          <a:pt x="12859" y="377190"/>
                          <a:pt x="34290" y="441483"/>
                        </a:cubicBezTo>
                        <a:lnTo>
                          <a:pt x="34290" y="188595"/>
                        </a:lnTo>
                        <a:cubicBezTo>
                          <a:pt x="12859" y="124301"/>
                          <a:pt x="0" y="60007"/>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01" name="Freeform: Shape 800">
                    <a:extLst>
                      <a:ext uri="{FF2B5EF4-FFF2-40B4-BE49-F238E27FC236}">
                        <a16:creationId xmlns:a16="http://schemas.microsoft.com/office/drawing/2014/main" id="{4ED58D2E-B4E4-EB90-D87E-B4D6A3F6D258}"/>
                      </a:ext>
                    </a:extLst>
                  </p:cNvPr>
                  <p:cNvSpPr/>
                  <p:nvPr/>
                </p:nvSpPr>
                <p:spPr>
                  <a:xfrm>
                    <a:off x="17335738" y="8716088"/>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10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10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0"/>
                          <a:pt x="675085" y="392192"/>
                        </a:cubicBezTo>
                        <a:cubicBezTo>
                          <a:pt x="1112282" y="139303"/>
                          <a:pt x="1823800" y="139303"/>
                          <a:pt x="2260998" y="392192"/>
                        </a:cubicBezTo>
                        <a:cubicBezTo>
                          <a:pt x="2698194" y="645080"/>
                          <a:pt x="2702481" y="1056561"/>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9"/>
                          <a:pt x="32147" y="1030843"/>
                        </a:cubicBezTo>
                        <a:lnTo>
                          <a:pt x="199311" y="1030843"/>
                        </a:lnTo>
                        <a:cubicBezTo>
                          <a:pt x="229314" y="1103710"/>
                          <a:pt x="280750" y="1172289"/>
                          <a:pt x="349330" y="1236583"/>
                        </a:cubicBezTo>
                        <a:lnTo>
                          <a:pt x="229314" y="1305163"/>
                        </a:lnTo>
                        <a:cubicBezTo>
                          <a:pt x="285036" y="1356598"/>
                          <a:pt x="353616" y="1403747"/>
                          <a:pt x="430768" y="1446610"/>
                        </a:cubicBezTo>
                        <a:cubicBezTo>
                          <a:pt x="507920" y="1489472"/>
                          <a:pt x="589360" y="1528048"/>
                          <a:pt x="679370" y="1562338"/>
                        </a:cubicBezTo>
                        <a:lnTo>
                          <a:pt x="799386" y="1493758"/>
                        </a:lnTo>
                        <a:cubicBezTo>
                          <a:pt x="910829" y="1532335"/>
                          <a:pt x="1035130" y="1562338"/>
                          <a:pt x="1159431" y="1579483"/>
                        </a:cubicBezTo>
                        <a:lnTo>
                          <a:pt x="1159431" y="1678067"/>
                        </a:lnTo>
                        <a:cubicBezTo>
                          <a:pt x="1365170" y="1703785"/>
                          <a:pt x="1583769" y="1703785"/>
                          <a:pt x="1789510" y="1678067"/>
                        </a:cubicBezTo>
                        <a:lnTo>
                          <a:pt x="1789510" y="1579483"/>
                        </a:lnTo>
                        <a:cubicBezTo>
                          <a:pt x="1913811" y="1562338"/>
                          <a:pt x="2033826" y="1532335"/>
                          <a:pt x="2149555" y="1493758"/>
                        </a:cubicBezTo>
                        <a:lnTo>
                          <a:pt x="2269569" y="1562338"/>
                        </a:lnTo>
                        <a:cubicBezTo>
                          <a:pt x="2355294" y="1528048"/>
                          <a:pt x="2441019" y="1489472"/>
                          <a:pt x="2513886" y="1446610"/>
                        </a:cubicBezTo>
                        <a:cubicBezTo>
                          <a:pt x="2591038" y="1403747"/>
                          <a:pt x="2655332" y="1352312"/>
                          <a:pt x="2711054" y="1305163"/>
                        </a:cubicBezTo>
                        <a:lnTo>
                          <a:pt x="2591038" y="1236583"/>
                        </a:lnTo>
                        <a:cubicBezTo>
                          <a:pt x="2659618" y="1172289"/>
                          <a:pt x="2706767" y="1099423"/>
                          <a:pt x="2736770" y="1030843"/>
                        </a:cubicBezTo>
                        <a:lnTo>
                          <a:pt x="2903935" y="1030843"/>
                        </a:lnTo>
                        <a:cubicBezTo>
                          <a:pt x="2951083" y="910829"/>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02" name="Freeform: Shape 801">
                    <a:extLst>
                      <a:ext uri="{FF2B5EF4-FFF2-40B4-BE49-F238E27FC236}">
                        <a16:creationId xmlns:a16="http://schemas.microsoft.com/office/drawing/2014/main" id="{C22A5318-CCF3-A9E7-B035-2FC1E994F55B}"/>
                      </a:ext>
                    </a:extLst>
                  </p:cNvPr>
                  <p:cNvSpPr/>
                  <p:nvPr/>
                </p:nvSpPr>
                <p:spPr>
                  <a:xfrm>
                    <a:off x="18495168" y="9566909"/>
                    <a:ext cx="1783080" cy="1103709"/>
                  </a:xfrm>
                  <a:custGeom>
                    <a:avLst/>
                    <a:gdLst>
                      <a:gd name="connsiteX0" fmla="*/ 1748790 w 1783080"/>
                      <a:gd name="connsiteY0" fmla="*/ 180022 h 1103709"/>
                      <a:gd name="connsiteX1" fmla="*/ 1748790 w 1783080"/>
                      <a:gd name="connsiteY1" fmla="*/ 432912 h 1103709"/>
                      <a:gd name="connsiteX2" fmla="*/ 1783080 w 1783080"/>
                      <a:gd name="connsiteY2" fmla="*/ 252889 h 1103709"/>
                      <a:gd name="connsiteX3" fmla="*/ 1783080 w 1783080"/>
                      <a:gd name="connsiteY3" fmla="*/ 0 h 1103709"/>
                      <a:gd name="connsiteX4" fmla="*/ 1748790 w 1783080"/>
                      <a:gd name="connsiteY4" fmla="*/ 180022 h 1103709"/>
                      <a:gd name="connsiteX5" fmla="*/ 1748790 w 1783080"/>
                      <a:gd name="connsiteY5" fmla="*/ 180022 h 1103709"/>
                      <a:gd name="connsiteX6" fmla="*/ 0 w 1783080"/>
                      <a:gd name="connsiteY6" fmla="*/ 831533 h 1103709"/>
                      <a:gd name="connsiteX7" fmla="*/ 0 w 1783080"/>
                      <a:gd name="connsiteY7" fmla="*/ 1084421 h 1103709"/>
                      <a:gd name="connsiteX8" fmla="*/ 630079 w 1783080"/>
                      <a:gd name="connsiteY8" fmla="*/ 1084421 h 1103709"/>
                      <a:gd name="connsiteX9" fmla="*/ 630079 w 1783080"/>
                      <a:gd name="connsiteY9" fmla="*/ 831533 h 1103709"/>
                      <a:gd name="connsiteX10" fmla="*/ 0 w 1783080"/>
                      <a:gd name="connsiteY10" fmla="*/ 831533 h 1103709"/>
                      <a:gd name="connsiteX11" fmla="*/ 0 w 1783080"/>
                      <a:gd name="connsiteY11" fmla="*/ 831533 h 1103709"/>
                      <a:gd name="connsiteX12" fmla="*/ 1551623 w 1783080"/>
                      <a:gd name="connsiteY12" fmla="*/ 707231 h 1103709"/>
                      <a:gd name="connsiteX13" fmla="*/ 1551623 w 1783080"/>
                      <a:gd name="connsiteY13" fmla="*/ 454343 h 1103709"/>
                      <a:gd name="connsiteX14" fmla="*/ 1105852 w 1783080"/>
                      <a:gd name="connsiteY14" fmla="*/ 711518 h 1103709"/>
                      <a:gd name="connsiteX15" fmla="*/ 1105852 w 1783080"/>
                      <a:gd name="connsiteY15" fmla="*/ 964406 h 1103709"/>
                      <a:gd name="connsiteX16" fmla="*/ 1551623 w 1783080"/>
                      <a:gd name="connsiteY16" fmla="*/ 707231 h 11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103709">
                        <a:moveTo>
                          <a:pt x="1748790" y="180022"/>
                        </a:moveTo>
                        <a:lnTo>
                          <a:pt x="1748790" y="432912"/>
                        </a:lnTo>
                        <a:cubicBezTo>
                          <a:pt x="1770221" y="377190"/>
                          <a:pt x="1783080" y="312896"/>
                          <a:pt x="1783080" y="252889"/>
                        </a:cubicBezTo>
                        <a:lnTo>
                          <a:pt x="1783080" y="0"/>
                        </a:lnTo>
                        <a:cubicBezTo>
                          <a:pt x="1778794" y="17145"/>
                          <a:pt x="1757363" y="137160"/>
                          <a:pt x="1748790" y="180022"/>
                        </a:cubicBezTo>
                        <a:lnTo>
                          <a:pt x="1748790" y="180022"/>
                        </a:lnTo>
                        <a:close/>
                        <a:moveTo>
                          <a:pt x="0" y="831533"/>
                        </a:moveTo>
                        <a:lnTo>
                          <a:pt x="0" y="1084421"/>
                        </a:lnTo>
                        <a:cubicBezTo>
                          <a:pt x="205739" y="1110139"/>
                          <a:pt x="424339" y="1110139"/>
                          <a:pt x="630079" y="1084421"/>
                        </a:cubicBezTo>
                        <a:lnTo>
                          <a:pt x="630079" y="831533"/>
                        </a:lnTo>
                        <a:cubicBezTo>
                          <a:pt x="424339" y="857250"/>
                          <a:pt x="201454" y="857250"/>
                          <a:pt x="0" y="831533"/>
                        </a:cubicBezTo>
                        <a:lnTo>
                          <a:pt x="0" y="831533"/>
                        </a:lnTo>
                        <a:close/>
                        <a:moveTo>
                          <a:pt x="1551623" y="707231"/>
                        </a:moveTo>
                        <a:lnTo>
                          <a:pt x="1551623" y="454343"/>
                        </a:lnTo>
                        <a:cubicBezTo>
                          <a:pt x="1427321" y="570071"/>
                          <a:pt x="1264444" y="655796"/>
                          <a:pt x="1105852" y="711518"/>
                        </a:cubicBezTo>
                        <a:lnTo>
                          <a:pt x="1105852" y="964406"/>
                        </a:lnTo>
                        <a:cubicBezTo>
                          <a:pt x="1264444" y="908685"/>
                          <a:pt x="1423036" y="822960"/>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3" name="Graphic 4">
                  <a:extLst>
                    <a:ext uri="{FF2B5EF4-FFF2-40B4-BE49-F238E27FC236}">
                      <a16:creationId xmlns:a16="http://schemas.microsoft.com/office/drawing/2014/main" id="{7EE711C1-F8E7-16D9-2C6E-EEF6DA4F2668}"/>
                    </a:ext>
                  </a:extLst>
                </p:cNvPr>
                <p:cNvGrpSpPr/>
                <p:nvPr/>
              </p:nvGrpSpPr>
              <p:grpSpPr>
                <a:xfrm>
                  <a:off x="17333594" y="8437482"/>
                  <a:ext cx="2944654" cy="1954530"/>
                  <a:chOff x="17333594" y="8437482"/>
                  <a:chExt cx="2944654" cy="1954530"/>
                </a:xfrm>
                <a:solidFill>
                  <a:srgbClr val="000000"/>
                </a:solidFill>
              </p:grpSpPr>
              <p:sp>
                <p:nvSpPr>
                  <p:cNvPr id="779" name="Freeform: Shape 778">
                    <a:extLst>
                      <a:ext uri="{FF2B5EF4-FFF2-40B4-BE49-F238E27FC236}">
                        <a16:creationId xmlns:a16="http://schemas.microsoft.com/office/drawing/2014/main" id="{3F334FDC-30DB-8B65-B4DF-2C536F04C314}"/>
                      </a:ext>
                    </a:extLst>
                  </p:cNvPr>
                  <p:cNvSpPr/>
                  <p:nvPr/>
                </p:nvSpPr>
                <p:spPr>
                  <a:xfrm>
                    <a:off x="17680781" y="8615442"/>
                    <a:ext cx="2245994" cy="925750"/>
                  </a:xfrm>
                  <a:custGeom>
                    <a:avLst/>
                    <a:gdLst>
                      <a:gd name="connsiteX0" fmla="*/ 0 w 2245994"/>
                      <a:gd name="connsiteY0" fmla="*/ 668575 h 925750"/>
                      <a:gd name="connsiteX1" fmla="*/ 0 w 2245994"/>
                      <a:gd name="connsiteY1" fmla="*/ 921464 h 925750"/>
                      <a:gd name="connsiteX2" fmla="*/ 60007 w 2245994"/>
                      <a:gd name="connsiteY2" fmla="*/ 715724 h 925750"/>
                      <a:gd name="connsiteX3" fmla="*/ 565786 w 2245994"/>
                      <a:gd name="connsiteY3" fmla="*/ 359965 h 925750"/>
                      <a:gd name="connsiteX4" fmla="*/ 1058704 w 2245994"/>
                      <a:gd name="connsiteY4" fmla="*/ 274240 h 925750"/>
                      <a:gd name="connsiteX5" fmla="*/ 1783080 w 2245994"/>
                      <a:gd name="connsiteY5" fmla="*/ 398541 h 925750"/>
                      <a:gd name="connsiteX6" fmla="*/ 1915954 w 2245994"/>
                      <a:gd name="connsiteY6" fmla="*/ 462835 h 925750"/>
                      <a:gd name="connsiteX7" fmla="*/ 2245995 w 2245994"/>
                      <a:gd name="connsiteY7" fmla="*/ 925750 h 925750"/>
                      <a:gd name="connsiteX8" fmla="*/ 2245995 w 2245994"/>
                      <a:gd name="connsiteY8" fmla="*/ 677148 h 925750"/>
                      <a:gd name="connsiteX9" fmla="*/ 1221581 w 2245994"/>
                      <a:gd name="connsiteY9" fmla="*/ 4206 h 925750"/>
                      <a:gd name="connsiteX10" fmla="*/ 0 w 2245994"/>
                      <a:gd name="connsiteY10" fmla="*/ 668575 h 9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5750">
                        <a:moveTo>
                          <a:pt x="0" y="668575"/>
                        </a:moveTo>
                        <a:lnTo>
                          <a:pt x="0" y="921464"/>
                        </a:lnTo>
                        <a:cubicBezTo>
                          <a:pt x="0" y="848598"/>
                          <a:pt x="21431" y="775732"/>
                          <a:pt x="60007" y="715724"/>
                        </a:cubicBezTo>
                        <a:cubicBezTo>
                          <a:pt x="175737" y="531415"/>
                          <a:pt x="364331" y="428545"/>
                          <a:pt x="565786" y="359965"/>
                        </a:cubicBezTo>
                        <a:cubicBezTo>
                          <a:pt x="732949" y="308530"/>
                          <a:pt x="882968" y="282813"/>
                          <a:pt x="1058704" y="274240"/>
                        </a:cubicBezTo>
                        <a:cubicBezTo>
                          <a:pt x="1307306" y="269954"/>
                          <a:pt x="1551623" y="304244"/>
                          <a:pt x="1783080" y="398541"/>
                        </a:cubicBezTo>
                        <a:cubicBezTo>
                          <a:pt x="1825943" y="415686"/>
                          <a:pt x="1873092" y="437117"/>
                          <a:pt x="1915954" y="462835"/>
                        </a:cubicBezTo>
                        <a:cubicBezTo>
                          <a:pt x="2138839" y="591423"/>
                          <a:pt x="2245995" y="758586"/>
                          <a:pt x="2245995" y="925750"/>
                        </a:cubicBezTo>
                        <a:lnTo>
                          <a:pt x="2245995" y="677148"/>
                        </a:lnTo>
                        <a:cubicBezTo>
                          <a:pt x="2245995" y="287099"/>
                          <a:pt x="1748790" y="38496"/>
                          <a:pt x="1221581" y="4206"/>
                        </a:cubicBezTo>
                        <a:cubicBezTo>
                          <a:pt x="630079" y="-34370"/>
                          <a:pt x="0" y="192801"/>
                          <a:pt x="0" y="66857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0" name="Freeform: Shape 779">
                    <a:extLst>
                      <a:ext uri="{FF2B5EF4-FFF2-40B4-BE49-F238E27FC236}">
                        <a16:creationId xmlns:a16="http://schemas.microsoft.com/office/drawing/2014/main" id="{7436C0FA-8108-A651-BAC0-8EF0DE715398}"/>
                      </a:ext>
                    </a:extLst>
                  </p:cNvPr>
                  <p:cNvSpPr/>
                  <p:nvPr/>
                </p:nvSpPr>
                <p:spPr>
                  <a:xfrm>
                    <a:off x="17685059" y="8764309"/>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6"/>
                          <a:pt x="2353159" y="854035"/>
                          <a:pt x="1915961" y="1106924"/>
                        </a:cubicBezTo>
                        <a:cubicBezTo>
                          <a:pt x="1478764" y="1359813"/>
                          <a:pt x="767247" y="1359813"/>
                          <a:pt x="330049" y="1106924"/>
                        </a:cubicBezTo>
                        <a:cubicBezTo>
                          <a:pt x="-107148" y="854035"/>
                          <a:pt x="-111435" y="442556"/>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1" name="Freeform: Shape 780">
                    <a:extLst>
                      <a:ext uri="{FF2B5EF4-FFF2-40B4-BE49-F238E27FC236}">
                        <a16:creationId xmlns:a16="http://schemas.microsoft.com/office/drawing/2014/main" id="{46084B3C-7EB0-6374-1E3D-F1543CDE024D}"/>
                      </a:ext>
                    </a:extLst>
                  </p:cNvPr>
                  <p:cNvSpPr/>
                  <p:nvPr/>
                </p:nvSpPr>
                <p:spPr>
                  <a:xfrm>
                    <a:off x="19125248" y="9468325"/>
                    <a:ext cx="960119" cy="805815"/>
                  </a:xfrm>
                  <a:custGeom>
                    <a:avLst/>
                    <a:gdLst>
                      <a:gd name="connsiteX0" fmla="*/ 0 w 960119"/>
                      <a:gd name="connsiteY0" fmla="*/ 552927 h 805815"/>
                      <a:gd name="connsiteX1" fmla="*/ 0 w 960119"/>
                      <a:gd name="connsiteY1" fmla="*/ 805815 h 805815"/>
                      <a:gd name="connsiteX2" fmla="*/ 360045 w 960119"/>
                      <a:gd name="connsiteY2" fmla="*/ 720090 h 805815"/>
                      <a:gd name="connsiteX3" fmla="*/ 360045 w 960119"/>
                      <a:gd name="connsiteY3" fmla="*/ 467202 h 805815"/>
                      <a:gd name="connsiteX4" fmla="*/ 0 w 960119"/>
                      <a:gd name="connsiteY4" fmla="*/ 552927 h 805815"/>
                      <a:gd name="connsiteX5" fmla="*/ 0 w 960119"/>
                      <a:gd name="connsiteY5" fmla="*/ 552927 h 805815"/>
                      <a:gd name="connsiteX6" fmla="*/ 947260 w 960119"/>
                      <a:gd name="connsiteY6" fmla="*/ 252889 h 805815"/>
                      <a:gd name="connsiteX7" fmla="*/ 960120 w 960119"/>
                      <a:gd name="connsiteY7" fmla="*/ 128588 h 805815"/>
                      <a:gd name="connsiteX8" fmla="*/ 951547 w 960119"/>
                      <a:gd name="connsiteY8" fmla="*/ 0 h 805815"/>
                      <a:gd name="connsiteX9" fmla="*/ 805815 w 960119"/>
                      <a:gd name="connsiteY9" fmla="*/ 210027 h 805815"/>
                      <a:gd name="connsiteX10" fmla="*/ 805815 w 960119"/>
                      <a:gd name="connsiteY10" fmla="*/ 462915 h 805815"/>
                      <a:gd name="connsiteX11" fmla="*/ 835819 w 960119"/>
                      <a:gd name="connsiteY11" fmla="*/ 428625 h 805815"/>
                      <a:gd name="connsiteX12" fmla="*/ 947260 w 960119"/>
                      <a:gd name="connsiteY12" fmla="*/ 252889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05815">
                        <a:moveTo>
                          <a:pt x="0" y="552927"/>
                        </a:moveTo>
                        <a:lnTo>
                          <a:pt x="0" y="805815"/>
                        </a:lnTo>
                        <a:cubicBezTo>
                          <a:pt x="120014" y="788670"/>
                          <a:pt x="244315" y="758667"/>
                          <a:pt x="360045" y="720090"/>
                        </a:cubicBezTo>
                        <a:lnTo>
                          <a:pt x="360045" y="467202"/>
                        </a:lnTo>
                        <a:cubicBezTo>
                          <a:pt x="244315" y="510064"/>
                          <a:pt x="115728" y="535781"/>
                          <a:pt x="0" y="552927"/>
                        </a:cubicBezTo>
                        <a:lnTo>
                          <a:pt x="0" y="552927"/>
                        </a:lnTo>
                        <a:close/>
                        <a:moveTo>
                          <a:pt x="947260" y="252889"/>
                        </a:moveTo>
                        <a:lnTo>
                          <a:pt x="960120" y="128588"/>
                        </a:lnTo>
                        <a:lnTo>
                          <a:pt x="951547" y="0"/>
                        </a:lnTo>
                        <a:cubicBezTo>
                          <a:pt x="921544" y="77153"/>
                          <a:pt x="861535" y="154305"/>
                          <a:pt x="805815" y="210027"/>
                        </a:cubicBezTo>
                        <a:lnTo>
                          <a:pt x="805815" y="462915"/>
                        </a:lnTo>
                        <a:cubicBezTo>
                          <a:pt x="818673" y="450056"/>
                          <a:pt x="827246" y="441484"/>
                          <a:pt x="835819" y="428625"/>
                        </a:cubicBezTo>
                        <a:cubicBezTo>
                          <a:pt x="878681" y="377190"/>
                          <a:pt x="921544" y="317183"/>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2" name="Freeform: Shape 781">
                    <a:extLst>
                      <a:ext uri="{FF2B5EF4-FFF2-40B4-BE49-F238E27FC236}">
                        <a16:creationId xmlns:a16="http://schemas.microsoft.com/office/drawing/2014/main" id="{06925F15-E9C2-05B1-751A-6A99908BC0AD}"/>
                      </a:ext>
                    </a:extLst>
                  </p:cNvPr>
                  <p:cNvSpPr/>
                  <p:nvPr/>
                </p:nvSpPr>
                <p:spPr>
                  <a:xfrm>
                    <a:off x="19922489" y="8829674"/>
                    <a:ext cx="120015" cy="317182"/>
                  </a:xfrm>
                  <a:custGeom>
                    <a:avLst/>
                    <a:gdLst>
                      <a:gd name="connsiteX0" fmla="*/ 120016 w 120015"/>
                      <a:gd name="connsiteY0" fmla="*/ 0 h 317182"/>
                      <a:gd name="connsiteX1" fmla="*/ 115729 w 120015"/>
                      <a:gd name="connsiteY1" fmla="*/ 248603 h 317182"/>
                      <a:gd name="connsiteX2" fmla="*/ 0 w 120015"/>
                      <a:gd name="connsiteY2" fmla="*/ 317182 h 317182"/>
                      <a:gd name="connsiteX3" fmla="*/ 0 w 120015"/>
                      <a:gd name="connsiteY3" fmla="*/ 68580 h 317182"/>
                    </a:gdLst>
                    <a:ahLst/>
                    <a:cxnLst>
                      <a:cxn ang="0">
                        <a:pos x="connsiteX0" y="connsiteY0"/>
                      </a:cxn>
                      <a:cxn ang="0">
                        <a:pos x="connsiteX1" y="connsiteY1"/>
                      </a:cxn>
                      <a:cxn ang="0">
                        <a:pos x="connsiteX2" y="connsiteY2"/>
                      </a:cxn>
                      <a:cxn ang="0">
                        <a:pos x="connsiteX3" y="connsiteY3"/>
                      </a:cxn>
                    </a:cxnLst>
                    <a:rect l="l" t="t" r="r" b="b"/>
                    <a:pathLst>
                      <a:path w="120015" h="317182">
                        <a:moveTo>
                          <a:pt x="120016" y="0"/>
                        </a:moveTo>
                        <a:lnTo>
                          <a:pt x="115729" y="248603"/>
                        </a:lnTo>
                        <a:lnTo>
                          <a:pt x="0" y="317182"/>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3" name="Freeform: Shape 782">
                    <a:extLst>
                      <a:ext uri="{FF2B5EF4-FFF2-40B4-BE49-F238E27FC236}">
                        <a16:creationId xmlns:a16="http://schemas.microsoft.com/office/drawing/2014/main" id="{9F810532-43ED-3535-EA05-CE5FAE50FB28}"/>
                      </a:ext>
                    </a:extLst>
                  </p:cNvPr>
                  <p:cNvSpPr/>
                  <p:nvPr/>
                </p:nvSpPr>
                <p:spPr>
                  <a:xfrm>
                    <a:off x="17539335" y="8829674"/>
                    <a:ext cx="955833" cy="1444466"/>
                  </a:xfrm>
                  <a:custGeom>
                    <a:avLst/>
                    <a:gdLst>
                      <a:gd name="connsiteX0" fmla="*/ 141446 w 955833"/>
                      <a:gd name="connsiteY0" fmla="*/ 68580 h 1444466"/>
                      <a:gd name="connsiteX1" fmla="*/ 141446 w 955833"/>
                      <a:gd name="connsiteY1" fmla="*/ 321469 h 1444466"/>
                      <a:gd name="connsiteX2" fmla="*/ 21431 w 955833"/>
                      <a:gd name="connsiteY2" fmla="*/ 252889 h 1444466"/>
                      <a:gd name="connsiteX3" fmla="*/ 21431 w 955833"/>
                      <a:gd name="connsiteY3" fmla="*/ 0 h 1444466"/>
                      <a:gd name="connsiteX4" fmla="*/ 141446 w 955833"/>
                      <a:gd name="connsiteY4" fmla="*/ 68580 h 1444466"/>
                      <a:gd name="connsiteX5" fmla="*/ 141446 w 955833"/>
                      <a:gd name="connsiteY5" fmla="*/ 68580 h 1444466"/>
                      <a:gd name="connsiteX6" fmla="*/ 955833 w 955833"/>
                      <a:gd name="connsiteY6" fmla="*/ 1444466 h 1444466"/>
                      <a:gd name="connsiteX7" fmla="*/ 955833 w 955833"/>
                      <a:gd name="connsiteY7" fmla="*/ 1444466 h 1444466"/>
                      <a:gd name="connsiteX8" fmla="*/ 955833 w 955833"/>
                      <a:gd name="connsiteY8" fmla="*/ 1191578 h 1444466"/>
                      <a:gd name="connsiteX9" fmla="*/ 595789 w 955833"/>
                      <a:gd name="connsiteY9" fmla="*/ 1105853 h 1444466"/>
                      <a:gd name="connsiteX10" fmla="*/ 595789 w 955833"/>
                      <a:gd name="connsiteY10" fmla="*/ 1105853 h 1444466"/>
                      <a:gd name="connsiteX11" fmla="*/ 595789 w 955833"/>
                      <a:gd name="connsiteY11" fmla="*/ 1358741 h 1444466"/>
                      <a:gd name="connsiteX12" fmla="*/ 955833 w 955833"/>
                      <a:gd name="connsiteY12" fmla="*/ 1444466 h 1444466"/>
                      <a:gd name="connsiteX13" fmla="*/ 955833 w 955833"/>
                      <a:gd name="connsiteY13" fmla="*/ 1444466 h 1444466"/>
                      <a:gd name="connsiteX14" fmla="*/ 0 w 955833"/>
                      <a:gd name="connsiteY14" fmla="*/ 642938 h 1444466"/>
                      <a:gd name="connsiteX15" fmla="*/ 0 w 955833"/>
                      <a:gd name="connsiteY15" fmla="*/ 895826 h 1444466"/>
                      <a:gd name="connsiteX16" fmla="*/ 150019 w 955833"/>
                      <a:gd name="connsiteY16" fmla="*/ 1101566 h 1444466"/>
                      <a:gd name="connsiteX17" fmla="*/ 150019 w 955833"/>
                      <a:gd name="connsiteY17" fmla="*/ 848678 h 1444466"/>
                      <a:gd name="connsiteX18" fmla="*/ 0 w 955833"/>
                      <a:gd name="connsiteY18" fmla="*/ 642938 h 14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4466">
                        <a:moveTo>
                          <a:pt x="141446" y="68580"/>
                        </a:moveTo>
                        <a:lnTo>
                          <a:pt x="141446" y="321469"/>
                        </a:lnTo>
                        <a:lnTo>
                          <a:pt x="21431" y="252889"/>
                        </a:lnTo>
                        <a:lnTo>
                          <a:pt x="21431" y="0"/>
                        </a:lnTo>
                        <a:lnTo>
                          <a:pt x="141446" y="68580"/>
                        </a:lnTo>
                        <a:lnTo>
                          <a:pt x="141446" y="68580"/>
                        </a:lnTo>
                        <a:close/>
                        <a:moveTo>
                          <a:pt x="955833" y="1444466"/>
                        </a:moveTo>
                        <a:lnTo>
                          <a:pt x="955833" y="1444466"/>
                        </a:lnTo>
                        <a:lnTo>
                          <a:pt x="955833" y="1191578"/>
                        </a:lnTo>
                        <a:cubicBezTo>
                          <a:pt x="835819" y="1174432"/>
                          <a:pt x="711517" y="1144429"/>
                          <a:pt x="595789" y="1105853"/>
                        </a:cubicBezTo>
                        <a:lnTo>
                          <a:pt x="595789" y="1105853"/>
                        </a:lnTo>
                        <a:lnTo>
                          <a:pt x="595789" y="1358741"/>
                        </a:lnTo>
                        <a:cubicBezTo>
                          <a:pt x="707231" y="1397318"/>
                          <a:pt x="835819" y="1427322"/>
                          <a:pt x="955833" y="1444466"/>
                        </a:cubicBezTo>
                        <a:lnTo>
                          <a:pt x="955833" y="1444466"/>
                        </a:lnTo>
                        <a:close/>
                        <a:moveTo>
                          <a:pt x="0" y="642938"/>
                        </a:moveTo>
                        <a:lnTo>
                          <a:pt x="0" y="895826"/>
                        </a:lnTo>
                        <a:cubicBezTo>
                          <a:pt x="30003" y="968693"/>
                          <a:pt x="81438" y="1037272"/>
                          <a:pt x="150019" y="1101566"/>
                        </a:cubicBezTo>
                        <a:lnTo>
                          <a:pt x="150019" y="848678"/>
                        </a:lnTo>
                        <a:cubicBezTo>
                          <a:pt x="77152" y="784384"/>
                          <a:pt x="30003" y="711518"/>
                          <a:pt x="0" y="64293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4" name="Freeform: Shape 783">
                    <a:extLst>
                      <a:ext uri="{FF2B5EF4-FFF2-40B4-BE49-F238E27FC236}">
                        <a16:creationId xmlns:a16="http://schemas.microsoft.com/office/drawing/2014/main" id="{10F46CDA-D329-8C7A-3777-105148551072}"/>
                      </a:ext>
                    </a:extLst>
                  </p:cNvPr>
                  <p:cNvSpPr/>
                  <p:nvPr/>
                </p:nvSpPr>
                <p:spPr>
                  <a:xfrm>
                    <a:off x="20072508" y="9472612"/>
                    <a:ext cx="171450" cy="248602"/>
                  </a:xfrm>
                  <a:custGeom>
                    <a:avLst/>
                    <a:gdLst>
                      <a:gd name="connsiteX0" fmla="*/ 171450 w 171450"/>
                      <a:gd name="connsiteY0" fmla="*/ 0 h 248602"/>
                      <a:gd name="connsiteX1" fmla="*/ 171450 w 171450"/>
                      <a:gd name="connsiteY1" fmla="*/ 248603 h 248602"/>
                      <a:gd name="connsiteX2" fmla="*/ 0 w 171450"/>
                      <a:gd name="connsiteY2" fmla="*/ 248603 h 248602"/>
                      <a:gd name="connsiteX3" fmla="*/ 0 w 171450"/>
                      <a:gd name="connsiteY3" fmla="*/ 0 h 248602"/>
                    </a:gdLst>
                    <a:ahLst/>
                    <a:cxnLst>
                      <a:cxn ang="0">
                        <a:pos x="connsiteX0" y="connsiteY0"/>
                      </a:cxn>
                      <a:cxn ang="0">
                        <a:pos x="connsiteX1" y="connsiteY1"/>
                      </a:cxn>
                      <a:cxn ang="0">
                        <a:pos x="connsiteX2" y="connsiteY2"/>
                      </a:cxn>
                      <a:cxn ang="0">
                        <a:pos x="connsiteX3" y="connsiteY3"/>
                      </a:cxn>
                    </a:cxnLst>
                    <a:rect l="l" t="t" r="r" b="b"/>
                    <a:pathLst>
                      <a:path w="171450" h="248602">
                        <a:moveTo>
                          <a:pt x="171450" y="0"/>
                        </a:moveTo>
                        <a:lnTo>
                          <a:pt x="171450" y="248603"/>
                        </a:lnTo>
                        <a:lnTo>
                          <a:pt x="0" y="248603"/>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5" name="Freeform: Shape 784">
                    <a:extLst>
                      <a:ext uri="{FF2B5EF4-FFF2-40B4-BE49-F238E27FC236}">
                        <a16:creationId xmlns:a16="http://schemas.microsoft.com/office/drawing/2014/main" id="{D68EF40A-187C-60AF-54C5-0A943A8113CC}"/>
                      </a:ext>
                    </a:extLst>
                  </p:cNvPr>
                  <p:cNvSpPr/>
                  <p:nvPr/>
                </p:nvSpPr>
                <p:spPr>
                  <a:xfrm>
                    <a:off x="17367884" y="9472612"/>
                    <a:ext cx="171450" cy="248602"/>
                  </a:xfrm>
                  <a:custGeom>
                    <a:avLst/>
                    <a:gdLst>
                      <a:gd name="connsiteX0" fmla="*/ 171451 w 171450"/>
                      <a:gd name="connsiteY0" fmla="*/ 0 h 248602"/>
                      <a:gd name="connsiteX1" fmla="*/ 167164 w 171450"/>
                      <a:gd name="connsiteY1" fmla="*/ 248603 h 248602"/>
                      <a:gd name="connsiteX2" fmla="*/ 0 w 171450"/>
                      <a:gd name="connsiteY2" fmla="*/ 248603 h 248602"/>
                      <a:gd name="connsiteX3" fmla="*/ 0 w 171450"/>
                      <a:gd name="connsiteY3" fmla="*/ 0 h 248602"/>
                    </a:gdLst>
                    <a:ahLst/>
                    <a:cxnLst>
                      <a:cxn ang="0">
                        <a:pos x="connsiteX0" y="connsiteY0"/>
                      </a:cxn>
                      <a:cxn ang="0">
                        <a:pos x="connsiteX1" y="connsiteY1"/>
                      </a:cxn>
                      <a:cxn ang="0">
                        <a:pos x="connsiteX2" y="connsiteY2"/>
                      </a:cxn>
                      <a:cxn ang="0">
                        <a:pos x="connsiteX3" y="connsiteY3"/>
                      </a:cxn>
                    </a:cxnLst>
                    <a:rect l="l" t="t" r="r" b="b"/>
                    <a:pathLst>
                      <a:path w="171450" h="248602">
                        <a:moveTo>
                          <a:pt x="171451" y="0"/>
                        </a:moveTo>
                        <a:lnTo>
                          <a:pt x="167164" y="248603"/>
                        </a:lnTo>
                        <a:lnTo>
                          <a:pt x="0" y="248603"/>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6" name="Freeform: Shape 785">
                    <a:extLst>
                      <a:ext uri="{FF2B5EF4-FFF2-40B4-BE49-F238E27FC236}">
                        <a16:creationId xmlns:a16="http://schemas.microsoft.com/office/drawing/2014/main" id="{89D05915-79C5-C758-963E-57E645BE55D7}"/>
                      </a:ext>
                    </a:extLst>
                  </p:cNvPr>
                  <p:cNvSpPr/>
                  <p:nvPr/>
                </p:nvSpPr>
                <p:spPr>
                  <a:xfrm>
                    <a:off x="19481006" y="9935527"/>
                    <a:ext cx="120014" cy="321468"/>
                  </a:xfrm>
                  <a:custGeom>
                    <a:avLst/>
                    <a:gdLst>
                      <a:gd name="connsiteX0" fmla="*/ 120014 w 120014"/>
                      <a:gd name="connsiteY0" fmla="*/ 68580 h 321468"/>
                      <a:gd name="connsiteX1" fmla="*/ 120014 w 120014"/>
                      <a:gd name="connsiteY1" fmla="*/ 321469 h 321468"/>
                      <a:gd name="connsiteX2" fmla="*/ 0 w 120014"/>
                      <a:gd name="connsiteY2" fmla="*/ 252889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68580"/>
                        </a:moveTo>
                        <a:lnTo>
                          <a:pt x="120014" y="32146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7" name="Freeform: Shape 786">
                    <a:extLst>
                      <a:ext uri="{FF2B5EF4-FFF2-40B4-BE49-F238E27FC236}">
                        <a16:creationId xmlns:a16="http://schemas.microsoft.com/office/drawing/2014/main" id="{E82C03F2-9825-E359-FBAC-91CE731A35B1}"/>
                      </a:ext>
                    </a:extLst>
                  </p:cNvPr>
                  <p:cNvSpPr/>
                  <p:nvPr/>
                </p:nvSpPr>
                <p:spPr>
                  <a:xfrm>
                    <a:off x="18015108" y="9935527"/>
                    <a:ext cx="120015" cy="321468"/>
                  </a:xfrm>
                  <a:custGeom>
                    <a:avLst/>
                    <a:gdLst>
                      <a:gd name="connsiteX0" fmla="*/ 120016 w 120015"/>
                      <a:gd name="connsiteY0" fmla="*/ 0 h 321468"/>
                      <a:gd name="connsiteX1" fmla="*/ 120016 w 120015"/>
                      <a:gd name="connsiteY1" fmla="*/ 252889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52889"/>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8" name="Freeform: Shape 787">
                    <a:extLst>
                      <a:ext uri="{FF2B5EF4-FFF2-40B4-BE49-F238E27FC236}">
                        <a16:creationId xmlns:a16="http://schemas.microsoft.com/office/drawing/2014/main" id="{78850934-8913-C8AE-6A53-396B6B7FAB69}"/>
                      </a:ext>
                    </a:extLst>
                  </p:cNvPr>
                  <p:cNvSpPr/>
                  <p:nvPr/>
                </p:nvSpPr>
                <p:spPr>
                  <a:xfrm>
                    <a:off x="17333594" y="9284017"/>
                    <a:ext cx="681513" cy="972978"/>
                  </a:xfrm>
                  <a:custGeom>
                    <a:avLst/>
                    <a:gdLst>
                      <a:gd name="connsiteX0" fmla="*/ 681514 w 681513"/>
                      <a:gd name="connsiteY0" fmla="*/ 720090 h 972978"/>
                      <a:gd name="connsiteX1" fmla="*/ 235744 w 681513"/>
                      <a:gd name="connsiteY1" fmla="*/ 462915 h 972978"/>
                      <a:gd name="connsiteX2" fmla="*/ 235744 w 681513"/>
                      <a:gd name="connsiteY2" fmla="*/ 715804 h 972978"/>
                      <a:gd name="connsiteX3" fmla="*/ 681514 w 681513"/>
                      <a:gd name="connsiteY3" fmla="*/ 972979 h 972978"/>
                      <a:gd name="connsiteX4" fmla="*/ 681514 w 681513"/>
                      <a:gd name="connsiteY4" fmla="*/ 972979 h 972978"/>
                      <a:gd name="connsiteX5" fmla="*/ 681514 w 681513"/>
                      <a:gd name="connsiteY5" fmla="*/ 720090 h 972978"/>
                      <a:gd name="connsiteX6" fmla="*/ 681514 w 681513"/>
                      <a:gd name="connsiteY6" fmla="*/ 720090 h 972978"/>
                      <a:gd name="connsiteX7" fmla="*/ 0 w 681513"/>
                      <a:gd name="connsiteY7" fmla="*/ 0 h 972978"/>
                      <a:gd name="connsiteX8" fmla="*/ 0 w 681513"/>
                      <a:gd name="connsiteY8" fmla="*/ 252889 h 972978"/>
                      <a:gd name="connsiteX9" fmla="*/ 34290 w 681513"/>
                      <a:gd name="connsiteY9" fmla="*/ 441483 h 972978"/>
                      <a:gd name="connsiteX10" fmla="*/ 34290 w 681513"/>
                      <a:gd name="connsiteY10" fmla="*/ 188595 h 972978"/>
                      <a:gd name="connsiteX11" fmla="*/ 0 w 681513"/>
                      <a:gd name="connsiteY11" fmla="*/ 0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2978">
                        <a:moveTo>
                          <a:pt x="681514" y="720090"/>
                        </a:moveTo>
                        <a:cubicBezTo>
                          <a:pt x="522923" y="660082"/>
                          <a:pt x="360045" y="574357"/>
                          <a:pt x="235744" y="462915"/>
                        </a:cubicBezTo>
                        <a:lnTo>
                          <a:pt x="235744" y="715804"/>
                        </a:lnTo>
                        <a:cubicBezTo>
                          <a:pt x="360045" y="827246"/>
                          <a:pt x="522923" y="917257"/>
                          <a:pt x="681514" y="972979"/>
                        </a:cubicBezTo>
                        <a:lnTo>
                          <a:pt x="681514" y="972979"/>
                        </a:lnTo>
                        <a:lnTo>
                          <a:pt x="681514" y="720090"/>
                        </a:lnTo>
                        <a:lnTo>
                          <a:pt x="681514" y="720090"/>
                        </a:lnTo>
                        <a:close/>
                        <a:moveTo>
                          <a:pt x="0" y="0"/>
                        </a:moveTo>
                        <a:lnTo>
                          <a:pt x="0" y="252889"/>
                        </a:lnTo>
                        <a:cubicBezTo>
                          <a:pt x="0" y="317182"/>
                          <a:pt x="12859" y="377190"/>
                          <a:pt x="34290" y="441483"/>
                        </a:cubicBezTo>
                        <a:lnTo>
                          <a:pt x="34290" y="188595"/>
                        </a:lnTo>
                        <a:cubicBezTo>
                          <a:pt x="12859" y="124301"/>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9" name="Freeform: Shape 788">
                    <a:extLst>
                      <a:ext uri="{FF2B5EF4-FFF2-40B4-BE49-F238E27FC236}">
                        <a16:creationId xmlns:a16="http://schemas.microsoft.com/office/drawing/2014/main" id="{83ED850C-3931-76F1-BF9B-8BFA33587862}"/>
                      </a:ext>
                    </a:extLst>
                  </p:cNvPr>
                  <p:cNvSpPr/>
                  <p:nvPr/>
                </p:nvSpPr>
                <p:spPr>
                  <a:xfrm>
                    <a:off x="17335738" y="8437482"/>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10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10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0"/>
                          <a:pt x="675085" y="392192"/>
                        </a:cubicBezTo>
                        <a:cubicBezTo>
                          <a:pt x="1112282" y="139303"/>
                          <a:pt x="1823800" y="139303"/>
                          <a:pt x="2260998" y="392192"/>
                        </a:cubicBezTo>
                        <a:cubicBezTo>
                          <a:pt x="2698194" y="645080"/>
                          <a:pt x="2702481" y="1056561"/>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9"/>
                          <a:pt x="32147" y="1030843"/>
                        </a:cubicBezTo>
                        <a:lnTo>
                          <a:pt x="199311" y="1030843"/>
                        </a:lnTo>
                        <a:cubicBezTo>
                          <a:pt x="229314" y="1103710"/>
                          <a:pt x="280750" y="1172289"/>
                          <a:pt x="349330" y="1236583"/>
                        </a:cubicBezTo>
                        <a:lnTo>
                          <a:pt x="229314" y="1305163"/>
                        </a:lnTo>
                        <a:cubicBezTo>
                          <a:pt x="285036" y="1356598"/>
                          <a:pt x="353616" y="1403747"/>
                          <a:pt x="430768" y="1446610"/>
                        </a:cubicBezTo>
                        <a:cubicBezTo>
                          <a:pt x="507920" y="1489472"/>
                          <a:pt x="589360" y="1528048"/>
                          <a:pt x="679370" y="1562338"/>
                        </a:cubicBezTo>
                        <a:lnTo>
                          <a:pt x="799386" y="1493758"/>
                        </a:lnTo>
                        <a:cubicBezTo>
                          <a:pt x="910829" y="1532335"/>
                          <a:pt x="1035130" y="1562338"/>
                          <a:pt x="1159431" y="1579483"/>
                        </a:cubicBezTo>
                        <a:lnTo>
                          <a:pt x="1159431" y="1678067"/>
                        </a:lnTo>
                        <a:cubicBezTo>
                          <a:pt x="1365170" y="1703785"/>
                          <a:pt x="1583769" y="1703785"/>
                          <a:pt x="1789510" y="1678067"/>
                        </a:cubicBezTo>
                        <a:lnTo>
                          <a:pt x="1789510" y="1579483"/>
                        </a:lnTo>
                        <a:cubicBezTo>
                          <a:pt x="1913811" y="1562338"/>
                          <a:pt x="2033826" y="1532335"/>
                          <a:pt x="2149555" y="1493758"/>
                        </a:cubicBezTo>
                        <a:lnTo>
                          <a:pt x="2269569" y="1562338"/>
                        </a:lnTo>
                        <a:cubicBezTo>
                          <a:pt x="2355294" y="1528048"/>
                          <a:pt x="2441019" y="1489472"/>
                          <a:pt x="2513886" y="1446610"/>
                        </a:cubicBezTo>
                        <a:cubicBezTo>
                          <a:pt x="2591038" y="1403747"/>
                          <a:pt x="2655332" y="1352312"/>
                          <a:pt x="2711054" y="1305163"/>
                        </a:cubicBezTo>
                        <a:lnTo>
                          <a:pt x="2591038" y="1236583"/>
                        </a:lnTo>
                        <a:cubicBezTo>
                          <a:pt x="2659618" y="1172289"/>
                          <a:pt x="2706767" y="1099423"/>
                          <a:pt x="2736770" y="1030843"/>
                        </a:cubicBezTo>
                        <a:lnTo>
                          <a:pt x="2903935" y="1030843"/>
                        </a:lnTo>
                        <a:cubicBezTo>
                          <a:pt x="2951083" y="910829"/>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90" name="Freeform: Shape 789">
                    <a:extLst>
                      <a:ext uri="{FF2B5EF4-FFF2-40B4-BE49-F238E27FC236}">
                        <a16:creationId xmlns:a16="http://schemas.microsoft.com/office/drawing/2014/main" id="{6A8FCF74-E766-2DE8-D432-FB00A6EFA296}"/>
                      </a:ext>
                    </a:extLst>
                  </p:cNvPr>
                  <p:cNvSpPr/>
                  <p:nvPr/>
                </p:nvSpPr>
                <p:spPr>
                  <a:xfrm>
                    <a:off x="18495168" y="9292589"/>
                    <a:ext cx="1783080" cy="1099423"/>
                  </a:xfrm>
                  <a:custGeom>
                    <a:avLst/>
                    <a:gdLst>
                      <a:gd name="connsiteX0" fmla="*/ 1748790 w 1783080"/>
                      <a:gd name="connsiteY0" fmla="*/ 180022 h 1099423"/>
                      <a:gd name="connsiteX1" fmla="*/ 1748790 w 1783080"/>
                      <a:gd name="connsiteY1" fmla="*/ 432911 h 1099423"/>
                      <a:gd name="connsiteX2" fmla="*/ 1783080 w 1783080"/>
                      <a:gd name="connsiteY2" fmla="*/ 252889 h 1099423"/>
                      <a:gd name="connsiteX3" fmla="*/ 1783080 w 1783080"/>
                      <a:gd name="connsiteY3" fmla="*/ 0 h 1099423"/>
                      <a:gd name="connsiteX4" fmla="*/ 1748790 w 1783080"/>
                      <a:gd name="connsiteY4" fmla="*/ 180022 h 1099423"/>
                      <a:gd name="connsiteX5" fmla="*/ 1748790 w 1783080"/>
                      <a:gd name="connsiteY5" fmla="*/ 180022 h 1099423"/>
                      <a:gd name="connsiteX6" fmla="*/ 0 w 1783080"/>
                      <a:gd name="connsiteY6" fmla="*/ 827246 h 1099423"/>
                      <a:gd name="connsiteX7" fmla="*/ 0 w 1783080"/>
                      <a:gd name="connsiteY7" fmla="*/ 1080135 h 1099423"/>
                      <a:gd name="connsiteX8" fmla="*/ 630079 w 1783080"/>
                      <a:gd name="connsiteY8" fmla="*/ 1080135 h 1099423"/>
                      <a:gd name="connsiteX9" fmla="*/ 630079 w 1783080"/>
                      <a:gd name="connsiteY9" fmla="*/ 827246 h 1099423"/>
                      <a:gd name="connsiteX10" fmla="*/ 0 w 1783080"/>
                      <a:gd name="connsiteY10" fmla="*/ 827246 h 1099423"/>
                      <a:gd name="connsiteX11" fmla="*/ 0 w 1783080"/>
                      <a:gd name="connsiteY11" fmla="*/ 827246 h 1099423"/>
                      <a:gd name="connsiteX12" fmla="*/ 1551623 w 1783080"/>
                      <a:gd name="connsiteY12" fmla="*/ 707231 h 1099423"/>
                      <a:gd name="connsiteX13" fmla="*/ 1551623 w 1783080"/>
                      <a:gd name="connsiteY13" fmla="*/ 454342 h 1099423"/>
                      <a:gd name="connsiteX14" fmla="*/ 1105852 w 1783080"/>
                      <a:gd name="connsiteY14" fmla="*/ 711517 h 1099423"/>
                      <a:gd name="connsiteX15" fmla="*/ 1105852 w 1783080"/>
                      <a:gd name="connsiteY15" fmla="*/ 960120 h 1099423"/>
                      <a:gd name="connsiteX16" fmla="*/ 1551623 w 1783080"/>
                      <a:gd name="connsiteY16" fmla="*/ 707231 h 10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099423">
                        <a:moveTo>
                          <a:pt x="1748790" y="180022"/>
                        </a:moveTo>
                        <a:lnTo>
                          <a:pt x="1748790" y="432911"/>
                        </a:lnTo>
                        <a:cubicBezTo>
                          <a:pt x="1770221" y="377190"/>
                          <a:pt x="1783080" y="312896"/>
                          <a:pt x="1783080" y="252889"/>
                        </a:cubicBezTo>
                        <a:lnTo>
                          <a:pt x="1783080" y="0"/>
                        </a:lnTo>
                        <a:cubicBezTo>
                          <a:pt x="1778794" y="17145"/>
                          <a:pt x="1757363" y="137160"/>
                          <a:pt x="1748790" y="180022"/>
                        </a:cubicBezTo>
                        <a:lnTo>
                          <a:pt x="1748790" y="180022"/>
                        </a:lnTo>
                        <a:close/>
                        <a:moveTo>
                          <a:pt x="0" y="827246"/>
                        </a:moveTo>
                        <a:lnTo>
                          <a:pt x="0" y="1080135"/>
                        </a:lnTo>
                        <a:cubicBezTo>
                          <a:pt x="205739" y="1105853"/>
                          <a:pt x="424339" y="1105853"/>
                          <a:pt x="630079" y="1080135"/>
                        </a:cubicBezTo>
                        <a:lnTo>
                          <a:pt x="630079" y="827246"/>
                        </a:lnTo>
                        <a:cubicBezTo>
                          <a:pt x="424339" y="852964"/>
                          <a:pt x="201454" y="852964"/>
                          <a:pt x="0" y="827246"/>
                        </a:cubicBezTo>
                        <a:lnTo>
                          <a:pt x="0" y="827246"/>
                        </a:lnTo>
                        <a:close/>
                        <a:moveTo>
                          <a:pt x="1551623" y="707231"/>
                        </a:moveTo>
                        <a:lnTo>
                          <a:pt x="1551623" y="454342"/>
                        </a:lnTo>
                        <a:cubicBezTo>
                          <a:pt x="1427321" y="570071"/>
                          <a:pt x="1264444" y="655796"/>
                          <a:pt x="1105852" y="711517"/>
                        </a:cubicBezTo>
                        <a:lnTo>
                          <a:pt x="1105852" y="960120"/>
                        </a:lnTo>
                        <a:cubicBezTo>
                          <a:pt x="1264444" y="904398"/>
                          <a:pt x="1423036" y="818673"/>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4" name="Graphic 4">
                  <a:extLst>
                    <a:ext uri="{FF2B5EF4-FFF2-40B4-BE49-F238E27FC236}">
                      <a16:creationId xmlns:a16="http://schemas.microsoft.com/office/drawing/2014/main" id="{94BB22E6-50CE-5363-D12A-1E23B86C3D55}"/>
                    </a:ext>
                  </a:extLst>
                </p:cNvPr>
                <p:cNvGrpSpPr/>
                <p:nvPr/>
              </p:nvGrpSpPr>
              <p:grpSpPr>
                <a:xfrm>
                  <a:off x="17333594" y="8163162"/>
                  <a:ext cx="2944654" cy="1950243"/>
                  <a:chOff x="17333594" y="8163162"/>
                  <a:chExt cx="2944654" cy="1950243"/>
                </a:xfrm>
                <a:solidFill>
                  <a:srgbClr val="000000"/>
                </a:solidFill>
              </p:grpSpPr>
              <p:sp>
                <p:nvSpPr>
                  <p:cNvPr id="767" name="Freeform: Shape 766">
                    <a:extLst>
                      <a:ext uri="{FF2B5EF4-FFF2-40B4-BE49-F238E27FC236}">
                        <a16:creationId xmlns:a16="http://schemas.microsoft.com/office/drawing/2014/main" id="{FD5CD224-9443-00FF-CA5C-4A887809EDA2}"/>
                      </a:ext>
                    </a:extLst>
                  </p:cNvPr>
                  <p:cNvSpPr/>
                  <p:nvPr/>
                </p:nvSpPr>
                <p:spPr>
                  <a:xfrm>
                    <a:off x="17680781" y="8334086"/>
                    <a:ext cx="2245994" cy="928500"/>
                  </a:xfrm>
                  <a:custGeom>
                    <a:avLst/>
                    <a:gdLst>
                      <a:gd name="connsiteX0" fmla="*/ 0 w 2245994"/>
                      <a:gd name="connsiteY0" fmla="*/ 671325 h 928500"/>
                      <a:gd name="connsiteX1" fmla="*/ 0 w 2245994"/>
                      <a:gd name="connsiteY1" fmla="*/ 924214 h 928500"/>
                      <a:gd name="connsiteX2" fmla="*/ 60007 w 2245994"/>
                      <a:gd name="connsiteY2" fmla="*/ 718473 h 928500"/>
                      <a:gd name="connsiteX3" fmla="*/ 565786 w 2245994"/>
                      <a:gd name="connsiteY3" fmla="*/ 362715 h 928500"/>
                      <a:gd name="connsiteX4" fmla="*/ 1058704 w 2245994"/>
                      <a:gd name="connsiteY4" fmla="*/ 276990 h 928500"/>
                      <a:gd name="connsiteX5" fmla="*/ 1783080 w 2245994"/>
                      <a:gd name="connsiteY5" fmla="*/ 401291 h 928500"/>
                      <a:gd name="connsiteX6" fmla="*/ 1915954 w 2245994"/>
                      <a:gd name="connsiteY6" fmla="*/ 465585 h 928500"/>
                      <a:gd name="connsiteX7" fmla="*/ 2245995 w 2245994"/>
                      <a:gd name="connsiteY7" fmla="*/ 928500 h 928500"/>
                      <a:gd name="connsiteX8" fmla="*/ 2245995 w 2245994"/>
                      <a:gd name="connsiteY8" fmla="*/ 675611 h 928500"/>
                      <a:gd name="connsiteX9" fmla="*/ 1221581 w 2245994"/>
                      <a:gd name="connsiteY9" fmla="*/ 2670 h 928500"/>
                      <a:gd name="connsiteX10" fmla="*/ 0 w 2245994"/>
                      <a:gd name="connsiteY10" fmla="*/ 671325 h 92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8500">
                        <a:moveTo>
                          <a:pt x="0" y="671325"/>
                        </a:moveTo>
                        <a:lnTo>
                          <a:pt x="0" y="924214"/>
                        </a:lnTo>
                        <a:cubicBezTo>
                          <a:pt x="0" y="851348"/>
                          <a:pt x="21431" y="778481"/>
                          <a:pt x="60007" y="718473"/>
                        </a:cubicBezTo>
                        <a:cubicBezTo>
                          <a:pt x="175737" y="534165"/>
                          <a:pt x="364331" y="431295"/>
                          <a:pt x="565786" y="362715"/>
                        </a:cubicBezTo>
                        <a:cubicBezTo>
                          <a:pt x="732949" y="311280"/>
                          <a:pt x="882968" y="285563"/>
                          <a:pt x="1058704" y="276990"/>
                        </a:cubicBezTo>
                        <a:cubicBezTo>
                          <a:pt x="1307306" y="272704"/>
                          <a:pt x="1551623" y="306994"/>
                          <a:pt x="1783080" y="401291"/>
                        </a:cubicBezTo>
                        <a:cubicBezTo>
                          <a:pt x="1825943" y="418436"/>
                          <a:pt x="1873092" y="439867"/>
                          <a:pt x="1915954" y="465585"/>
                        </a:cubicBezTo>
                        <a:cubicBezTo>
                          <a:pt x="2138839" y="594172"/>
                          <a:pt x="2245995" y="761336"/>
                          <a:pt x="2245995" y="928500"/>
                        </a:cubicBezTo>
                        <a:lnTo>
                          <a:pt x="2245995" y="675611"/>
                        </a:lnTo>
                        <a:cubicBezTo>
                          <a:pt x="2245995" y="285563"/>
                          <a:pt x="1748790" y="36960"/>
                          <a:pt x="1221581" y="2670"/>
                        </a:cubicBezTo>
                        <a:cubicBezTo>
                          <a:pt x="630079" y="-27334"/>
                          <a:pt x="0" y="195551"/>
                          <a:pt x="0" y="67132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8" name="Freeform: Shape 767">
                    <a:extLst>
                      <a:ext uri="{FF2B5EF4-FFF2-40B4-BE49-F238E27FC236}">
                        <a16:creationId xmlns:a16="http://schemas.microsoft.com/office/drawing/2014/main" id="{36A89698-504D-E37A-9972-E0C858B8871A}"/>
                      </a:ext>
                    </a:extLst>
                  </p:cNvPr>
                  <p:cNvSpPr/>
                  <p:nvPr/>
                </p:nvSpPr>
                <p:spPr>
                  <a:xfrm>
                    <a:off x="17685059" y="8485702"/>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6"/>
                          <a:pt x="2353159" y="854035"/>
                          <a:pt x="1915961" y="1106924"/>
                        </a:cubicBezTo>
                        <a:cubicBezTo>
                          <a:pt x="1478764" y="1359813"/>
                          <a:pt x="767247" y="1359813"/>
                          <a:pt x="330049" y="1106924"/>
                        </a:cubicBezTo>
                        <a:cubicBezTo>
                          <a:pt x="-107148" y="854035"/>
                          <a:pt x="-111435" y="442556"/>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9" name="Freeform: Shape 768">
                    <a:extLst>
                      <a:ext uri="{FF2B5EF4-FFF2-40B4-BE49-F238E27FC236}">
                        <a16:creationId xmlns:a16="http://schemas.microsoft.com/office/drawing/2014/main" id="{C0990AAD-BA4B-D487-4098-75AE4CB4F36E}"/>
                      </a:ext>
                    </a:extLst>
                  </p:cNvPr>
                  <p:cNvSpPr/>
                  <p:nvPr/>
                </p:nvSpPr>
                <p:spPr>
                  <a:xfrm>
                    <a:off x="19125248" y="9189719"/>
                    <a:ext cx="960119" cy="805815"/>
                  </a:xfrm>
                  <a:custGeom>
                    <a:avLst/>
                    <a:gdLst>
                      <a:gd name="connsiteX0" fmla="*/ 0 w 960119"/>
                      <a:gd name="connsiteY0" fmla="*/ 552927 h 805815"/>
                      <a:gd name="connsiteX1" fmla="*/ 0 w 960119"/>
                      <a:gd name="connsiteY1" fmla="*/ 805815 h 805815"/>
                      <a:gd name="connsiteX2" fmla="*/ 360045 w 960119"/>
                      <a:gd name="connsiteY2" fmla="*/ 720090 h 805815"/>
                      <a:gd name="connsiteX3" fmla="*/ 360045 w 960119"/>
                      <a:gd name="connsiteY3" fmla="*/ 467202 h 805815"/>
                      <a:gd name="connsiteX4" fmla="*/ 0 w 960119"/>
                      <a:gd name="connsiteY4" fmla="*/ 552927 h 805815"/>
                      <a:gd name="connsiteX5" fmla="*/ 0 w 960119"/>
                      <a:gd name="connsiteY5" fmla="*/ 552927 h 805815"/>
                      <a:gd name="connsiteX6" fmla="*/ 947260 w 960119"/>
                      <a:gd name="connsiteY6" fmla="*/ 252889 h 805815"/>
                      <a:gd name="connsiteX7" fmla="*/ 960120 w 960119"/>
                      <a:gd name="connsiteY7" fmla="*/ 128588 h 805815"/>
                      <a:gd name="connsiteX8" fmla="*/ 951547 w 960119"/>
                      <a:gd name="connsiteY8" fmla="*/ 0 h 805815"/>
                      <a:gd name="connsiteX9" fmla="*/ 805815 w 960119"/>
                      <a:gd name="connsiteY9" fmla="*/ 210027 h 805815"/>
                      <a:gd name="connsiteX10" fmla="*/ 805815 w 960119"/>
                      <a:gd name="connsiteY10" fmla="*/ 462915 h 805815"/>
                      <a:gd name="connsiteX11" fmla="*/ 835819 w 960119"/>
                      <a:gd name="connsiteY11" fmla="*/ 428625 h 805815"/>
                      <a:gd name="connsiteX12" fmla="*/ 947260 w 960119"/>
                      <a:gd name="connsiteY12" fmla="*/ 252889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05815">
                        <a:moveTo>
                          <a:pt x="0" y="552927"/>
                        </a:moveTo>
                        <a:lnTo>
                          <a:pt x="0" y="805815"/>
                        </a:lnTo>
                        <a:cubicBezTo>
                          <a:pt x="120014" y="788670"/>
                          <a:pt x="244315" y="758667"/>
                          <a:pt x="360045" y="720090"/>
                        </a:cubicBezTo>
                        <a:lnTo>
                          <a:pt x="360045" y="467202"/>
                        </a:lnTo>
                        <a:cubicBezTo>
                          <a:pt x="244315" y="510064"/>
                          <a:pt x="115728" y="540068"/>
                          <a:pt x="0" y="552927"/>
                        </a:cubicBezTo>
                        <a:lnTo>
                          <a:pt x="0" y="552927"/>
                        </a:lnTo>
                        <a:close/>
                        <a:moveTo>
                          <a:pt x="947260" y="252889"/>
                        </a:moveTo>
                        <a:lnTo>
                          <a:pt x="960120" y="128588"/>
                        </a:lnTo>
                        <a:lnTo>
                          <a:pt x="951547" y="0"/>
                        </a:lnTo>
                        <a:cubicBezTo>
                          <a:pt x="921544" y="77153"/>
                          <a:pt x="861535" y="154305"/>
                          <a:pt x="805815" y="210027"/>
                        </a:cubicBezTo>
                        <a:lnTo>
                          <a:pt x="805815" y="462915"/>
                        </a:lnTo>
                        <a:cubicBezTo>
                          <a:pt x="818673" y="450056"/>
                          <a:pt x="827246" y="441484"/>
                          <a:pt x="835819" y="428625"/>
                        </a:cubicBezTo>
                        <a:cubicBezTo>
                          <a:pt x="878681" y="377190"/>
                          <a:pt x="921544" y="317183"/>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0" name="Freeform: Shape 769">
                    <a:extLst>
                      <a:ext uri="{FF2B5EF4-FFF2-40B4-BE49-F238E27FC236}">
                        <a16:creationId xmlns:a16="http://schemas.microsoft.com/office/drawing/2014/main" id="{7FB14329-9085-9F84-9526-CDEFDAFD0DD6}"/>
                      </a:ext>
                    </a:extLst>
                  </p:cNvPr>
                  <p:cNvSpPr/>
                  <p:nvPr/>
                </p:nvSpPr>
                <p:spPr>
                  <a:xfrm>
                    <a:off x="19922489" y="8551068"/>
                    <a:ext cx="120015" cy="321468"/>
                  </a:xfrm>
                  <a:custGeom>
                    <a:avLst/>
                    <a:gdLst>
                      <a:gd name="connsiteX0" fmla="*/ 120016 w 120015"/>
                      <a:gd name="connsiteY0" fmla="*/ 0 h 321468"/>
                      <a:gd name="connsiteX1" fmla="*/ 115729 w 120015"/>
                      <a:gd name="connsiteY1" fmla="*/ 248603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15729" y="248603"/>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1" name="Freeform: Shape 770">
                    <a:extLst>
                      <a:ext uri="{FF2B5EF4-FFF2-40B4-BE49-F238E27FC236}">
                        <a16:creationId xmlns:a16="http://schemas.microsoft.com/office/drawing/2014/main" id="{F136E5B9-BB2D-EB94-B064-DBE2222C3786}"/>
                      </a:ext>
                    </a:extLst>
                  </p:cNvPr>
                  <p:cNvSpPr/>
                  <p:nvPr/>
                </p:nvSpPr>
                <p:spPr>
                  <a:xfrm>
                    <a:off x="17539335" y="8551068"/>
                    <a:ext cx="955833" cy="1444466"/>
                  </a:xfrm>
                  <a:custGeom>
                    <a:avLst/>
                    <a:gdLst>
                      <a:gd name="connsiteX0" fmla="*/ 141446 w 955833"/>
                      <a:gd name="connsiteY0" fmla="*/ 68580 h 1444466"/>
                      <a:gd name="connsiteX1" fmla="*/ 141446 w 955833"/>
                      <a:gd name="connsiteY1" fmla="*/ 321469 h 1444466"/>
                      <a:gd name="connsiteX2" fmla="*/ 21431 w 955833"/>
                      <a:gd name="connsiteY2" fmla="*/ 252889 h 1444466"/>
                      <a:gd name="connsiteX3" fmla="*/ 21431 w 955833"/>
                      <a:gd name="connsiteY3" fmla="*/ 0 h 1444466"/>
                      <a:gd name="connsiteX4" fmla="*/ 141446 w 955833"/>
                      <a:gd name="connsiteY4" fmla="*/ 68580 h 1444466"/>
                      <a:gd name="connsiteX5" fmla="*/ 141446 w 955833"/>
                      <a:gd name="connsiteY5" fmla="*/ 68580 h 1444466"/>
                      <a:gd name="connsiteX6" fmla="*/ 955833 w 955833"/>
                      <a:gd name="connsiteY6" fmla="*/ 1444466 h 1444466"/>
                      <a:gd name="connsiteX7" fmla="*/ 955833 w 955833"/>
                      <a:gd name="connsiteY7" fmla="*/ 1444466 h 1444466"/>
                      <a:gd name="connsiteX8" fmla="*/ 955833 w 955833"/>
                      <a:gd name="connsiteY8" fmla="*/ 1191578 h 1444466"/>
                      <a:gd name="connsiteX9" fmla="*/ 595789 w 955833"/>
                      <a:gd name="connsiteY9" fmla="*/ 1105853 h 1444466"/>
                      <a:gd name="connsiteX10" fmla="*/ 595789 w 955833"/>
                      <a:gd name="connsiteY10" fmla="*/ 1105853 h 1444466"/>
                      <a:gd name="connsiteX11" fmla="*/ 595789 w 955833"/>
                      <a:gd name="connsiteY11" fmla="*/ 1358741 h 1444466"/>
                      <a:gd name="connsiteX12" fmla="*/ 955833 w 955833"/>
                      <a:gd name="connsiteY12" fmla="*/ 1444466 h 1444466"/>
                      <a:gd name="connsiteX13" fmla="*/ 955833 w 955833"/>
                      <a:gd name="connsiteY13" fmla="*/ 1444466 h 1444466"/>
                      <a:gd name="connsiteX14" fmla="*/ 0 w 955833"/>
                      <a:gd name="connsiteY14" fmla="*/ 642938 h 1444466"/>
                      <a:gd name="connsiteX15" fmla="*/ 0 w 955833"/>
                      <a:gd name="connsiteY15" fmla="*/ 895826 h 1444466"/>
                      <a:gd name="connsiteX16" fmla="*/ 150019 w 955833"/>
                      <a:gd name="connsiteY16" fmla="*/ 1101566 h 1444466"/>
                      <a:gd name="connsiteX17" fmla="*/ 150019 w 955833"/>
                      <a:gd name="connsiteY17" fmla="*/ 848678 h 1444466"/>
                      <a:gd name="connsiteX18" fmla="*/ 0 w 955833"/>
                      <a:gd name="connsiteY18" fmla="*/ 642938 h 14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4466">
                        <a:moveTo>
                          <a:pt x="141446" y="68580"/>
                        </a:moveTo>
                        <a:lnTo>
                          <a:pt x="141446" y="321469"/>
                        </a:lnTo>
                        <a:lnTo>
                          <a:pt x="21431" y="252889"/>
                        </a:lnTo>
                        <a:lnTo>
                          <a:pt x="21431" y="0"/>
                        </a:lnTo>
                        <a:lnTo>
                          <a:pt x="141446" y="68580"/>
                        </a:lnTo>
                        <a:lnTo>
                          <a:pt x="141446" y="68580"/>
                        </a:lnTo>
                        <a:close/>
                        <a:moveTo>
                          <a:pt x="955833" y="1444466"/>
                        </a:moveTo>
                        <a:lnTo>
                          <a:pt x="955833" y="1444466"/>
                        </a:lnTo>
                        <a:lnTo>
                          <a:pt x="955833" y="1191578"/>
                        </a:lnTo>
                        <a:cubicBezTo>
                          <a:pt x="835819" y="1174432"/>
                          <a:pt x="711517" y="1144429"/>
                          <a:pt x="595789" y="1105853"/>
                        </a:cubicBezTo>
                        <a:lnTo>
                          <a:pt x="595789" y="1105853"/>
                        </a:lnTo>
                        <a:lnTo>
                          <a:pt x="595789" y="1358741"/>
                        </a:lnTo>
                        <a:cubicBezTo>
                          <a:pt x="707231" y="1397318"/>
                          <a:pt x="835819" y="1427322"/>
                          <a:pt x="955833" y="1444466"/>
                        </a:cubicBezTo>
                        <a:lnTo>
                          <a:pt x="955833" y="1444466"/>
                        </a:lnTo>
                        <a:close/>
                        <a:moveTo>
                          <a:pt x="0" y="642938"/>
                        </a:moveTo>
                        <a:lnTo>
                          <a:pt x="0" y="895826"/>
                        </a:lnTo>
                        <a:cubicBezTo>
                          <a:pt x="30003" y="968693"/>
                          <a:pt x="81438" y="1037272"/>
                          <a:pt x="150019" y="1101566"/>
                        </a:cubicBezTo>
                        <a:lnTo>
                          <a:pt x="150019" y="848678"/>
                        </a:lnTo>
                        <a:cubicBezTo>
                          <a:pt x="77152" y="784384"/>
                          <a:pt x="30003" y="715804"/>
                          <a:pt x="0" y="64293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2" name="Freeform: Shape 771">
                    <a:extLst>
                      <a:ext uri="{FF2B5EF4-FFF2-40B4-BE49-F238E27FC236}">
                        <a16:creationId xmlns:a16="http://schemas.microsoft.com/office/drawing/2014/main" id="{843936C4-34A8-D837-EF23-01CAAABE3D47}"/>
                      </a:ext>
                    </a:extLst>
                  </p:cNvPr>
                  <p:cNvSpPr/>
                  <p:nvPr/>
                </p:nvSpPr>
                <p:spPr>
                  <a:xfrm>
                    <a:off x="20072508" y="9194005"/>
                    <a:ext cx="171450" cy="248602"/>
                  </a:xfrm>
                  <a:custGeom>
                    <a:avLst/>
                    <a:gdLst>
                      <a:gd name="connsiteX0" fmla="*/ 171450 w 171450"/>
                      <a:gd name="connsiteY0" fmla="*/ 0 h 248602"/>
                      <a:gd name="connsiteX1" fmla="*/ 171450 w 171450"/>
                      <a:gd name="connsiteY1" fmla="*/ 248603 h 248602"/>
                      <a:gd name="connsiteX2" fmla="*/ 0 w 171450"/>
                      <a:gd name="connsiteY2" fmla="*/ 248603 h 248602"/>
                      <a:gd name="connsiteX3" fmla="*/ 0 w 171450"/>
                      <a:gd name="connsiteY3" fmla="*/ 0 h 248602"/>
                    </a:gdLst>
                    <a:ahLst/>
                    <a:cxnLst>
                      <a:cxn ang="0">
                        <a:pos x="connsiteX0" y="connsiteY0"/>
                      </a:cxn>
                      <a:cxn ang="0">
                        <a:pos x="connsiteX1" y="connsiteY1"/>
                      </a:cxn>
                      <a:cxn ang="0">
                        <a:pos x="connsiteX2" y="connsiteY2"/>
                      </a:cxn>
                      <a:cxn ang="0">
                        <a:pos x="connsiteX3" y="connsiteY3"/>
                      </a:cxn>
                    </a:cxnLst>
                    <a:rect l="l" t="t" r="r" b="b"/>
                    <a:pathLst>
                      <a:path w="171450" h="248602">
                        <a:moveTo>
                          <a:pt x="171450" y="0"/>
                        </a:moveTo>
                        <a:lnTo>
                          <a:pt x="171450" y="248603"/>
                        </a:lnTo>
                        <a:lnTo>
                          <a:pt x="0" y="248603"/>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3" name="Freeform: Shape 772">
                    <a:extLst>
                      <a:ext uri="{FF2B5EF4-FFF2-40B4-BE49-F238E27FC236}">
                        <a16:creationId xmlns:a16="http://schemas.microsoft.com/office/drawing/2014/main" id="{689EB769-F9AC-CF06-5D54-904D8E5EA6FF}"/>
                      </a:ext>
                    </a:extLst>
                  </p:cNvPr>
                  <p:cNvSpPr/>
                  <p:nvPr/>
                </p:nvSpPr>
                <p:spPr>
                  <a:xfrm>
                    <a:off x="17367884" y="9194005"/>
                    <a:ext cx="171450" cy="248602"/>
                  </a:xfrm>
                  <a:custGeom>
                    <a:avLst/>
                    <a:gdLst>
                      <a:gd name="connsiteX0" fmla="*/ 171451 w 171450"/>
                      <a:gd name="connsiteY0" fmla="*/ 0 h 248602"/>
                      <a:gd name="connsiteX1" fmla="*/ 167164 w 171450"/>
                      <a:gd name="connsiteY1" fmla="*/ 248603 h 248602"/>
                      <a:gd name="connsiteX2" fmla="*/ 0 w 171450"/>
                      <a:gd name="connsiteY2" fmla="*/ 248603 h 248602"/>
                      <a:gd name="connsiteX3" fmla="*/ 0 w 171450"/>
                      <a:gd name="connsiteY3" fmla="*/ 0 h 248602"/>
                    </a:gdLst>
                    <a:ahLst/>
                    <a:cxnLst>
                      <a:cxn ang="0">
                        <a:pos x="connsiteX0" y="connsiteY0"/>
                      </a:cxn>
                      <a:cxn ang="0">
                        <a:pos x="connsiteX1" y="connsiteY1"/>
                      </a:cxn>
                      <a:cxn ang="0">
                        <a:pos x="connsiteX2" y="connsiteY2"/>
                      </a:cxn>
                      <a:cxn ang="0">
                        <a:pos x="connsiteX3" y="connsiteY3"/>
                      </a:cxn>
                    </a:cxnLst>
                    <a:rect l="l" t="t" r="r" b="b"/>
                    <a:pathLst>
                      <a:path w="171450" h="248602">
                        <a:moveTo>
                          <a:pt x="171451" y="0"/>
                        </a:moveTo>
                        <a:lnTo>
                          <a:pt x="167164" y="248603"/>
                        </a:lnTo>
                        <a:lnTo>
                          <a:pt x="0" y="248603"/>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4" name="Freeform: Shape 773">
                    <a:extLst>
                      <a:ext uri="{FF2B5EF4-FFF2-40B4-BE49-F238E27FC236}">
                        <a16:creationId xmlns:a16="http://schemas.microsoft.com/office/drawing/2014/main" id="{BBCE9239-67DB-4E12-6B96-82C67D3A276C}"/>
                      </a:ext>
                    </a:extLst>
                  </p:cNvPr>
                  <p:cNvSpPr/>
                  <p:nvPr/>
                </p:nvSpPr>
                <p:spPr>
                  <a:xfrm>
                    <a:off x="19481006" y="9656920"/>
                    <a:ext cx="120014" cy="321468"/>
                  </a:xfrm>
                  <a:custGeom>
                    <a:avLst/>
                    <a:gdLst>
                      <a:gd name="connsiteX0" fmla="*/ 120014 w 120014"/>
                      <a:gd name="connsiteY0" fmla="*/ 72866 h 321468"/>
                      <a:gd name="connsiteX1" fmla="*/ 120014 w 120014"/>
                      <a:gd name="connsiteY1" fmla="*/ 321469 h 321468"/>
                      <a:gd name="connsiteX2" fmla="*/ 0 w 120014"/>
                      <a:gd name="connsiteY2" fmla="*/ 252889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72866"/>
                        </a:moveTo>
                        <a:lnTo>
                          <a:pt x="120014" y="32146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5" name="Freeform: Shape 774">
                    <a:extLst>
                      <a:ext uri="{FF2B5EF4-FFF2-40B4-BE49-F238E27FC236}">
                        <a16:creationId xmlns:a16="http://schemas.microsoft.com/office/drawing/2014/main" id="{519A9BA1-7A24-87E8-F1E6-B218A5CED7E6}"/>
                      </a:ext>
                    </a:extLst>
                  </p:cNvPr>
                  <p:cNvSpPr/>
                  <p:nvPr/>
                </p:nvSpPr>
                <p:spPr>
                  <a:xfrm>
                    <a:off x="18015108" y="9656920"/>
                    <a:ext cx="120015" cy="321468"/>
                  </a:xfrm>
                  <a:custGeom>
                    <a:avLst/>
                    <a:gdLst>
                      <a:gd name="connsiteX0" fmla="*/ 120016 w 120015"/>
                      <a:gd name="connsiteY0" fmla="*/ 0 h 321468"/>
                      <a:gd name="connsiteX1" fmla="*/ 120016 w 120015"/>
                      <a:gd name="connsiteY1" fmla="*/ 252889 h 321468"/>
                      <a:gd name="connsiteX2" fmla="*/ 0 w 120015"/>
                      <a:gd name="connsiteY2" fmla="*/ 321469 h 321468"/>
                      <a:gd name="connsiteX3" fmla="*/ 0 w 120015"/>
                      <a:gd name="connsiteY3" fmla="*/ 72866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52889"/>
                        </a:lnTo>
                        <a:lnTo>
                          <a:pt x="0" y="321469"/>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6" name="Freeform: Shape 775">
                    <a:extLst>
                      <a:ext uri="{FF2B5EF4-FFF2-40B4-BE49-F238E27FC236}">
                        <a16:creationId xmlns:a16="http://schemas.microsoft.com/office/drawing/2014/main" id="{C57F1A48-F479-34F9-5A2A-29FFF8217277}"/>
                      </a:ext>
                    </a:extLst>
                  </p:cNvPr>
                  <p:cNvSpPr/>
                  <p:nvPr/>
                </p:nvSpPr>
                <p:spPr>
                  <a:xfrm>
                    <a:off x="17333594" y="9005411"/>
                    <a:ext cx="681513" cy="977264"/>
                  </a:xfrm>
                  <a:custGeom>
                    <a:avLst/>
                    <a:gdLst>
                      <a:gd name="connsiteX0" fmla="*/ 681514 w 681513"/>
                      <a:gd name="connsiteY0" fmla="*/ 724376 h 977264"/>
                      <a:gd name="connsiteX1" fmla="*/ 235744 w 681513"/>
                      <a:gd name="connsiteY1" fmla="*/ 467201 h 977264"/>
                      <a:gd name="connsiteX2" fmla="*/ 235744 w 681513"/>
                      <a:gd name="connsiteY2" fmla="*/ 720090 h 977264"/>
                      <a:gd name="connsiteX3" fmla="*/ 681514 w 681513"/>
                      <a:gd name="connsiteY3" fmla="*/ 977265 h 977264"/>
                      <a:gd name="connsiteX4" fmla="*/ 681514 w 681513"/>
                      <a:gd name="connsiteY4" fmla="*/ 977265 h 977264"/>
                      <a:gd name="connsiteX5" fmla="*/ 681514 w 681513"/>
                      <a:gd name="connsiteY5" fmla="*/ 724376 h 977264"/>
                      <a:gd name="connsiteX6" fmla="*/ 681514 w 681513"/>
                      <a:gd name="connsiteY6" fmla="*/ 724376 h 977264"/>
                      <a:gd name="connsiteX7" fmla="*/ 0 w 681513"/>
                      <a:gd name="connsiteY7" fmla="*/ 0 h 977264"/>
                      <a:gd name="connsiteX8" fmla="*/ 0 w 681513"/>
                      <a:gd name="connsiteY8" fmla="*/ 252889 h 977264"/>
                      <a:gd name="connsiteX9" fmla="*/ 34290 w 681513"/>
                      <a:gd name="connsiteY9" fmla="*/ 441483 h 977264"/>
                      <a:gd name="connsiteX10" fmla="*/ 34290 w 681513"/>
                      <a:gd name="connsiteY10" fmla="*/ 188595 h 977264"/>
                      <a:gd name="connsiteX11" fmla="*/ 0 w 681513"/>
                      <a:gd name="connsiteY11" fmla="*/ 0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7264">
                        <a:moveTo>
                          <a:pt x="681514" y="724376"/>
                        </a:moveTo>
                        <a:cubicBezTo>
                          <a:pt x="522923" y="664369"/>
                          <a:pt x="360045" y="578644"/>
                          <a:pt x="235744" y="467201"/>
                        </a:cubicBezTo>
                        <a:lnTo>
                          <a:pt x="235744" y="720090"/>
                        </a:lnTo>
                        <a:cubicBezTo>
                          <a:pt x="360045" y="831532"/>
                          <a:pt x="522923" y="921544"/>
                          <a:pt x="681514" y="977265"/>
                        </a:cubicBezTo>
                        <a:lnTo>
                          <a:pt x="681514" y="977265"/>
                        </a:lnTo>
                        <a:lnTo>
                          <a:pt x="681514" y="724376"/>
                        </a:lnTo>
                        <a:lnTo>
                          <a:pt x="681514" y="724376"/>
                        </a:lnTo>
                        <a:close/>
                        <a:moveTo>
                          <a:pt x="0" y="0"/>
                        </a:moveTo>
                        <a:lnTo>
                          <a:pt x="0" y="252889"/>
                        </a:lnTo>
                        <a:cubicBezTo>
                          <a:pt x="0" y="317182"/>
                          <a:pt x="12859" y="377190"/>
                          <a:pt x="34290" y="441483"/>
                        </a:cubicBezTo>
                        <a:lnTo>
                          <a:pt x="34290" y="188595"/>
                        </a:lnTo>
                        <a:cubicBezTo>
                          <a:pt x="12859" y="124301"/>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7" name="Freeform: Shape 776">
                    <a:extLst>
                      <a:ext uri="{FF2B5EF4-FFF2-40B4-BE49-F238E27FC236}">
                        <a16:creationId xmlns:a16="http://schemas.microsoft.com/office/drawing/2014/main" id="{E11CB14B-91F6-AF84-623E-297F5F1D37EF}"/>
                      </a:ext>
                    </a:extLst>
                  </p:cNvPr>
                  <p:cNvSpPr/>
                  <p:nvPr/>
                </p:nvSpPr>
                <p:spPr>
                  <a:xfrm>
                    <a:off x="17335738" y="8163162"/>
                    <a:ext cx="2939295" cy="1697355"/>
                  </a:xfrm>
                  <a:custGeom>
                    <a:avLst/>
                    <a:gdLst>
                      <a:gd name="connsiteX0" fmla="*/ 2265283 w 2939295"/>
                      <a:gd name="connsiteY0" fmla="*/ 1305163 h 1697355"/>
                      <a:gd name="connsiteX1" fmla="*/ 679370 w 2939295"/>
                      <a:gd name="connsiteY1" fmla="*/ 1305163 h 1697355"/>
                      <a:gd name="connsiteX2" fmla="*/ 675085 w 2939295"/>
                      <a:gd name="connsiteY2" fmla="*/ 387906 h 1697355"/>
                      <a:gd name="connsiteX3" fmla="*/ 2260998 w 2939295"/>
                      <a:gd name="connsiteY3" fmla="*/ 387906 h 1697355"/>
                      <a:gd name="connsiteX4" fmla="*/ 2265283 w 2939295"/>
                      <a:gd name="connsiteY4" fmla="*/ 1305163 h 1697355"/>
                      <a:gd name="connsiteX5" fmla="*/ 2265283 w 2939295"/>
                      <a:gd name="connsiteY5" fmla="*/ 1305163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09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09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5163"/>
                        </a:moveTo>
                        <a:cubicBezTo>
                          <a:pt x="1828086" y="1558052"/>
                          <a:pt x="1116568" y="1558052"/>
                          <a:pt x="679370" y="1305163"/>
                        </a:cubicBezTo>
                        <a:cubicBezTo>
                          <a:pt x="237887" y="1052274"/>
                          <a:pt x="237887" y="640794"/>
                          <a:pt x="675085" y="387906"/>
                        </a:cubicBezTo>
                        <a:cubicBezTo>
                          <a:pt x="1112282" y="135017"/>
                          <a:pt x="1823800" y="135017"/>
                          <a:pt x="2260998" y="387906"/>
                        </a:cubicBezTo>
                        <a:cubicBezTo>
                          <a:pt x="2698194" y="640794"/>
                          <a:pt x="2702481" y="1052274"/>
                          <a:pt x="2265283" y="1305163"/>
                        </a:cubicBezTo>
                        <a:lnTo>
                          <a:pt x="2265283" y="1305163"/>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8"/>
                          <a:pt x="32147" y="1030843"/>
                        </a:cubicBezTo>
                        <a:lnTo>
                          <a:pt x="199311" y="1030843"/>
                        </a:lnTo>
                        <a:cubicBezTo>
                          <a:pt x="229314" y="1103709"/>
                          <a:pt x="280750" y="1172290"/>
                          <a:pt x="349330" y="1236583"/>
                        </a:cubicBezTo>
                        <a:lnTo>
                          <a:pt x="229314" y="1305163"/>
                        </a:lnTo>
                        <a:cubicBezTo>
                          <a:pt x="285036" y="1356598"/>
                          <a:pt x="353616" y="1403747"/>
                          <a:pt x="430768" y="1446609"/>
                        </a:cubicBezTo>
                        <a:cubicBezTo>
                          <a:pt x="507920" y="1489472"/>
                          <a:pt x="589360" y="1528048"/>
                          <a:pt x="679370" y="1562338"/>
                        </a:cubicBezTo>
                        <a:lnTo>
                          <a:pt x="799386" y="1493758"/>
                        </a:lnTo>
                        <a:cubicBezTo>
                          <a:pt x="910829" y="1532334"/>
                          <a:pt x="1035130" y="1562338"/>
                          <a:pt x="1159431" y="1579483"/>
                        </a:cubicBezTo>
                        <a:lnTo>
                          <a:pt x="1159431" y="1678067"/>
                        </a:lnTo>
                        <a:cubicBezTo>
                          <a:pt x="1365170" y="1703784"/>
                          <a:pt x="1583769" y="1703784"/>
                          <a:pt x="1789510" y="1678067"/>
                        </a:cubicBezTo>
                        <a:lnTo>
                          <a:pt x="1789510" y="1579483"/>
                        </a:lnTo>
                        <a:cubicBezTo>
                          <a:pt x="1913811" y="1562338"/>
                          <a:pt x="2033826" y="1532334"/>
                          <a:pt x="2149555" y="1493758"/>
                        </a:cubicBezTo>
                        <a:lnTo>
                          <a:pt x="2269569" y="1562338"/>
                        </a:lnTo>
                        <a:cubicBezTo>
                          <a:pt x="2355294" y="1528048"/>
                          <a:pt x="2441019" y="1489472"/>
                          <a:pt x="2513886" y="1446609"/>
                        </a:cubicBezTo>
                        <a:cubicBezTo>
                          <a:pt x="2591038" y="1403747"/>
                          <a:pt x="2655332" y="1352312"/>
                          <a:pt x="2711054" y="1305163"/>
                        </a:cubicBezTo>
                        <a:lnTo>
                          <a:pt x="2591038" y="1236583"/>
                        </a:lnTo>
                        <a:cubicBezTo>
                          <a:pt x="2659618" y="1172290"/>
                          <a:pt x="2706767" y="1099423"/>
                          <a:pt x="2736770" y="1030843"/>
                        </a:cubicBezTo>
                        <a:lnTo>
                          <a:pt x="2903935" y="1030843"/>
                        </a:lnTo>
                        <a:cubicBezTo>
                          <a:pt x="2951083" y="910828"/>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78" name="Freeform: Shape 777">
                    <a:extLst>
                      <a:ext uri="{FF2B5EF4-FFF2-40B4-BE49-F238E27FC236}">
                        <a16:creationId xmlns:a16="http://schemas.microsoft.com/office/drawing/2014/main" id="{82D8AE30-3675-B36F-A86E-BC92447B8EA4}"/>
                      </a:ext>
                    </a:extLst>
                  </p:cNvPr>
                  <p:cNvSpPr/>
                  <p:nvPr/>
                </p:nvSpPr>
                <p:spPr>
                  <a:xfrm>
                    <a:off x="18495168" y="9013983"/>
                    <a:ext cx="1783080" cy="1099423"/>
                  </a:xfrm>
                  <a:custGeom>
                    <a:avLst/>
                    <a:gdLst>
                      <a:gd name="connsiteX0" fmla="*/ 1748790 w 1783080"/>
                      <a:gd name="connsiteY0" fmla="*/ 180022 h 1099423"/>
                      <a:gd name="connsiteX1" fmla="*/ 1748790 w 1783080"/>
                      <a:gd name="connsiteY1" fmla="*/ 432911 h 1099423"/>
                      <a:gd name="connsiteX2" fmla="*/ 1783080 w 1783080"/>
                      <a:gd name="connsiteY2" fmla="*/ 252889 h 1099423"/>
                      <a:gd name="connsiteX3" fmla="*/ 1783080 w 1783080"/>
                      <a:gd name="connsiteY3" fmla="*/ 0 h 1099423"/>
                      <a:gd name="connsiteX4" fmla="*/ 1748790 w 1783080"/>
                      <a:gd name="connsiteY4" fmla="*/ 180022 h 1099423"/>
                      <a:gd name="connsiteX5" fmla="*/ 1748790 w 1783080"/>
                      <a:gd name="connsiteY5" fmla="*/ 180022 h 1099423"/>
                      <a:gd name="connsiteX6" fmla="*/ 0 w 1783080"/>
                      <a:gd name="connsiteY6" fmla="*/ 827246 h 1099423"/>
                      <a:gd name="connsiteX7" fmla="*/ 0 w 1783080"/>
                      <a:gd name="connsiteY7" fmla="*/ 1080135 h 1099423"/>
                      <a:gd name="connsiteX8" fmla="*/ 630079 w 1783080"/>
                      <a:gd name="connsiteY8" fmla="*/ 1080135 h 1099423"/>
                      <a:gd name="connsiteX9" fmla="*/ 630079 w 1783080"/>
                      <a:gd name="connsiteY9" fmla="*/ 827246 h 1099423"/>
                      <a:gd name="connsiteX10" fmla="*/ 0 w 1783080"/>
                      <a:gd name="connsiteY10" fmla="*/ 827246 h 1099423"/>
                      <a:gd name="connsiteX11" fmla="*/ 0 w 1783080"/>
                      <a:gd name="connsiteY11" fmla="*/ 827246 h 1099423"/>
                      <a:gd name="connsiteX12" fmla="*/ 1551623 w 1783080"/>
                      <a:gd name="connsiteY12" fmla="*/ 707231 h 1099423"/>
                      <a:gd name="connsiteX13" fmla="*/ 1551623 w 1783080"/>
                      <a:gd name="connsiteY13" fmla="*/ 454342 h 1099423"/>
                      <a:gd name="connsiteX14" fmla="*/ 1105852 w 1783080"/>
                      <a:gd name="connsiteY14" fmla="*/ 711517 h 1099423"/>
                      <a:gd name="connsiteX15" fmla="*/ 1105852 w 1783080"/>
                      <a:gd name="connsiteY15" fmla="*/ 964406 h 1099423"/>
                      <a:gd name="connsiteX16" fmla="*/ 1551623 w 1783080"/>
                      <a:gd name="connsiteY16" fmla="*/ 707231 h 10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099423">
                        <a:moveTo>
                          <a:pt x="1748790" y="180022"/>
                        </a:moveTo>
                        <a:lnTo>
                          <a:pt x="1748790" y="432911"/>
                        </a:lnTo>
                        <a:cubicBezTo>
                          <a:pt x="1770221" y="377190"/>
                          <a:pt x="1783080" y="312896"/>
                          <a:pt x="1783080" y="252889"/>
                        </a:cubicBezTo>
                        <a:lnTo>
                          <a:pt x="1783080" y="0"/>
                        </a:lnTo>
                        <a:cubicBezTo>
                          <a:pt x="1778794" y="17145"/>
                          <a:pt x="1757363" y="137160"/>
                          <a:pt x="1748790" y="180022"/>
                        </a:cubicBezTo>
                        <a:lnTo>
                          <a:pt x="1748790" y="180022"/>
                        </a:lnTo>
                        <a:close/>
                        <a:moveTo>
                          <a:pt x="0" y="827246"/>
                        </a:moveTo>
                        <a:lnTo>
                          <a:pt x="0" y="1080135"/>
                        </a:lnTo>
                        <a:cubicBezTo>
                          <a:pt x="205739" y="1105853"/>
                          <a:pt x="424339" y="1105853"/>
                          <a:pt x="630079" y="1080135"/>
                        </a:cubicBezTo>
                        <a:lnTo>
                          <a:pt x="630079" y="827246"/>
                        </a:lnTo>
                        <a:cubicBezTo>
                          <a:pt x="424339" y="852964"/>
                          <a:pt x="201454" y="857250"/>
                          <a:pt x="0" y="827246"/>
                        </a:cubicBezTo>
                        <a:lnTo>
                          <a:pt x="0" y="827246"/>
                        </a:lnTo>
                        <a:close/>
                        <a:moveTo>
                          <a:pt x="1551623" y="707231"/>
                        </a:moveTo>
                        <a:lnTo>
                          <a:pt x="1551623" y="454342"/>
                        </a:lnTo>
                        <a:cubicBezTo>
                          <a:pt x="1427321" y="570071"/>
                          <a:pt x="1264444" y="655796"/>
                          <a:pt x="1105852" y="711517"/>
                        </a:cubicBezTo>
                        <a:lnTo>
                          <a:pt x="1105852" y="964406"/>
                        </a:lnTo>
                        <a:cubicBezTo>
                          <a:pt x="1264444" y="904398"/>
                          <a:pt x="1423036" y="822960"/>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5" name="Graphic 4">
                  <a:extLst>
                    <a:ext uri="{FF2B5EF4-FFF2-40B4-BE49-F238E27FC236}">
                      <a16:creationId xmlns:a16="http://schemas.microsoft.com/office/drawing/2014/main" id="{8FBA6366-B809-98C9-CB79-A58C1E71543C}"/>
                    </a:ext>
                  </a:extLst>
                </p:cNvPr>
                <p:cNvGrpSpPr/>
                <p:nvPr/>
              </p:nvGrpSpPr>
              <p:grpSpPr>
                <a:xfrm>
                  <a:off x="17333594" y="7884556"/>
                  <a:ext cx="2944654" cy="1954530"/>
                  <a:chOff x="17333594" y="7884556"/>
                  <a:chExt cx="2944654" cy="1954530"/>
                </a:xfrm>
                <a:solidFill>
                  <a:srgbClr val="000000"/>
                </a:solidFill>
              </p:grpSpPr>
              <p:sp>
                <p:nvSpPr>
                  <p:cNvPr id="755" name="Freeform: Shape 754">
                    <a:extLst>
                      <a:ext uri="{FF2B5EF4-FFF2-40B4-BE49-F238E27FC236}">
                        <a16:creationId xmlns:a16="http://schemas.microsoft.com/office/drawing/2014/main" id="{CF8AC052-115A-005D-984C-C000654C3E63}"/>
                      </a:ext>
                    </a:extLst>
                  </p:cNvPr>
                  <p:cNvSpPr/>
                  <p:nvPr/>
                </p:nvSpPr>
                <p:spPr>
                  <a:xfrm>
                    <a:off x="17680781" y="8062451"/>
                    <a:ext cx="2245994" cy="925814"/>
                  </a:xfrm>
                  <a:custGeom>
                    <a:avLst/>
                    <a:gdLst>
                      <a:gd name="connsiteX0" fmla="*/ 0 w 2245994"/>
                      <a:gd name="connsiteY0" fmla="*/ 668639 h 925814"/>
                      <a:gd name="connsiteX1" fmla="*/ 0 w 2245994"/>
                      <a:gd name="connsiteY1" fmla="*/ 921528 h 925814"/>
                      <a:gd name="connsiteX2" fmla="*/ 60007 w 2245994"/>
                      <a:gd name="connsiteY2" fmla="*/ 715788 h 925814"/>
                      <a:gd name="connsiteX3" fmla="*/ 565786 w 2245994"/>
                      <a:gd name="connsiteY3" fmla="*/ 360029 h 925814"/>
                      <a:gd name="connsiteX4" fmla="*/ 1058704 w 2245994"/>
                      <a:gd name="connsiteY4" fmla="*/ 274304 h 925814"/>
                      <a:gd name="connsiteX5" fmla="*/ 1783080 w 2245994"/>
                      <a:gd name="connsiteY5" fmla="*/ 398605 h 925814"/>
                      <a:gd name="connsiteX6" fmla="*/ 1915954 w 2245994"/>
                      <a:gd name="connsiteY6" fmla="*/ 462899 h 925814"/>
                      <a:gd name="connsiteX7" fmla="*/ 2245995 w 2245994"/>
                      <a:gd name="connsiteY7" fmla="*/ 925814 h 925814"/>
                      <a:gd name="connsiteX8" fmla="*/ 2245995 w 2245994"/>
                      <a:gd name="connsiteY8" fmla="*/ 677212 h 925814"/>
                      <a:gd name="connsiteX9" fmla="*/ 1221581 w 2245994"/>
                      <a:gd name="connsiteY9" fmla="*/ 4270 h 925814"/>
                      <a:gd name="connsiteX10" fmla="*/ 0 w 2245994"/>
                      <a:gd name="connsiteY10" fmla="*/ 668639 h 92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5814">
                        <a:moveTo>
                          <a:pt x="0" y="668639"/>
                        </a:moveTo>
                        <a:lnTo>
                          <a:pt x="0" y="921528"/>
                        </a:lnTo>
                        <a:cubicBezTo>
                          <a:pt x="0" y="848662"/>
                          <a:pt x="21431" y="775795"/>
                          <a:pt x="60007" y="715788"/>
                        </a:cubicBezTo>
                        <a:cubicBezTo>
                          <a:pt x="175737" y="531479"/>
                          <a:pt x="364331" y="428610"/>
                          <a:pt x="565786" y="360029"/>
                        </a:cubicBezTo>
                        <a:cubicBezTo>
                          <a:pt x="732949" y="308594"/>
                          <a:pt x="882968" y="282877"/>
                          <a:pt x="1058704" y="274304"/>
                        </a:cubicBezTo>
                        <a:cubicBezTo>
                          <a:pt x="1307306" y="270018"/>
                          <a:pt x="1551623" y="304308"/>
                          <a:pt x="1783080" y="398605"/>
                        </a:cubicBezTo>
                        <a:cubicBezTo>
                          <a:pt x="1825943" y="415751"/>
                          <a:pt x="1873092" y="437182"/>
                          <a:pt x="1915954" y="462899"/>
                        </a:cubicBezTo>
                        <a:cubicBezTo>
                          <a:pt x="2138839" y="591487"/>
                          <a:pt x="2245995" y="758651"/>
                          <a:pt x="2245995" y="925814"/>
                        </a:cubicBezTo>
                        <a:lnTo>
                          <a:pt x="2245995" y="677212"/>
                        </a:lnTo>
                        <a:cubicBezTo>
                          <a:pt x="2245995" y="287163"/>
                          <a:pt x="1748790" y="38560"/>
                          <a:pt x="1221581" y="4270"/>
                        </a:cubicBezTo>
                        <a:cubicBezTo>
                          <a:pt x="630079" y="-34306"/>
                          <a:pt x="0" y="188579"/>
                          <a:pt x="0" y="66863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6" name="Freeform: Shape 755">
                    <a:extLst>
                      <a:ext uri="{FF2B5EF4-FFF2-40B4-BE49-F238E27FC236}">
                        <a16:creationId xmlns:a16="http://schemas.microsoft.com/office/drawing/2014/main" id="{406AAD87-666A-2F0F-DFCE-DD41D4374D5D}"/>
                      </a:ext>
                    </a:extLst>
                  </p:cNvPr>
                  <p:cNvSpPr/>
                  <p:nvPr/>
                </p:nvSpPr>
                <p:spPr>
                  <a:xfrm>
                    <a:off x="17685059" y="8207096"/>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6"/>
                          <a:pt x="2353159" y="854035"/>
                          <a:pt x="1915961" y="1106924"/>
                        </a:cubicBezTo>
                        <a:cubicBezTo>
                          <a:pt x="1478764" y="1359813"/>
                          <a:pt x="767247" y="1359813"/>
                          <a:pt x="330049" y="1106924"/>
                        </a:cubicBezTo>
                        <a:cubicBezTo>
                          <a:pt x="-107148" y="854035"/>
                          <a:pt x="-111435" y="442556"/>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7" name="Freeform: Shape 756">
                    <a:extLst>
                      <a:ext uri="{FF2B5EF4-FFF2-40B4-BE49-F238E27FC236}">
                        <a16:creationId xmlns:a16="http://schemas.microsoft.com/office/drawing/2014/main" id="{3C7EA652-1AB8-F69A-7360-0245B6494157}"/>
                      </a:ext>
                    </a:extLst>
                  </p:cNvPr>
                  <p:cNvSpPr/>
                  <p:nvPr/>
                </p:nvSpPr>
                <p:spPr>
                  <a:xfrm>
                    <a:off x="19125248" y="8911113"/>
                    <a:ext cx="960119" cy="810101"/>
                  </a:xfrm>
                  <a:custGeom>
                    <a:avLst/>
                    <a:gdLst>
                      <a:gd name="connsiteX0" fmla="*/ 0 w 960119"/>
                      <a:gd name="connsiteY0" fmla="*/ 557213 h 810101"/>
                      <a:gd name="connsiteX1" fmla="*/ 0 w 960119"/>
                      <a:gd name="connsiteY1" fmla="*/ 810102 h 810101"/>
                      <a:gd name="connsiteX2" fmla="*/ 360045 w 960119"/>
                      <a:gd name="connsiteY2" fmla="*/ 724377 h 810101"/>
                      <a:gd name="connsiteX3" fmla="*/ 360045 w 960119"/>
                      <a:gd name="connsiteY3" fmla="*/ 471488 h 810101"/>
                      <a:gd name="connsiteX4" fmla="*/ 0 w 960119"/>
                      <a:gd name="connsiteY4" fmla="*/ 557213 h 810101"/>
                      <a:gd name="connsiteX5" fmla="*/ 0 w 960119"/>
                      <a:gd name="connsiteY5" fmla="*/ 557213 h 810101"/>
                      <a:gd name="connsiteX6" fmla="*/ 947260 w 960119"/>
                      <a:gd name="connsiteY6" fmla="*/ 252889 h 810101"/>
                      <a:gd name="connsiteX7" fmla="*/ 960120 w 960119"/>
                      <a:gd name="connsiteY7" fmla="*/ 128588 h 810101"/>
                      <a:gd name="connsiteX8" fmla="*/ 951547 w 960119"/>
                      <a:gd name="connsiteY8" fmla="*/ 0 h 810101"/>
                      <a:gd name="connsiteX9" fmla="*/ 805815 w 960119"/>
                      <a:gd name="connsiteY9" fmla="*/ 210027 h 810101"/>
                      <a:gd name="connsiteX10" fmla="*/ 805815 w 960119"/>
                      <a:gd name="connsiteY10" fmla="*/ 462915 h 810101"/>
                      <a:gd name="connsiteX11" fmla="*/ 835819 w 960119"/>
                      <a:gd name="connsiteY11" fmla="*/ 428625 h 810101"/>
                      <a:gd name="connsiteX12" fmla="*/ 947260 w 960119"/>
                      <a:gd name="connsiteY12" fmla="*/ 252889 h 81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10101">
                        <a:moveTo>
                          <a:pt x="0" y="557213"/>
                        </a:moveTo>
                        <a:lnTo>
                          <a:pt x="0" y="810102"/>
                        </a:lnTo>
                        <a:cubicBezTo>
                          <a:pt x="120014" y="792956"/>
                          <a:pt x="244315" y="762953"/>
                          <a:pt x="360045" y="724377"/>
                        </a:cubicBezTo>
                        <a:lnTo>
                          <a:pt x="360045" y="471488"/>
                        </a:lnTo>
                        <a:cubicBezTo>
                          <a:pt x="244315" y="510064"/>
                          <a:pt x="115728" y="540068"/>
                          <a:pt x="0" y="557213"/>
                        </a:cubicBezTo>
                        <a:lnTo>
                          <a:pt x="0" y="557213"/>
                        </a:lnTo>
                        <a:close/>
                        <a:moveTo>
                          <a:pt x="947260" y="252889"/>
                        </a:moveTo>
                        <a:lnTo>
                          <a:pt x="960120" y="128588"/>
                        </a:lnTo>
                        <a:lnTo>
                          <a:pt x="951547" y="0"/>
                        </a:lnTo>
                        <a:cubicBezTo>
                          <a:pt x="921544" y="77153"/>
                          <a:pt x="861535" y="154305"/>
                          <a:pt x="805815" y="210027"/>
                        </a:cubicBezTo>
                        <a:lnTo>
                          <a:pt x="805815" y="462915"/>
                        </a:lnTo>
                        <a:cubicBezTo>
                          <a:pt x="818673" y="454343"/>
                          <a:pt x="827246" y="441484"/>
                          <a:pt x="835819" y="428625"/>
                        </a:cubicBezTo>
                        <a:cubicBezTo>
                          <a:pt x="878681" y="377190"/>
                          <a:pt x="921544" y="317183"/>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8" name="Freeform: Shape 757">
                    <a:extLst>
                      <a:ext uri="{FF2B5EF4-FFF2-40B4-BE49-F238E27FC236}">
                        <a16:creationId xmlns:a16="http://schemas.microsoft.com/office/drawing/2014/main" id="{E86B89CF-AE11-18C7-D028-CFC0D40501A4}"/>
                      </a:ext>
                    </a:extLst>
                  </p:cNvPr>
                  <p:cNvSpPr/>
                  <p:nvPr/>
                </p:nvSpPr>
                <p:spPr>
                  <a:xfrm>
                    <a:off x="19922489" y="8272462"/>
                    <a:ext cx="120015" cy="321468"/>
                  </a:xfrm>
                  <a:custGeom>
                    <a:avLst/>
                    <a:gdLst>
                      <a:gd name="connsiteX0" fmla="*/ 120016 w 120015"/>
                      <a:gd name="connsiteY0" fmla="*/ 0 h 321468"/>
                      <a:gd name="connsiteX1" fmla="*/ 115729 w 120015"/>
                      <a:gd name="connsiteY1" fmla="*/ 252889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15729" y="252889"/>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9" name="Freeform: Shape 758">
                    <a:extLst>
                      <a:ext uri="{FF2B5EF4-FFF2-40B4-BE49-F238E27FC236}">
                        <a16:creationId xmlns:a16="http://schemas.microsoft.com/office/drawing/2014/main" id="{C6498A67-76F0-D951-CD84-5DCD68EF6FB3}"/>
                      </a:ext>
                    </a:extLst>
                  </p:cNvPr>
                  <p:cNvSpPr/>
                  <p:nvPr/>
                </p:nvSpPr>
                <p:spPr>
                  <a:xfrm>
                    <a:off x="17539335" y="8272462"/>
                    <a:ext cx="955833" cy="1444466"/>
                  </a:xfrm>
                  <a:custGeom>
                    <a:avLst/>
                    <a:gdLst>
                      <a:gd name="connsiteX0" fmla="*/ 141446 w 955833"/>
                      <a:gd name="connsiteY0" fmla="*/ 68580 h 1444466"/>
                      <a:gd name="connsiteX1" fmla="*/ 141446 w 955833"/>
                      <a:gd name="connsiteY1" fmla="*/ 321469 h 1444466"/>
                      <a:gd name="connsiteX2" fmla="*/ 21431 w 955833"/>
                      <a:gd name="connsiteY2" fmla="*/ 252889 h 1444466"/>
                      <a:gd name="connsiteX3" fmla="*/ 21431 w 955833"/>
                      <a:gd name="connsiteY3" fmla="*/ 0 h 1444466"/>
                      <a:gd name="connsiteX4" fmla="*/ 141446 w 955833"/>
                      <a:gd name="connsiteY4" fmla="*/ 68580 h 1444466"/>
                      <a:gd name="connsiteX5" fmla="*/ 141446 w 955833"/>
                      <a:gd name="connsiteY5" fmla="*/ 68580 h 1444466"/>
                      <a:gd name="connsiteX6" fmla="*/ 955833 w 955833"/>
                      <a:gd name="connsiteY6" fmla="*/ 1444466 h 1444466"/>
                      <a:gd name="connsiteX7" fmla="*/ 955833 w 955833"/>
                      <a:gd name="connsiteY7" fmla="*/ 1444466 h 1444466"/>
                      <a:gd name="connsiteX8" fmla="*/ 955833 w 955833"/>
                      <a:gd name="connsiteY8" fmla="*/ 1191578 h 1444466"/>
                      <a:gd name="connsiteX9" fmla="*/ 595789 w 955833"/>
                      <a:gd name="connsiteY9" fmla="*/ 1105853 h 1444466"/>
                      <a:gd name="connsiteX10" fmla="*/ 595789 w 955833"/>
                      <a:gd name="connsiteY10" fmla="*/ 1105853 h 1444466"/>
                      <a:gd name="connsiteX11" fmla="*/ 595789 w 955833"/>
                      <a:gd name="connsiteY11" fmla="*/ 1358741 h 1444466"/>
                      <a:gd name="connsiteX12" fmla="*/ 955833 w 955833"/>
                      <a:gd name="connsiteY12" fmla="*/ 1444466 h 1444466"/>
                      <a:gd name="connsiteX13" fmla="*/ 955833 w 955833"/>
                      <a:gd name="connsiteY13" fmla="*/ 1444466 h 1444466"/>
                      <a:gd name="connsiteX14" fmla="*/ 0 w 955833"/>
                      <a:gd name="connsiteY14" fmla="*/ 642938 h 1444466"/>
                      <a:gd name="connsiteX15" fmla="*/ 0 w 955833"/>
                      <a:gd name="connsiteY15" fmla="*/ 895826 h 1444466"/>
                      <a:gd name="connsiteX16" fmla="*/ 150019 w 955833"/>
                      <a:gd name="connsiteY16" fmla="*/ 1101566 h 1444466"/>
                      <a:gd name="connsiteX17" fmla="*/ 150019 w 955833"/>
                      <a:gd name="connsiteY17" fmla="*/ 848678 h 1444466"/>
                      <a:gd name="connsiteX18" fmla="*/ 0 w 955833"/>
                      <a:gd name="connsiteY18" fmla="*/ 642938 h 14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4466">
                        <a:moveTo>
                          <a:pt x="141446" y="68580"/>
                        </a:moveTo>
                        <a:lnTo>
                          <a:pt x="141446" y="321469"/>
                        </a:lnTo>
                        <a:lnTo>
                          <a:pt x="21431" y="252889"/>
                        </a:lnTo>
                        <a:lnTo>
                          <a:pt x="21431" y="0"/>
                        </a:lnTo>
                        <a:lnTo>
                          <a:pt x="141446" y="68580"/>
                        </a:lnTo>
                        <a:lnTo>
                          <a:pt x="141446" y="68580"/>
                        </a:lnTo>
                        <a:close/>
                        <a:moveTo>
                          <a:pt x="955833" y="1444466"/>
                        </a:moveTo>
                        <a:lnTo>
                          <a:pt x="955833" y="1444466"/>
                        </a:lnTo>
                        <a:lnTo>
                          <a:pt x="955833" y="1191578"/>
                        </a:lnTo>
                        <a:cubicBezTo>
                          <a:pt x="835819" y="1174432"/>
                          <a:pt x="711517" y="1144429"/>
                          <a:pt x="595789" y="1105853"/>
                        </a:cubicBezTo>
                        <a:lnTo>
                          <a:pt x="595789" y="1105853"/>
                        </a:lnTo>
                        <a:lnTo>
                          <a:pt x="595789" y="1358741"/>
                        </a:lnTo>
                        <a:cubicBezTo>
                          <a:pt x="707231" y="1397318"/>
                          <a:pt x="835819" y="1427322"/>
                          <a:pt x="955833" y="1444466"/>
                        </a:cubicBezTo>
                        <a:lnTo>
                          <a:pt x="955833" y="1444466"/>
                        </a:lnTo>
                        <a:close/>
                        <a:moveTo>
                          <a:pt x="0" y="642938"/>
                        </a:moveTo>
                        <a:lnTo>
                          <a:pt x="0" y="895826"/>
                        </a:lnTo>
                        <a:cubicBezTo>
                          <a:pt x="30003" y="968693"/>
                          <a:pt x="81438" y="1037272"/>
                          <a:pt x="150019" y="1101566"/>
                        </a:cubicBezTo>
                        <a:lnTo>
                          <a:pt x="150019" y="848678"/>
                        </a:lnTo>
                        <a:cubicBezTo>
                          <a:pt x="77152" y="784384"/>
                          <a:pt x="30003" y="715804"/>
                          <a:pt x="0" y="64293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0" name="Freeform: Shape 759">
                    <a:extLst>
                      <a:ext uri="{FF2B5EF4-FFF2-40B4-BE49-F238E27FC236}">
                        <a16:creationId xmlns:a16="http://schemas.microsoft.com/office/drawing/2014/main" id="{73118E59-7301-D044-D67A-E1FA1D2C7DDF}"/>
                      </a:ext>
                    </a:extLst>
                  </p:cNvPr>
                  <p:cNvSpPr/>
                  <p:nvPr/>
                </p:nvSpPr>
                <p:spPr>
                  <a:xfrm>
                    <a:off x="20072508" y="8915399"/>
                    <a:ext cx="171450" cy="248602"/>
                  </a:xfrm>
                  <a:custGeom>
                    <a:avLst/>
                    <a:gdLst>
                      <a:gd name="connsiteX0" fmla="*/ 171450 w 171450"/>
                      <a:gd name="connsiteY0" fmla="*/ 0 h 248602"/>
                      <a:gd name="connsiteX1" fmla="*/ 171450 w 171450"/>
                      <a:gd name="connsiteY1" fmla="*/ 248603 h 248602"/>
                      <a:gd name="connsiteX2" fmla="*/ 0 w 171450"/>
                      <a:gd name="connsiteY2" fmla="*/ 248603 h 248602"/>
                      <a:gd name="connsiteX3" fmla="*/ 0 w 171450"/>
                      <a:gd name="connsiteY3" fmla="*/ 0 h 248602"/>
                    </a:gdLst>
                    <a:ahLst/>
                    <a:cxnLst>
                      <a:cxn ang="0">
                        <a:pos x="connsiteX0" y="connsiteY0"/>
                      </a:cxn>
                      <a:cxn ang="0">
                        <a:pos x="connsiteX1" y="connsiteY1"/>
                      </a:cxn>
                      <a:cxn ang="0">
                        <a:pos x="connsiteX2" y="connsiteY2"/>
                      </a:cxn>
                      <a:cxn ang="0">
                        <a:pos x="connsiteX3" y="connsiteY3"/>
                      </a:cxn>
                    </a:cxnLst>
                    <a:rect l="l" t="t" r="r" b="b"/>
                    <a:pathLst>
                      <a:path w="171450" h="248602">
                        <a:moveTo>
                          <a:pt x="171450" y="0"/>
                        </a:moveTo>
                        <a:lnTo>
                          <a:pt x="171450" y="248603"/>
                        </a:lnTo>
                        <a:lnTo>
                          <a:pt x="0" y="248603"/>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1" name="Freeform: Shape 760">
                    <a:extLst>
                      <a:ext uri="{FF2B5EF4-FFF2-40B4-BE49-F238E27FC236}">
                        <a16:creationId xmlns:a16="http://schemas.microsoft.com/office/drawing/2014/main" id="{EA21EC54-542D-054B-F9CD-9813D63370D8}"/>
                      </a:ext>
                    </a:extLst>
                  </p:cNvPr>
                  <p:cNvSpPr/>
                  <p:nvPr/>
                </p:nvSpPr>
                <p:spPr>
                  <a:xfrm>
                    <a:off x="17367884" y="8915399"/>
                    <a:ext cx="171450" cy="252888"/>
                  </a:xfrm>
                  <a:custGeom>
                    <a:avLst/>
                    <a:gdLst>
                      <a:gd name="connsiteX0" fmla="*/ 171451 w 171450"/>
                      <a:gd name="connsiteY0" fmla="*/ 0 h 252888"/>
                      <a:gd name="connsiteX1" fmla="*/ 167164 w 171450"/>
                      <a:gd name="connsiteY1" fmla="*/ 252889 h 252888"/>
                      <a:gd name="connsiteX2" fmla="*/ 0 w 171450"/>
                      <a:gd name="connsiteY2" fmla="*/ 248603 h 252888"/>
                      <a:gd name="connsiteX3" fmla="*/ 0 w 171450"/>
                      <a:gd name="connsiteY3" fmla="*/ 0 h 252888"/>
                    </a:gdLst>
                    <a:ahLst/>
                    <a:cxnLst>
                      <a:cxn ang="0">
                        <a:pos x="connsiteX0" y="connsiteY0"/>
                      </a:cxn>
                      <a:cxn ang="0">
                        <a:pos x="connsiteX1" y="connsiteY1"/>
                      </a:cxn>
                      <a:cxn ang="0">
                        <a:pos x="connsiteX2" y="connsiteY2"/>
                      </a:cxn>
                      <a:cxn ang="0">
                        <a:pos x="connsiteX3" y="connsiteY3"/>
                      </a:cxn>
                    </a:cxnLst>
                    <a:rect l="l" t="t" r="r" b="b"/>
                    <a:pathLst>
                      <a:path w="171450" h="252888">
                        <a:moveTo>
                          <a:pt x="171451" y="0"/>
                        </a:moveTo>
                        <a:lnTo>
                          <a:pt x="167164" y="252889"/>
                        </a:lnTo>
                        <a:lnTo>
                          <a:pt x="0" y="248603"/>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2" name="Freeform: Shape 761">
                    <a:extLst>
                      <a:ext uri="{FF2B5EF4-FFF2-40B4-BE49-F238E27FC236}">
                        <a16:creationId xmlns:a16="http://schemas.microsoft.com/office/drawing/2014/main" id="{2E01114A-15A2-AB60-0BA0-A373E379160C}"/>
                      </a:ext>
                    </a:extLst>
                  </p:cNvPr>
                  <p:cNvSpPr/>
                  <p:nvPr/>
                </p:nvSpPr>
                <p:spPr>
                  <a:xfrm>
                    <a:off x="19481006" y="9382600"/>
                    <a:ext cx="120014" cy="317182"/>
                  </a:xfrm>
                  <a:custGeom>
                    <a:avLst/>
                    <a:gdLst>
                      <a:gd name="connsiteX0" fmla="*/ 120014 w 120014"/>
                      <a:gd name="connsiteY0" fmla="*/ 68580 h 317182"/>
                      <a:gd name="connsiteX1" fmla="*/ 120014 w 120014"/>
                      <a:gd name="connsiteY1" fmla="*/ 317183 h 317182"/>
                      <a:gd name="connsiteX2" fmla="*/ 0 w 120014"/>
                      <a:gd name="connsiteY2" fmla="*/ 248603 h 317182"/>
                      <a:gd name="connsiteX3" fmla="*/ 0 w 120014"/>
                      <a:gd name="connsiteY3" fmla="*/ 0 h 317182"/>
                    </a:gdLst>
                    <a:ahLst/>
                    <a:cxnLst>
                      <a:cxn ang="0">
                        <a:pos x="connsiteX0" y="connsiteY0"/>
                      </a:cxn>
                      <a:cxn ang="0">
                        <a:pos x="connsiteX1" y="connsiteY1"/>
                      </a:cxn>
                      <a:cxn ang="0">
                        <a:pos x="connsiteX2" y="connsiteY2"/>
                      </a:cxn>
                      <a:cxn ang="0">
                        <a:pos x="connsiteX3" y="connsiteY3"/>
                      </a:cxn>
                    </a:cxnLst>
                    <a:rect l="l" t="t" r="r" b="b"/>
                    <a:pathLst>
                      <a:path w="120014" h="317182">
                        <a:moveTo>
                          <a:pt x="120014" y="68580"/>
                        </a:moveTo>
                        <a:lnTo>
                          <a:pt x="120014" y="317183"/>
                        </a:lnTo>
                        <a:lnTo>
                          <a:pt x="0" y="248603"/>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3" name="Freeform: Shape 762">
                    <a:extLst>
                      <a:ext uri="{FF2B5EF4-FFF2-40B4-BE49-F238E27FC236}">
                        <a16:creationId xmlns:a16="http://schemas.microsoft.com/office/drawing/2014/main" id="{6C5E140E-DD51-3CE6-DA26-F06CBB2DC1FF}"/>
                      </a:ext>
                    </a:extLst>
                  </p:cNvPr>
                  <p:cNvSpPr/>
                  <p:nvPr/>
                </p:nvSpPr>
                <p:spPr>
                  <a:xfrm>
                    <a:off x="18015108" y="9382600"/>
                    <a:ext cx="120015" cy="317182"/>
                  </a:xfrm>
                  <a:custGeom>
                    <a:avLst/>
                    <a:gdLst>
                      <a:gd name="connsiteX0" fmla="*/ 120016 w 120015"/>
                      <a:gd name="connsiteY0" fmla="*/ 0 h 317182"/>
                      <a:gd name="connsiteX1" fmla="*/ 120016 w 120015"/>
                      <a:gd name="connsiteY1" fmla="*/ 248603 h 317182"/>
                      <a:gd name="connsiteX2" fmla="*/ 0 w 120015"/>
                      <a:gd name="connsiteY2" fmla="*/ 317183 h 317182"/>
                      <a:gd name="connsiteX3" fmla="*/ 0 w 120015"/>
                      <a:gd name="connsiteY3" fmla="*/ 68580 h 317182"/>
                    </a:gdLst>
                    <a:ahLst/>
                    <a:cxnLst>
                      <a:cxn ang="0">
                        <a:pos x="connsiteX0" y="connsiteY0"/>
                      </a:cxn>
                      <a:cxn ang="0">
                        <a:pos x="connsiteX1" y="connsiteY1"/>
                      </a:cxn>
                      <a:cxn ang="0">
                        <a:pos x="connsiteX2" y="connsiteY2"/>
                      </a:cxn>
                      <a:cxn ang="0">
                        <a:pos x="connsiteX3" y="connsiteY3"/>
                      </a:cxn>
                    </a:cxnLst>
                    <a:rect l="l" t="t" r="r" b="b"/>
                    <a:pathLst>
                      <a:path w="120015" h="317182">
                        <a:moveTo>
                          <a:pt x="120016" y="0"/>
                        </a:moveTo>
                        <a:lnTo>
                          <a:pt x="120016" y="248603"/>
                        </a:lnTo>
                        <a:lnTo>
                          <a:pt x="0" y="317183"/>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4" name="Freeform: Shape 763">
                    <a:extLst>
                      <a:ext uri="{FF2B5EF4-FFF2-40B4-BE49-F238E27FC236}">
                        <a16:creationId xmlns:a16="http://schemas.microsoft.com/office/drawing/2014/main" id="{B2D80C07-A841-CBAA-8A2A-7D00E0ABC159}"/>
                      </a:ext>
                    </a:extLst>
                  </p:cNvPr>
                  <p:cNvSpPr/>
                  <p:nvPr/>
                </p:nvSpPr>
                <p:spPr>
                  <a:xfrm>
                    <a:off x="17333594" y="8726804"/>
                    <a:ext cx="681513" cy="977264"/>
                  </a:xfrm>
                  <a:custGeom>
                    <a:avLst/>
                    <a:gdLst>
                      <a:gd name="connsiteX0" fmla="*/ 681514 w 681513"/>
                      <a:gd name="connsiteY0" fmla="*/ 724376 h 977264"/>
                      <a:gd name="connsiteX1" fmla="*/ 235744 w 681513"/>
                      <a:gd name="connsiteY1" fmla="*/ 467201 h 977264"/>
                      <a:gd name="connsiteX2" fmla="*/ 235744 w 681513"/>
                      <a:gd name="connsiteY2" fmla="*/ 720090 h 977264"/>
                      <a:gd name="connsiteX3" fmla="*/ 681514 w 681513"/>
                      <a:gd name="connsiteY3" fmla="*/ 977265 h 977264"/>
                      <a:gd name="connsiteX4" fmla="*/ 681514 w 681513"/>
                      <a:gd name="connsiteY4" fmla="*/ 977265 h 977264"/>
                      <a:gd name="connsiteX5" fmla="*/ 681514 w 681513"/>
                      <a:gd name="connsiteY5" fmla="*/ 724376 h 977264"/>
                      <a:gd name="connsiteX6" fmla="*/ 681514 w 681513"/>
                      <a:gd name="connsiteY6" fmla="*/ 724376 h 977264"/>
                      <a:gd name="connsiteX7" fmla="*/ 0 w 681513"/>
                      <a:gd name="connsiteY7" fmla="*/ 0 h 977264"/>
                      <a:gd name="connsiteX8" fmla="*/ 0 w 681513"/>
                      <a:gd name="connsiteY8" fmla="*/ 252889 h 977264"/>
                      <a:gd name="connsiteX9" fmla="*/ 34290 w 681513"/>
                      <a:gd name="connsiteY9" fmla="*/ 441483 h 977264"/>
                      <a:gd name="connsiteX10" fmla="*/ 34290 w 681513"/>
                      <a:gd name="connsiteY10" fmla="*/ 188595 h 977264"/>
                      <a:gd name="connsiteX11" fmla="*/ 0 w 681513"/>
                      <a:gd name="connsiteY11" fmla="*/ 0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7264">
                        <a:moveTo>
                          <a:pt x="681514" y="724376"/>
                        </a:moveTo>
                        <a:cubicBezTo>
                          <a:pt x="522923" y="664369"/>
                          <a:pt x="360045" y="578644"/>
                          <a:pt x="235744" y="467201"/>
                        </a:cubicBezTo>
                        <a:lnTo>
                          <a:pt x="235744" y="720090"/>
                        </a:lnTo>
                        <a:cubicBezTo>
                          <a:pt x="360045" y="831532"/>
                          <a:pt x="522923" y="921544"/>
                          <a:pt x="681514" y="977265"/>
                        </a:cubicBezTo>
                        <a:lnTo>
                          <a:pt x="681514" y="977265"/>
                        </a:lnTo>
                        <a:lnTo>
                          <a:pt x="681514" y="724376"/>
                        </a:lnTo>
                        <a:lnTo>
                          <a:pt x="681514" y="724376"/>
                        </a:lnTo>
                        <a:close/>
                        <a:moveTo>
                          <a:pt x="0" y="0"/>
                        </a:moveTo>
                        <a:lnTo>
                          <a:pt x="0" y="252889"/>
                        </a:lnTo>
                        <a:cubicBezTo>
                          <a:pt x="0" y="317182"/>
                          <a:pt x="12859" y="377190"/>
                          <a:pt x="34290" y="441483"/>
                        </a:cubicBezTo>
                        <a:lnTo>
                          <a:pt x="34290" y="188595"/>
                        </a:lnTo>
                        <a:cubicBezTo>
                          <a:pt x="12859" y="128588"/>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5" name="Freeform: Shape 764">
                    <a:extLst>
                      <a:ext uri="{FF2B5EF4-FFF2-40B4-BE49-F238E27FC236}">
                        <a16:creationId xmlns:a16="http://schemas.microsoft.com/office/drawing/2014/main" id="{E97A006E-375A-2247-8BB6-E147657F359B}"/>
                      </a:ext>
                    </a:extLst>
                  </p:cNvPr>
                  <p:cNvSpPr/>
                  <p:nvPr/>
                </p:nvSpPr>
                <p:spPr>
                  <a:xfrm>
                    <a:off x="17335738" y="7884556"/>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09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09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1"/>
                          <a:pt x="675085" y="392192"/>
                        </a:cubicBezTo>
                        <a:cubicBezTo>
                          <a:pt x="1112282" y="139303"/>
                          <a:pt x="1823800" y="139303"/>
                          <a:pt x="2260998" y="392192"/>
                        </a:cubicBezTo>
                        <a:cubicBezTo>
                          <a:pt x="2698194" y="640794"/>
                          <a:pt x="2702481" y="1052274"/>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8"/>
                          <a:pt x="32147" y="1030843"/>
                        </a:cubicBezTo>
                        <a:lnTo>
                          <a:pt x="199311" y="1030843"/>
                        </a:lnTo>
                        <a:cubicBezTo>
                          <a:pt x="229314" y="1103709"/>
                          <a:pt x="280750" y="1172290"/>
                          <a:pt x="349330" y="1236583"/>
                        </a:cubicBezTo>
                        <a:lnTo>
                          <a:pt x="229314" y="1305163"/>
                        </a:lnTo>
                        <a:cubicBezTo>
                          <a:pt x="285036" y="1356598"/>
                          <a:pt x="353616" y="1403747"/>
                          <a:pt x="430768" y="1446609"/>
                        </a:cubicBezTo>
                        <a:cubicBezTo>
                          <a:pt x="507920" y="1489472"/>
                          <a:pt x="589360" y="1528048"/>
                          <a:pt x="679370" y="1562338"/>
                        </a:cubicBezTo>
                        <a:lnTo>
                          <a:pt x="799386" y="1493758"/>
                        </a:lnTo>
                        <a:cubicBezTo>
                          <a:pt x="910829" y="1532334"/>
                          <a:pt x="1035130" y="1562338"/>
                          <a:pt x="1159431" y="1579483"/>
                        </a:cubicBezTo>
                        <a:lnTo>
                          <a:pt x="1159431" y="1678067"/>
                        </a:lnTo>
                        <a:cubicBezTo>
                          <a:pt x="1365170" y="1703784"/>
                          <a:pt x="1583769" y="1703784"/>
                          <a:pt x="1789510" y="1678067"/>
                        </a:cubicBezTo>
                        <a:lnTo>
                          <a:pt x="1789510" y="1579483"/>
                        </a:lnTo>
                        <a:cubicBezTo>
                          <a:pt x="1913811" y="1562338"/>
                          <a:pt x="2033826" y="1532334"/>
                          <a:pt x="2149555" y="1493758"/>
                        </a:cubicBezTo>
                        <a:lnTo>
                          <a:pt x="2269569" y="1562338"/>
                        </a:lnTo>
                        <a:cubicBezTo>
                          <a:pt x="2355294" y="1528048"/>
                          <a:pt x="2441019" y="1489472"/>
                          <a:pt x="2513886" y="1446609"/>
                        </a:cubicBezTo>
                        <a:cubicBezTo>
                          <a:pt x="2591038" y="1403747"/>
                          <a:pt x="2655332" y="1352312"/>
                          <a:pt x="2711054" y="1305163"/>
                        </a:cubicBezTo>
                        <a:lnTo>
                          <a:pt x="2591038" y="1236583"/>
                        </a:lnTo>
                        <a:cubicBezTo>
                          <a:pt x="2659618" y="1172290"/>
                          <a:pt x="2706767" y="1099423"/>
                          <a:pt x="2736770" y="1030843"/>
                        </a:cubicBezTo>
                        <a:lnTo>
                          <a:pt x="2903935" y="1030843"/>
                        </a:lnTo>
                        <a:cubicBezTo>
                          <a:pt x="2951083" y="910828"/>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66" name="Freeform: Shape 765">
                    <a:extLst>
                      <a:ext uri="{FF2B5EF4-FFF2-40B4-BE49-F238E27FC236}">
                        <a16:creationId xmlns:a16="http://schemas.microsoft.com/office/drawing/2014/main" id="{BF3B3A02-03C3-28B7-6ECD-CC403E9E4BA7}"/>
                      </a:ext>
                    </a:extLst>
                  </p:cNvPr>
                  <p:cNvSpPr/>
                  <p:nvPr/>
                </p:nvSpPr>
                <p:spPr>
                  <a:xfrm>
                    <a:off x="18495168" y="8735377"/>
                    <a:ext cx="1783080" cy="1103709"/>
                  </a:xfrm>
                  <a:custGeom>
                    <a:avLst/>
                    <a:gdLst>
                      <a:gd name="connsiteX0" fmla="*/ 1748790 w 1783080"/>
                      <a:gd name="connsiteY0" fmla="*/ 180022 h 1103709"/>
                      <a:gd name="connsiteX1" fmla="*/ 1748790 w 1783080"/>
                      <a:gd name="connsiteY1" fmla="*/ 432911 h 1103709"/>
                      <a:gd name="connsiteX2" fmla="*/ 1783080 w 1783080"/>
                      <a:gd name="connsiteY2" fmla="*/ 252889 h 1103709"/>
                      <a:gd name="connsiteX3" fmla="*/ 1783080 w 1783080"/>
                      <a:gd name="connsiteY3" fmla="*/ 0 h 1103709"/>
                      <a:gd name="connsiteX4" fmla="*/ 1748790 w 1783080"/>
                      <a:gd name="connsiteY4" fmla="*/ 180022 h 1103709"/>
                      <a:gd name="connsiteX5" fmla="*/ 1748790 w 1783080"/>
                      <a:gd name="connsiteY5" fmla="*/ 180022 h 1103709"/>
                      <a:gd name="connsiteX6" fmla="*/ 0 w 1783080"/>
                      <a:gd name="connsiteY6" fmla="*/ 831532 h 1103709"/>
                      <a:gd name="connsiteX7" fmla="*/ 0 w 1783080"/>
                      <a:gd name="connsiteY7" fmla="*/ 1084421 h 1103709"/>
                      <a:gd name="connsiteX8" fmla="*/ 630079 w 1783080"/>
                      <a:gd name="connsiteY8" fmla="*/ 1084421 h 1103709"/>
                      <a:gd name="connsiteX9" fmla="*/ 630079 w 1783080"/>
                      <a:gd name="connsiteY9" fmla="*/ 831532 h 1103709"/>
                      <a:gd name="connsiteX10" fmla="*/ 0 w 1783080"/>
                      <a:gd name="connsiteY10" fmla="*/ 831532 h 1103709"/>
                      <a:gd name="connsiteX11" fmla="*/ 0 w 1783080"/>
                      <a:gd name="connsiteY11" fmla="*/ 831532 h 1103709"/>
                      <a:gd name="connsiteX12" fmla="*/ 1551623 w 1783080"/>
                      <a:gd name="connsiteY12" fmla="*/ 707231 h 1103709"/>
                      <a:gd name="connsiteX13" fmla="*/ 1551623 w 1783080"/>
                      <a:gd name="connsiteY13" fmla="*/ 454342 h 1103709"/>
                      <a:gd name="connsiteX14" fmla="*/ 1105852 w 1783080"/>
                      <a:gd name="connsiteY14" fmla="*/ 711517 h 1103709"/>
                      <a:gd name="connsiteX15" fmla="*/ 1105852 w 1783080"/>
                      <a:gd name="connsiteY15" fmla="*/ 964406 h 1103709"/>
                      <a:gd name="connsiteX16" fmla="*/ 1551623 w 1783080"/>
                      <a:gd name="connsiteY16" fmla="*/ 707231 h 11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103709">
                        <a:moveTo>
                          <a:pt x="1748790" y="180022"/>
                        </a:moveTo>
                        <a:lnTo>
                          <a:pt x="1748790" y="432911"/>
                        </a:lnTo>
                        <a:cubicBezTo>
                          <a:pt x="1770221" y="377190"/>
                          <a:pt x="1783080" y="312896"/>
                          <a:pt x="1783080" y="252889"/>
                        </a:cubicBezTo>
                        <a:lnTo>
                          <a:pt x="1783080" y="0"/>
                        </a:lnTo>
                        <a:cubicBezTo>
                          <a:pt x="1778794" y="17145"/>
                          <a:pt x="1757363" y="137160"/>
                          <a:pt x="1748790" y="180022"/>
                        </a:cubicBezTo>
                        <a:lnTo>
                          <a:pt x="1748790" y="180022"/>
                        </a:lnTo>
                        <a:close/>
                        <a:moveTo>
                          <a:pt x="0" y="831532"/>
                        </a:moveTo>
                        <a:lnTo>
                          <a:pt x="0" y="1084421"/>
                        </a:lnTo>
                        <a:cubicBezTo>
                          <a:pt x="205739" y="1110139"/>
                          <a:pt x="424339" y="1110139"/>
                          <a:pt x="630079" y="1084421"/>
                        </a:cubicBezTo>
                        <a:lnTo>
                          <a:pt x="630079" y="831532"/>
                        </a:lnTo>
                        <a:cubicBezTo>
                          <a:pt x="424339" y="857250"/>
                          <a:pt x="201454" y="857250"/>
                          <a:pt x="0" y="831532"/>
                        </a:cubicBezTo>
                        <a:lnTo>
                          <a:pt x="0" y="831532"/>
                        </a:lnTo>
                        <a:close/>
                        <a:moveTo>
                          <a:pt x="1551623" y="707231"/>
                        </a:moveTo>
                        <a:lnTo>
                          <a:pt x="1551623" y="454342"/>
                        </a:lnTo>
                        <a:cubicBezTo>
                          <a:pt x="1427321" y="570071"/>
                          <a:pt x="1264444" y="655796"/>
                          <a:pt x="1105852" y="711517"/>
                        </a:cubicBezTo>
                        <a:lnTo>
                          <a:pt x="1105852" y="964406"/>
                        </a:lnTo>
                        <a:cubicBezTo>
                          <a:pt x="1264444" y="908685"/>
                          <a:pt x="1423036" y="822960"/>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6" name="Graphic 4">
                  <a:extLst>
                    <a:ext uri="{FF2B5EF4-FFF2-40B4-BE49-F238E27FC236}">
                      <a16:creationId xmlns:a16="http://schemas.microsoft.com/office/drawing/2014/main" id="{53887CE9-98F0-76DB-F490-1102E6AAC20C}"/>
                    </a:ext>
                  </a:extLst>
                </p:cNvPr>
                <p:cNvGrpSpPr/>
                <p:nvPr/>
              </p:nvGrpSpPr>
              <p:grpSpPr>
                <a:xfrm>
                  <a:off x="17333594" y="7605950"/>
                  <a:ext cx="2944654" cy="1954530"/>
                  <a:chOff x="17333594" y="7605950"/>
                  <a:chExt cx="2944654" cy="1954530"/>
                </a:xfrm>
                <a:solidFill>
                  <a:srgbClr val="000000"/>
                </a:solidFill>
              </p:grpSpPr>
              <p:sp>
                <p:nvSpPr>
                  <p:cNvPr id="743" name="Freeform: Shape 742">
                    <a:extLst>
                      <a:ext uri="{FF2B5EF4-FFF2-40B4-BE49-F238E27FC236}">
                        <a16:creationId xmlns:a16="http://schemas.microsoft.com/office/drawing/2014/main" id="{2278205B-3051-FCB2-C219-336CACBEFDB0}"/>
                      </a:ext>
                    </a:extLst>
                  </p:cNvPr>
                  <p:cNvSpPr/>
                  <p:nvPr/>
                </p:nvSpPr>
                <p:spPr>
                  <a:xfrm>
                    <a:off x="17680781" y="7780400"/>
                    <a:ext cx="2245994" cy="929258"/>
                  </a:xfrm>
                  <a:custGeom>
                    <a:avLst/>
                    <a:gdLst>
                      <a:gd name="connsiteX0" fmla="*/ 0 w 2245994"/>
                      <a:gd name="connsiteY0" fmla="*/ 672084 h 929258"/>
                      <a:gd name="connsiteX1" fmla="*/ 0 w 2245994"/>
                      <a:gd name="connsiteY1" fmla="*/ 924973 h 929258"/>
                      <a:gd name="connsiteX2" fmla="*/ 60007 w 2245994"/>
                      <a:gd name="connsiteY2" fmla="*/ 719233 h 929258"/>
                      <a:gd name="connsiteX3" fmla="*/ 565786 w 2245994"/>
                      <a:gd name="connsiteY3" fmla="*/ 363474 h 929258"/>
                      <a:gd name="connsiteX4" fmla="*/ 1058704 w 2245994"/>
                      <a:gd name="connsiteY4" fmla="*/ 277749 h 929258"/>
                      <a:gd name="connsiteX5" fmla="*/ 1783080 w 2245994"/>
                      <a:gd name="connsiteY5" fmla="*/ 402050 h 929258"/>
                      <a:gd name="connsiteX6" fmla="*/ 1915954 w 2245994"/>
                      <a:gd name="connsiteY6" fmla="*/ 466344 h 929258"/>
                      <a:gd name="connsiteX7" fmla="*/ 2245995 w 2245994"/>
                      <a:gd name="connsiteY7" fmla="*/ 929259 h 929258"/>
                      <a:gd name="connsiteX8" fmla="*/ 2245995 w 2245994"/>
                      <a:gd name="connsiteY8" fmla="*/ 676370 h 929258"/>
                      <a:gd name="connsiteX9" fmla="*/ 1221581 w 2245994"/>
                      <a:gd name="connsiteY9" fmla="*/ 3429 h 929258"/>
                      <a:gd name="connsiteX10" fmla="*/ 0 w 2245994"/>
                      <a:gd name="connsiteY10" fmla="*/ 672084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9258">
                        <a:moveTo>
                          <a:pt x="0" y="672084"/>
                        </a:moveTo>
                        <a:lnTo>
                          <a:pt x="0" y="924973"/>
                        </a:lnTo>
                        <a:cubicBezTo>
                          <a:pt x="0" y="852106"/>
                          <a:pt x="21431" y="779240"/>
                          <a:pt x="60007" y="719233"/>
                        </a:cubicBezTo>
                        <a:cubicBezTo>
                          <a:pt x="175737" y="534924"/>
                          <a:pt x="364331" y="432054"/>
                          <a:pt x="565786" y="363474"/>
                        </a:cubicBezTo>
                        <a:cubicBezTo>
                          <a:pt x="732949" y="312039"/>
                          <a:pt x="882968" y="286321"/>
                          <a:pt x="1058704" y="277749"/>
                        </a:cubicBezTo>
                        <a:cubicBezTo>
                          <a:pt x="1307306" y="273462"/>
                          <a:pt x="1551623" y="307752"/>
                          <a:pt x="1783080" y="402050"/>
                        </a:cubicBezTo>
                        <a:cubicBezTo>
                          <a:pt x="1825943" y="419195"/>
                          <a:pt x="1873092" y="440626"/>
                          <a:pt x="1915954" y="466344"/>
                        </a:cubicBezTo>
                        <a:cubicBezTo>
                          <a:pt x="2138839" y="594931"/>
                          <a:pt x="2245995" y="762095"/>
                          <a:pt x="2245995" y="929259"/>
                        </a:cubicBezTo>
                        <a:lnTo>
                          <a:pt x="2245995" y="676370"/>
                        </a:lnTo>
                        <a:cubicBezTo>
                          <a:pt x="2245995" y="286321"/>
                          <a:pt x="1748790" y="37719"/>
                          <a:pt x="1221581" y="3429"/>
                        </a:cubicBezTo>
                        <a:cubicBezTo>
                          <a:pt x="630079" y="-30861"/>
                          <a:pt x="0" y="192024"/>
                          <a:pt x="0" y="67208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4" name="Freeform: Shape 743">
                    <a:extLst>
                      <a:ext uri="{FF2B5EF4-FFF2-40B4-BE49-F238E27FC236}">
                        <a16:creationId xmlns:a16="http://schemas.microsoft.com/office/drawing/2014/main" id="{99A9AED7-E4BA-35D6-3CF3-A254FF5989BC}"/>
                      </a:ext>
                    </a:extLst>
                  </p:cNvPr>
                  <p:cNvSpPr/>
                  <p:nvPr/>
                </p:nvSpPr>
                <p:spPr>
                  <a:xfrm>
                    <a:off x="17685059" y="7932776"/>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5"/>
                          <a:pt x="2353159" y="854035"/>
                          <a:pt x="1915961" y="1106924"/>
                        </a:cubicBezTo>
                        <a:cubicBezTo>
                          <a:pt x="1478764" y="1359813"/>
                          <a:pt x="767247" y="1359813"/>
                          <a:pt x="330049" y="1106924"/>
                        </a:cubicBezTo>
                        <a:cubicBezTo>
                          <a:pt x="-107148" y="854035"/>
                          <a:pt x="-111435" y="442555"/>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5" name="Freeform: Shape 744">
                    <a:extLst>
                      <a:ext uri="{FF2B5EF4-FFF2-40B4-BE49-F238E27FC236}">
                        <a16:creationId xmlns:a16="http://schemas.microsoft.com/office/drawing/2014/main" id="{273C3793-C503-5ED0-8267-5874EBED1D41}"/>
                      </a:ext>
                    </a:extLst>
                  </p:cNvPr>
                  <p:cNvSpPr/>
                  <p:nvPr/>
                </p:nvSpPr>
                <p:spPr>
                  <a:xfrm>
                    <a:off x="19125248" y="8632506"/>
                    <a:ext cx="960119" cy="810101"/>
                  </a:xfrm>
                  <a:custGeom>
                    <a:avLst/>
                    <a:gdLst>
                      <a:gd name="connsiteX0" fmla="*/ 0 w 960119"/>
                      <a:gd name="connsiteY0" fmla="*/ 557213 h 810101"/>
                      <a:gd name="connsiteX1" fmla="*/ 0 w 960119"/>
                      <a:gd name="connsiteY1" fmla="*/ 810102 h 810101"/>
                      <a:gd name="connsiteX2" fmla="*/ 360045 w 960119"/>
                      <a:gd name="connsiteY2" fmla="*/ 724377 h 810101"/>
                      <a:gd name="connsiteX3" fmla="*/ 360045 w 960119"/>
                      <a:gd name="connsiteY3" fmla="*/ 471488 h 810101"/>
                      <a:gd name="connsiteX4" fmla="*/ 0 w 960119"/>
                      <a:gd name="connsiteY4" fmla="*/ 557213 h 810101"/>
                      <a:gd name="connsiteX5" fmla="*/ 0 w 960119"/>
                      <a:gd name="connsiteY5" fmla="*/ 557213 h 810101"/>
                      <a:gd name="connsiteX6" fmla="*/ 947260 w 960119"/>
                      <a:gd name="connsiteY6" fmla="*/ 252889 h 810101"/>
                      <a:gd name="connsiteX7" fmla="*/ 960120 w 960119"/>
                      <a:gd name="connsiteY7" fmla="*/ 128588 h 810101"/>
                      <a:gd name="connsiteX8" fmla="*/ 951547 w 960119"/>
                      <a:gd name="connsiteY8" fmla="*/ 0 h 810101"/>
                      <a:gd name="connsiteX9" fmla="*/ 805815 w 960119"/>
                      <a:gd name="connsiteY9" fmla="*/ 210027 h 810101"/>
                      <a:gd name="connsiteX10" fmla="*/ 805815 w 960119"/>
                      <a:gd name="connsiteY10" fmla="*/ 462915 h 810101"/>
                      <a:gd name="connsiteX11" fmla="*/ 835819 w 960119"/>
                      <a:gd name="connsiteY11" fmla="*/ 428625 h 810101"/>
                      <a:gd name="connsiteX12" fmla="*/ 947260 w 960119"/>
                      <a:gd name="connsiteY12" fmla="*/ 252889 h 81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10101">
                        <a:moveTo>
                          <a:pt x="0" y="557213"/>
                        </a:moveTo>
                        <a:lnTo>
                          <a:pt x="0" y="810102"/>
                        </a:lnTo>
                        <a:cubicBezTo>
                          <a:pt x="120014" y="792956"/>
                          <a:pt x="244315" y="762953"/>
                          <a:pt x="360045" y="724377"/>
                        </a:cubicBezTo>
                        <a:lnTo>
                          <a:pt x="360045" y="471488"/>
                        </a:lnTo>
                        <a:cubicBezTo>
                          <a:pt x="244315" y="510064"/>
                          <a:pt x="115728" y="540068"/>
                          <a:pt x="0" y="557213"/>
                        </a:cubicBezTo>
                        <a:lnTo>
                          <a:pt x="0" y="557213"/>
                        </a:lnTo>
                        <a:close/>
                        <a:moveTo>
                          <a:pt x="947260" y="252889"/>
                        </a:moveTo>
                        <a:lnTo>
                          <a:pt x="960120" y="128588"/>
                        </a:lnTo>
                        <a:lnTo>
                          <a:pt x="951547" y="0"/>
                        </a:lnTo>
                        <a:cubicBezTo>
                          <a:pt x="921544" y="77153"/>
                          <a:pt x="861535" y="154305"/>
                          <a:pt x="805815" y="210027"/>
                        </a:cubicBezTo>
                        <a:lnTo>
                          <a:pt x="805815" y="462915"/>
                        </a:lnTo>
                        <a:cubicBezTo>
                          <a:pt x="818673" y="450056"/>
                          <a:pt x="827246" y="441484"/>
                          <a:pt x="835819" y="428625"/>
                        </a:cubicBezTo>
                        <a:cubicBezTo>
                          <a:pt x="878681" y="377190"/>
                          <a:pt x="921544" y="321469"/>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6" name="Freeform: Shape 745">
                    <a:extLst>
                      <a:ext uri="{FF2B5EF4-FFF2-40B4-BE49-F238E27FC236}">
                        <a16:creationId xmlns:a16="http://schemas.microsoft.com/office/drawing/2014/main" id="{843C51E5-632C-9AB2-D014-0EEBF2769885}"/>
                      </a:ext>
                    </a:extLst>
                  </p:cNvPr>
                  <p:cNvSpPr/>
                  <p:nvPr/>
                </p:nvSpPr>
                <p:spPr>
                  <a:xfrm>
                    <a:off x="19922489" y="7993855"/>
                    <a:ext cx="120015" cy="321468"/>
                  </a:xfrm>
                  <a:custGeom>
                    <a:avLst/>
                    <a:gdLst>
                      <a:gd name="connsiteX0" fmla="*/ 120016 w 120015"/>
                      <a:gd name="connsiteY0" fmla="*/ 0 h 321468"/>
                      <a:gd name="connsiteX1" fmla="*/ 115729 w 120015"/>
                      <a:gd name="connsiteY1" fmla="*/ 252889 h 321468"/>
                      <a:gd name="connsiteX2" fmla="*/ 0 w 120015"/>
                      <a:gd name="connsiteY2" fmla="*/ 321469 h 321468"/>
                      <a:gd name="connsiteX3" fmla="*/ 0 w 120015"/>
                      <a:gd name="connsiteY3" fmla="*/ 72866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15729" y="252889"/>
                        </a:lnTo>
                        <a:lnTo>
                          <a:pt x="0" y="321469"/>
                        </a:lnTo>
                        <a:lnTo>
                          <a:pt x="0" y="7286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7" name="Freeform: Shape 746">
                    <a:extLst>
                      <a:ext uri="{FF2B5EF4-FFF2-40B4-BE49-F238E27FC236}">
                        <a16:creationId xmlns:a16="http://schemas.microsoft.com/office/drawing/2014/main" id="{51A322AB-314B-D7DD-8FBB-1CE4B57221DB}"/>
                      </a:ext>
                    </a:extLst>
                  </p:cNvPr>
                  <p:cNvSpPr/>
                  <p:nvPr/>
                </p:nvSpPr>
                <p:spPr>
                  <a:xfrm>
                    <a:off x="17539335" y="7998142"/>
                    <a:ext cx="955833" cy="1440179"/>
                  </a:xfrm>
                  <a:custGeom>
                    <a:avLst/>
                    <a:gdLst>
                      <a:gd name="connsiteX0" fmla="*/ 141446 w 955833"/>
                      <a:gd name="connsiteY0" fmla="*/ 68580 h 1440179"/>
                      <a:gd name="connsiteX1" fmla="*/ 141446 w 955833"/>
                      <a:gd name="connsiteY1" fmla="*/ 321469 h 1440179"/>
                      <a:gd name="connsiteX2" fmla="*/ 21431 w 955833"/>
                      <a:gd name="connsiteY2" fmla="*/ 252889 h 1440179"/>
                      <a:gd name="connsiteX3" fmla="*/ 21431 w 955833"/>
                      <a:gd name="connsiteY3" fmla="*/ 0 h 1440179"/>
                      <a:gd name="connsiteX4" fmla="*/ 141446 w 955833"/>
                      <a:gd name="connsiteY4" fmla="*/ 68580 h 1440179"/>
                      <a:gd name="connsiteX5" fmla="*/ 141446 w 955833"/>
                      <a:gd name="connsiteY5" fmla="*/ 68580 h 1440179"/>
                      <a:gd name="connsiteX6" fmla="*/ 955833 w 955833"/>
                      <a:gd name="connsiteY6" fmla="*/ 1440180 h 1440179"/>
                      <a:gd name="connsiteX7" fmla="*/ 955833 w 955833"/>
                      <a:gd name="connsiteY7" fmla="*/ 1440180 h 1440179"/>
                      <a:gd name="connsiteX8" fmla="*/ 955833 w 955833"/>
                      <a:gd name="connsiteY8" fmla="*/ 1187291 h 1440179"/>
                      <a:gd name="connsiteX9" fmla="*/ 595789 w 955833"/>
                      <a:gd name="connsiteY9" fmla="*/ 1101566 h 1440179"/>
                      <a:gd name="connsiteX10" fmla="*/ 595789 w 955833"/>
                      <a:gd name="connsiteY10" fmla="*/ 1101566 h 1440179"/>
                      <a:gd name="connsiteX11" fmla="*/ 595789 w 955833"/>
                      <a:gd name="connsiteY11" fmla="*/ 1354455 h 1440179"/>
                      <a:gd name="connsiteX12" fmla="*/ 955833 w 955833"/>
                      <a:gd name="connsiteY12" fmla="*/ 1440180 h 1440179"/>
                      <a:gd name="connsiteX13" fmla="*/ 955833 w 955833"/>
                      <a:gd name="connsiteY13" fmla="*/ 1440180 h 1440179"/>
                      <a:gd name="connsiteX14" fmla="*/ 0 w 955833"/>
                      <a:gd name="connsiteY14" fmla="*/ 638651 h 1440179"/>
                      <a:gd name="connsiteX15" fmla="*/ 0 w 955833"/>
                      <a:gd name="connsiteY15" fmla="*/ 891540 h 1440179"/>
                      <a:gd name="connsiteX16" fmla="*/ 150019 w 955833"/>
                      <a:gd name="connsiteY16" fmla="*/ 1097280 h 1440179"/>
                      <a:gd name="connsiteX17" fmla="*/ 150019 w 955833"/>
                      <a:gd name="connsiteY17" fmla="*/ 844391 h 1440179"/>
                      <a:gd name="connsiteX18" fmla="*/ 0 w 955833"/>
                      <a:gd name="connsiteY18" fmla="*/ 638651 h 144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0179">
                        <a:moveTo>
                          <a:pt x="141446" y="68580"/>
                        </a:moveTo>
                        <a:lnTo>
                          <a:pt x="141446" y="321469"/>
                        </a:lnTo>
                        <a:lnTo>
                          <a:pt x="21431" y="252889"/>
                        </a:lnTo>
                        <a:lnTo>
                          <a:pt x="21431" y="0"/>
                        </a:lnTo>
                        <a:lnTo>
                          <a:pt x="141446" y="68580"/>
                        </a:lnTo>
                        <a:lnTo>
                          <a:pt x="141446" y="68580"/>
                        </a:lnTo>
                        <a:close/>
                        <a:moveTo>
                          <a:pt x="955833" y="1440180"/>
                        </a:moveTo>
                        <a:lnTo>
                          <a:pt x="955833" y="1440180"/>
                        </a:lnTo>
                        <a:lnTo>
                          <a:pt x="955833" y="1187291"/>
                        </a:lnTo>
                        <a:cubicBezTo>
                          <a:pt x="835819" y="1170146"/>
                          <a:pt x="711517" y="1140142"/>
                          <a:pt x="595789" y="1101566"/>
                        </a:cubicBezTo>
                        <a:lnTo>
                          <a:pt x="595789" y="1101566"/>
                        </a:lnTo>
                        <a:lnTo>
                          <a:pt x="595789" y="1354455"/>
                        </a:lnTo>
                        <a:cubicBezTo>
                          <a:pt x="707231" y="1397317"/>
                          <a:pt x="835819" y="1423035"/>
                          <a:pt x="955833" y="1440180"/>
                        </a:cubicBezTo>
                        <a:lnTo>
                          <a:pt x="955833" y="1440180"/>
                        </a:lnTo>
                        <a:close/>
                        <a:moveTo>
                          <a:pt x="0" y="638651"/>
                        </a:moveTo>
                        <a:lnTo>
                          <a:pt x="0" y="891540"/>
                        </a:lnTo>
                        <a:cubicBezTo>
                          <a:pt x="30003" y="964406"/>
                          <a:pt x="81438" y="1032986"/>
                          <a:pt x="150019" y="1097280"/>
                        </a:cubicBezTo>
                        <a:lnTo>
                          <a:pt x="150019" y="844391"/>
                        </a:lnTo>
                        <a:cubicBezTo>
                          <a:pt x="77152" y="780097"/>
                          <a:pt x="30003" y="711517"/>
                          <a:pt x="0" y="63865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8" name="Freeform: Shape 747">
                    <a:extLst>
                      <a:ext uri="{FF2B5EF4-FFF2-40B4-BE49-F238E27FC236}">
                        <a16:creationId xmlns:a16="http://schemas.microsoft.com/office/drawing/2014/main" id="{3B95DDF0-CD13-CE1D-CA57-BE993EDB1D99}"/>
                      </a:ext>
                    </a:extLst>
                  </p:cNvPr>
                  <p:cNvSpPr/>
                  <p:nvPr/>
                </p:nvSpPr>
                <p:spPr>
                  <a:xfrm>
                    <a:off x="20072508" y="8636793"/>
                    <a:ext cx="171450" cy="252888"/>
                  </a:xfrm>
                  <a:custGeom>
                    <a:avLst/>
                    <a:gdLst>
                      <a:gd name="connsiteX0" fmla="*/ 171450 w 171450"/>
                      <a:gd name="connsiteY0" fmla="*/ 0 h 252888"/>
                      <a:gd name="connsiteX1" fmla="*/ 171450 w 171450"/>
                      <a:gd name="connsiteY1" fmla="*/ 252889 h 252888"/>
                      <a:gd name="connsiteX2" fmla="*/ 0 w 171450"/>
                      <a:gd name="connsiteY2" fmla="*/ 252889 h 252888"/>
                      <a:gd name="connsiteX3" fmla="*/ 0 w 171450"/>
                      <a:gd name="connsiteY3" fmla="*/ 0 h 252888"/>
                    </a:gdLst>
                    <a:ahLst/>
                    <a:cxnLst>
                      <a:cxn ang="0">
                        <a:pos x="connsiteX0" y="connsiteY0"/>
                      </a:cxn>
                      <a:cxn ang="0">
                        <a:pos x="connsiteX1" y="connsiteY1"/>
                      </a:cxn>
                      <a:cxn ang="0">
                        <a:pos x="connsiteX2" y="connsiteY2"/>
                      </a:cxn>
                      <a:cxn ang="0">
                        <a:pos x="connsiteX3" y="connsiteY3"/>
                      </a:cxn>
                    </a:cxnLst>
                    <a:rect l="l" t="t" r="r" b="b"/>
                    <a:pathLst>
                      <a:path w="171450" h="252888">
                        <a:moveTo>
                          <a:pt x="171450" y="0"/>
                        </a:moveTo>
                        <a:lnTo>
                          <a:pt x="171450" y="25288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9" name="Freeform: Shape 748">
                    <a:extLst>
                      <a:ext uri="{FF2B5EF4-FFF2-40B4-BE49-F238E27FC236}">
                        <a16:creationId xmlns:a16="http://schemas.microsoft.com/office/drawing/2014/main" id="{A3B34CFB-0DB9-623F-3386-85E14357DCB6}"/>
                      </a:ext>
                    </a:extLst>
                  </p:cNvPr>
                  <p:cNvSpPr/>
                  <p:nvPr/>
                </p:nvSpPr>
                <p:spPr>
                  <a:xfrm>
                    <a:off x="17367884" y="8636793"/>
                    <a:ext cx="171450" cy="252888"/>
                  </a:xfrm>
                  <a:custGeom>
                    <a:avLst/>
                    <a:gdLst>
                      <a:gd name="connsiteX0" fmla="*/ 171451 w 171450"/>
                      <a:gd name="connsiteY0" fmla="*/ 0 h 252888"/>
                      <a:gd name="connsiteX1" fmla="*/ 167164 w 171450"/>
                      <a:gd name="connsiteY1" fmla="*/ 252889 h 252888"/>
                      <a:gd name="connsiteX2" fmla="*/ 0 w 171450"/>
                      <a:gd name="connsiteY2" fmla="*/ 252889 h 252888"/>
                      <a:gd name="connsiteX3" fmla="*/ 0 w 171450"/>
                      <a:gd name="connsiteY3" fmla="*/ 0 h 252888"/>
                    </a:gdLst>
                    <a:ahLst/>
                    <a:cxnLst>
                      <a:cxn ang="0">
                        <a:pos x="connsiteX0" y="connsiteY0"/>
                      </a:cxn>
                      <a:cxn ang="0">
                        <a:pos x="connsiteX1" y="connsiteY1"/>
                      </a:cxn>
                      <a:cxn ang="0">
                        <a:pos x="connsiteX2" y="connsiteY2"/>
                      </a:cxn>
                      <a:cxn ang="0">
                        <a:pos x="connsiteX3" y="connsiteY3"/>
                      </a:cxn>
                    </a:cxnLst>
                    <a:rect l="l" t="t" r="r" b="b"/>
                    <a:pathLst>
                      <a:path w="171450" h="252888">
                        <a:moveTo>
                          <a:pt x="171451" y="0"/>
                        </a:moveTo>
                        <a:lnTo>
                          <a:pt x="167164" y="252889"/>
                        </a:lnTo>
                        <a:lnTo>
                          <a:pt x="0" y="252889"/>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0" name="Freeform: Shape 749">
                    <a:extLst>
                      <a:ext uri="{FF2B5EF4-FFF2-40B4-BE49-F238E27FC236}">
                        <a16:creationId xmlns:a16="http://schemas.microsoft.com/office/drawing/2014/main" id="{BFACD7F3-8E93-276F-FC26-3DCCAACC9AF5}"/>
                      </a:ext>
                    </a:extLst>
                  </p:cNvPr>
                  <p:cNvSpPr/>
                  <p:nvPr/>
                </p:nvSpPr>
                <p:spPr>
                  <a:xfrm>
                    <a:off x="19481006" y="9103994"/>
                    <a:ext cx="120014" cy="321468"/>
                  </a:xfrm>
                  <a:custGeom>
                    <a:avLst/>
                    <a:gdLst>
                      <a:gd name="connsiteX0" fmla="*/ 120014 w 120014"/>
                      <a:gd name="connsiteY0" fmla="*/ 68580 h 321468"/>
                      <a:gd name="connsiteX1" fmla="*/ 120014 w 120014"/>
                      <a:gd name="connsiteY1" fmla="*/ 321469 h 321468"/>
                      <a:gd name="connsiteX2" fmla="*/ 0 w 120014"/>
                      <a:gd name="connsiteY2" fmla="*/ 248603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68580"/>
                        </a:moveTo>
                        <a:lnTo>
                          <a:pt x="120014" y="321469"/>
                        </a:lnTo>
                        <a:lnTo>
                          <a:pt x="0" y="248603"/>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1" name="Freeform: Shape 750">
                    <a:extLst>
                      <a:ext uri="{FF2B5EF4-FFF2-40B4-BE49-F238E27FC236}">
                        <a16:creationId xmlns:a16="http://schemas.microsoft.com/office/drawing/2014/main" id="{1815A33F-817F-0688-FCF2-652FB786299B}"/>
                      </a:ext>
                    </a:extLst>
                  </p:cNvPr>
                  <p:cNvSpPr/>
                  <p:nvPr/>
                </p:nvSpPr>
                <p:spPr>
                  <a:xfrm>
                    <a:off x="18015108" y="9103994"/>
                    <a:ext cx="120015" cy="321468"/>
                  </a:xfrm>
                  <a:custGeom>
                    <a:avLst/>
                    <a:gdLst>
                      <a:gd name="connsiteX0" fmla="*/ 120016 w 120015"/>
                      <a:gd name="connsiteY0" fmla="*/ 0 h 321468"/>
                      <a:gd name="connsiteX1" fmla="*/ 120016 w 120015"/>
                      <a:gd name="connsiteY1" fmla="*/ 248603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48603"/>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2" name="Freeform: Shape 751">
                    <a:extLst>
                      <a:ext uri="{FF2B5EF4-FFF2-40B4-BE49-F238E27FC236}">
                        <a16:creationId xmlns:a16="http://schemas.microsoft.com/office/drawing/2014/main" id="{34C1A7ED-A7F2-A7E5-F993-DE3DA7750216}"/>
                      </a:ext>
                    </a:extLst>
                  </p:cNvPr>
                  <p:cNvSpPr/>
                  <p:nvPr/>
                </p:nvSpPr>
                <p:spPr>
                  <a:xfrm>
                    <a:off x="17333594" y="8452484"/>
                    <a:ext cx="681513" cy="972978"/>
                  </a:xfrm>
                  <a:custGeom>
                    <a:avLst/>
                    <a:gdLst>
                      <a:gd name="connsiteX0" fmla="*/ 681514 w 681513"/>
                      <a:gd name="connsiteY0" fmla="*/ 720090 h 972978"/>
                      <a:gd name="connsiteX1" fmla="*/ 235744 w 681513"/>
                      <a:gd name="connsiteY1" fmla="*/ 462915 h 972978"/>
                      <a:gd name="connsiteX2" fmla="*/ 235744 w 681513"/>
                      <a:gd name="connsiteY2" fmla="*/ 715804 h 972978"/>
                      <a:gd name="connsiteX3" fmla="*/ 681514 w 681513"/>
                      <a:gd name="connsiteY3" fmla="*/ 972979 h 972978"/>
                      <a:gd name="connsiteX4" fmla="*/ 681514 w 681513"/>
                      <a:gd name="connsiteY4" fmla="*/ 972979 h 972978"/>
                      <a:gd name="connsiteX5" fmla="*/ 681514 w 681513"/>
                      <a:gd name="connsiteY5" fmla="*/ 720090 h 972978"/>
                      <a:gd name="connsiteX6" fmla="*/ 681514 w 681513"/>
                      <a:gd name="connsiteY6" fmla="*/ 720090 h 972978"/>
                      <a:gd name="connsiteX7" fmla="*/ 0 w 681513"/>
                      <a:gd name="connsiteY7" fmla="*/ 0 h 972978"/>
                      <a:gd name="connsiteX8" fmla="*/ 0 w 681513"/>
                      <a:gd name="connsiteY8" fmla="*/ 252889 h 972978"/>
                      <a:gd name="connsiteX9" fmla="*/ 34290 w 681513"/>
                      <a:gd name="connsiteY9" fmla="*/ 441484 h 972978"/>
                      <a:gd name="connsiteX10" fmla="*/ 34290 w 681513"/>
                      <a:gd name="connsiteY10" fmla="*/ 188595 h 972978"/>
                      <a:gd name="connsiteX11" fmla="*/ 0 w 681513"/>
                      <a:gd name="connsiteY11" fmla="*/ 0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2978">
                        <a:moveTo>
                          <a:pt x="681514" y="720090"/>
                        </a:moveTo>
                        <a:cubicBezTo>
                          <a:pt x="522923" y="660083"/>
                          <a:pt x="360045" y="574358"/>
                          <a:pt x="235744" y="462915"/>
                        </a:cubicBezTo>
                        <a:lnTo>
                          <a:pt x="235744" y="715804"/>
                        </a:lnTo>
                        <a:cubicBezTo>
                          <a:pt x="360045" y="827246"/>
                          <a:pt x="522923" y="917258"/>
                          <a:pt x="681514" y="972979"/>
                        </a:cubicBezTo>
                        <a:lnTo>
                          <a:pt x="681514" y="972979"/>
                        </a:lnTo>
                        <a:lnTo>
                          <a:pt x="681514" y="720090"/>
                        </a:lnTo>
                        <a:lnTo>
                          <a:pt x="681514" y="720090"/>
                        </a:lnTo>
                        <a:close/>
                        <a:moveTo>
                          <a:pt x="0" y="0"/>
                        </a:moveTo>
                        <a:lnTo>
                          <a:pt x="0" y="252889"/>
                        </a:lnTo>
                        <a:cubicBezTo>
                          <a:pt x="0" y="317183"/>
                          <a:pt x="12859" y="377190"/>
                          <a:pt x="34290" y="441484"/>
                        </a:cubicBezTo>
                        <a:lnTo>
                          <a:pt x="34290" y="188595"/>
                        </a:lnTo>
                        <a:cubicBezTo>
                          <a:pt x="12859" y="124302"/>
                          <a:pt x="0" y="60008"/>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3" name="Freeform: Shape 752">
                    <a:extLst>
                      <a:ext uri="{FF2B5EF4-FFF2-40B4-BE49-F238E27FC236}">
                        <a16:creationId xmlns:a16="http://schemas.microsoft.com/office/drawing/2014/main" id="{3160BDE7-D6C0-D26A-42BD-383B2C366B9C}"/>
                      </a:ext>
                    </a:extLst>
                  </p:cNvPr>
                  <p:cNvSpPr/>
                  <p:nvPr/>
                </p:nvSpPr>
                <p:spPr>
                  <a:xfrm>
                    <a:off x="17335738" y="7605950"/>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09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09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1"/>
                          <a:pt x="675085" y="392192"/>
                        </a:cubicBezTo>
                        <a:cubicBezTo>
                          <a:pt x="1112282" y="139303"/>
                          <a:pt x="1823800" y="139303"/>
                          <a:pt x="2260998" y="392192"/>
                        </a:cubicBezTo>
                        <a:cubicBezTo>
                          <a:pt x="2698194" y="645081"/>
                          <a:pt x="2702481" y="1056561"/>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8"/>
                          <a:pt x="32147" y="1030843"/>
                        </a:cubicBezTo>
                        <a:lnTo>
                          <a:pt x="199311" y="1030843"/>
                        </a:lnTo>
                        <a:cubicBezTo>
                          <a:pt x="229314" y="1103709"/>
                          <a:pt x="280750" y="1172290"/>
                          <a:pt x="349330" y="1236583"/>
                        </a:cubicBezTo>
                        <a:lnTo>
                          <a:pt x="229314" y="1305163"/>
                        </a:lnTo>
                        <a:cubicBezTo>
                          <a:pt x="285036" y="1356598"/>
                          <a:pt x="353616" y="1403747"/>
                          <a:pt x="430768" y="1446609"/>
                        </a:cubicBezTo>
                        <a:cubicBezTo>
                          <a:pt x="507920" y="1489472"/>
                          <a:pt x="589360" y="1528048"/>
                          <a:pt x="679370" y="1562338"/>
                        </a:cubicBezTo>
                        <a:lnTo>
                          <a:pt x="799386" y="1493758"/>
                        </a:lnTo>
                        <a:cubicBezTo>
                          <a:pt x="910829" y="1532334"/>
                          <a:pt x="1035130" y="1562338"/>
                          <a:pt x="1159431" y="1579483"/>
                        </a:cubicBezTo>
                        <a:lnTo>
                          <a:pt x="1159431" y="1678067"/>
                        </a:lnTo>
                        <a:cubicBezTo>
                          <a:pt x="1365170" y="1703784"/>
                          <a:pt x="1583769" y="1703784"/>
                          <a:pt x="1789510" y="1678067"/>
                        </a:cubicBezTo>
                        <a:lnTo>
                          <a:pt x="1789510" y="1579483"/>
                        </a:lnTo>
                        <a:cubicBezTo>
                          <a:pt x="1913811" y="1562338"/>
                          <a:pt x="2033826" y="1532334"/>
                          <a:pt x="2149555" y="1493758"/>
                        </a:cubicBezTo>
                        <a:lnTo>
                          <a:pt x="2269569" y="1562338"/>
                        </a:lnTo>
                        <a:cubicBezTo>
                          <a:pt x="2355294" y="1528048"/>
                          <a:pt x="2441019" y="1489472"/>
                          <a:pt x="2513886" y="1446609"/>
                        </a:cubicBezTo>
                        <a:cubicBezTo>
                          <a:pt x="2591038" y="1403747"/>
                          <a:pt x="2655332" y="1352312"/>
                          <a:pt x="2711054" y="1305163"/>
                        </a:cubicBezTo>
                        <a:lnTo>
                          <a:pt x="2591038" y="1236583"/>
                        </a:lnTo>
                        <a:cubicBezTo>
                          <a:pt x="2659618" y="1172290"/>
                          <a:pt x="2706767" y="1099423"/>
                          <a:pt x="2736770" y="1030843"/>
                        </a:cubicBezTo>
                        <a:lnTo>
                          <a:pt x="2903935" y="1030843"/>
                        </a:lnTo>
                        <a:cubicBezTo>
                          <a:pt x="2951083" y="910828"/>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54" name="Freeform: Shape 753">
                    <a:extLst>
                      <a:ext uri="{FF2B5EF4-FFF2-40B4-BE49-F238E27FC236}">
                        <a16:creationId xmlns:a16="http://schemas.microsoft.com/office/drawing/2014/main" id="{C9BE5E93-6D50-F6E7-25E2-9126CB829E6E}"/>
                      </a:ext>
                    </a:extLst>
                  </p:cNvPr>
                  <p:cNvSpPr/>
                  <p:nvPr/>
                </p:nvSpPr>
                <p:spPr>
                  <a:xfrm>
                    <a:off x="18495168" y="8456770"/>
                    <a:ext cx="1783080" cy="1103709"/>
                  </a:xfrm>
                  <a:custGeom>
                    <a:avLst/>
                    <a:gdLst>
                      <a:gd name="connsiteX0" fmla="*/ 1748790 w 1783080"/>
                      <a:gd name="connsiteY0" fmla="*/ 180022 h 1103709"/>
                      <a:gd name="connsiteX1" fmla="*/ 1748790 w 1783080"/>
                      <a:gd name="connsiteY1" fmla="*/ 432911 h 1103709"/>
                      <a:gd name="connsiteX2" fmla="*/ 1783080 w 1783080"/>
                      <a:gd name="connsiteY2" fmla="*/ 252889 h 1103709"/>
                      <a:gd name="connsiteX3" fmla="*/ 1783080 w 1783080"/>
                      <a:gd name="connsiteY3" fmla="*/ 0 h 1103709"/>
                      <a:gd name="connsiteX4" fmla="*/ 1748790 w 1783080"/>
                      <a:gd name="connsiteY4" fmla="*/ 180022 h 1103709"/>
                      <a:gd name="connsiteX5" fmla="*/ 1748790 w 1783080"/>
                      <a:gd name="connsiteY5" fmla="*/ 180022 h 1103709"/>
                      <a:gd name="connsiteX6" fmla="*/ 0 w 1783080"/>
                      <a:gd name="connsiteY6" fmla="*/ 831532 h 1103709"/>
                      <a:gd name="connsiteX7" fmla="*/ 0 w 1783080"/>
                      <a:gd name="connsiteY7" fmla="*/ 1084421 h 1103709"/>
                      <a:gd name="connsiteX8" fmla="*/ 630079 w 1783080"/>
                      <a:gd name="connsiteY8" fmla="*/ 1084421 h 1103709"/>
                      <a:gd name="connsiteX9" fmla="*/ 630079 w 1783080"/>
                      <a:gd name="connsiteY9" fmla="*/ 831532 h 1103709"/>
                      <a:gd name="connsiteX10" fmla="*/ 0 w 1783080"/>
                      <a:gd name="connsiteY10" fmla="*/ 831532 h 1103709"/>
                      <a:gd name="connsiteX11" fmla="*/ 0 w 1783080"/>
                      <a:gd name="connsiteY11" fmla="*/ 831532 h 1103709"/>
                      <a:gd name="connsiteX12" fmla="*/ 1551623 w 1783080"/>
                      <a:gd name="connsiteY12" fmla="*/ 707231 h 1103709"/>
                      <a:gd name="connsiteX13" fmla="*/ 1551623 w 1783080"/>
                      <a:gd name="connsiteY13" fmla="*/ 454342 h 1103709"/>
                      <a:gd name="connsiteX14" fmla="*/ 1105852 w 1783080"/>
                      <a:gd name="connsiteY14" fmla="*/ 711517 h 1103709"/>
                      <a:gd name="connsiteX15" fmla="*/ 1105852 w 1783080"/>
                      <a:gd name="connsiteY15" fmla="*/ 964406 h 1103709"/>
                      <a:gd name="connsiteX16" fmla="*/ 1551623 w 1783080"/>
                      <a:gd name="connsiteY16" fmla="*/ 707231 h 11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103709">
                        <a:moveTo>
                          <a:pt x="1748790" y="180022"/>
                        </a:moveTo>
                        <a:lnTo>
                          <a:pt x="1748790" y="432911"/>
                        </a:lnTo>
                        <a:cubicBezTo>
                          <a:pt x="1770221" y="377190"/>
                          <a:pt x="1783080" y="312896"/>
                          <a:pt x="1783080" y="252889"/>
                        </a:cubicBezTo>
                        <a:lnTo>
                          <a:pt x="1783080" y="0"/>
                        </a:lnTo>
                        <a:cubicBezTo>
                          <a:pt x="1778794" y="17145"/>
                          <a:pt x="1757363" y="137160"/>
                          <a:pt x="1748790" y="180022"/>
                        </a:cubicBezTo>
                        <a:lnTo>
                          <a:pt x="1748790" y="180022"/>
                        </a:lnTo>
                        <a:close/>
                        <a:moveTo>
                          <a:pt x="0" y="831532"/>
                        </a:moveTo>
                        <a:lnTo>
                          <a:pt x="0" y="1084421"/>
                        </a:lnTo>
                        <a:cubicBezTo>
                          <a:pt x="205739" y="1110139"/>
                          <a:pt x="424339" y="1110139"/>
                          <a:pt x="630079" y="1084421"/>
                        </a:cubicBezTo>
                        <a:lnTo>
                          <a:pt x="630079" y="831532"/>
                        </a:lnTo>
                        <a:cubicBezTo>
                          <a:pt x="424339" y="857250"/>
                          <a:pt x="201454" y="857250"/>
                          <a:pt x="0" y="831532"/>
                        </a:cubicBezTo>
                        <a:lnTo>
                          <a:pt x="0" y="831532"/>
                        </a:lnTo>
                        <a:close/>
                        <a:moveTo>
                          <a:pt x="1551623" y="707231"/>
                        </a:moveTo>
                        <a:lnTo>
                          <a:pt x="1551623" y="454342"/>
                        </a:lnTo>
                        <a:cubicBezTo>
                          <a:pt x="1427321" y="570071"/>
                          <a:pt x="1264444" y="655796"/>
                          <a:pt x="1105852" y="711517"/>
                        </a:cubicBezTo>
                        <a:lnTo>
                          <a:pt x="1105852" y="964406"/>
                        </a:lnTo>
                        <a:cubicBezTo>
                          <a:pt x="1264444" y="908685"/>
                          <a:pt x="1423036" y="822960"/>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7" name="Graphic 4">
                  <a:extLst>
                    <a:ext uri="{FF2B5EF4-FFF2-40B4-BE49-F238E27FC236}">
                      <a16:creationId xmlns:a16="http://schemas.microsoft.com/office/drawing/2014/main" id="{023CA6C0-888D-6AE0-1043-1362BC43B60C}"/>
                    </a:ext>
                  </a:extLst>
                </p:cNvPr>
                <p:cNvGrpSpPr/>
                <p:nvPr/>
              </p:nvGrpSpPr>
              <p:grpSpPr>
                <a:xfrm>
                  <a:off x="17333594" y="7327343"/>
                  <a:ext cx="2944654" cy="1954530"/>
                  <a:chOff x="17333594" y="7327343"/>
                  <a:chExt cx="2944654" cy="1954530"/>
                </a:xfrm>
                <a:solidFill>
                  <a:srgbClr val="000000"/>
                </a:solidFill>
              </p:grpSpPr>
              <p:sp>
                <p:nvSpPr>
                  <p:cNvPr id="731" name="Freeform: Shape 730">
                    <a:extLst>
                      <a:ext uri="{FF2B5EF4-FFF2-40B4-BE49-F238E27FC236}">
                        <a16:creationId xmlns:a16="http://schemas.microsoft.com/office/drawing/2014/main" id="{0C11862F-410F-15D0-E76F-B7E86C6C9A4B}"/>
                      </a:ext>
                    </a:extLst>
                  </p:cNvPr>
                  <p:cNvSpPr/>
                  <p:nvPr/>
                </p:nvSpPr>
                <p:spPr>
                  <a:xfrm>
                    <a:off x="17680781" y="7501847"/>
                    <a:ext cx="2245994" cy="929206"/>
                  </a:xfrm>
                  <a:custGeom>
                    <a:avLst/>
                    <a:gdLst>
                      <a:gd name="connsiteX0" fmla="*/ 0 w 2245994"/>
                      <a:gd name="connsiteY0" fmla="*/ 672031 h 929206"/>
                      <a:gd name="connsiteX1" fmla="*/ 0 w 2245994"/>
                      <a:gd name="connsiteY1" fmla="*/ 924920 h 929206"/>
                      <a:gd name="connsiteX2" fmla="*/ 60007 w 2245994"/>
                      <a:gd name="connsiteY2" fmla="*/ 719180 h 929206"/>
                      <a:gd name="connsiteX3" fmla="*/ 565786 w 2245994"/>
                      <a:gd name="connsiteY3" fmla="*/ 363421 h 929206"/>
                      <a:gd name="connsiteX4" fmla="*/ 1058704 w 2245994"/>
                      <a:gd name="connsiteY4" fmla="*/ 277696 h 929206"/>
                      <a:gd name="connsiteX5" fmla="*/ 1783080 w 2245994"/>
                      <a:gd name="connsiteY5" fmla="*/ 401997 h 929206"/>
                      <a:gd name="connsiteX6" fmla="*/ 1915954 w 2245994"/>
                      <a:gd name="connsiteY6" fmla="*/ 466291 h 929206"/>
                      <a:gd name="connsiteX7" fmla="*/ 2245995 w 2245994"/>
                      <a:gd name="connsiteY7" fmla="*/ 929206 h 929206"/>
                      <a:gd name="connsiteX8" fmla="*/ 2245995 w 2245994"/>
                      <a:gd name="connsiteY8" fmla="*/ 676318 h 929206"/>
                      <a:gd name="connsiteX9" fmla="*/ 1221581 w 2245994"/>
                      <a:gd name="connsiteY9" fmla="*/ 3376 h 929206"/>
                      <a:gd name="connsiteX10" fmla="*/ 0 w 2245994"/>
                      <a:gd name="connsiteY10" fmla="*/ 672031 h 9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9206">
                        <a:moveTo>
                          <a:pt x="0" y="672031"/>
                        </a:moveTo>
                        <a:lnTo>
                          <a:pt x="0" y="924920"/>
                        </a:lnTo>
                        <a:cubicBezTo>
                          <a:pt x="0" y="852053"/>
                          <a:pt x="21431" y="779187"/>
                          <a:pt x="60007" y="719180"/>
                        </a:cubicBezTo>
                        <a:cubicBezTo>
                          <a:pt x="175737" y="534871"/>
                          <a:pt x="364331" y="432001"/>
                          <a:pt x="565786" y="363421"/>
                        </a:cubicBezTo>
                        <a:cubicBezTo>
                          <a:pt x="732949" y="311986"/>
                          <a:pt x="882968" y="286269"/>
                          <a:pt x="1058704" y="277696"/>
                        </a:cubicBezTo>
                        <a:cubicBezTo>
                          <a:pt x="1307306" y="273410"/>
                          <a:pt x="1551623" y="307700"/>
                          <a:pt x="1783080" y="401997"/>
                        </a:cubicBezTo>
                        <a:cubicBezTo>
                          <a:pt x="1825943" y="419143"/>
                          <a:pt x="1873092" y="440574"/>
                          <a:pt x="1915954" y="466291"/>
                        </a:cubicBezTo>
                        <a:cubicBezTo>
                          <a:pt x="2138839" y="594878"/>
                          <a:pt x="2245995" y="762043"/>
                          <a:pt x="2245995" y="929206"/>
                        </a:cubicBezTo>
                        <a:lnTo>
                          <a:pt x="2245995" y="676318"/>
                        </a:lnTo>
                        <a:cubicBezTo>
                          <a:pt x="2245995" y="286269"/>
                          <a:pt x="1748790" y="37666"/>
                          <a:pt x="1221581" y="3376"/>
                        </a:cubicBezTo>
                        <a:cubicBezTo>
                          <a:pt x="630079" y="-30914"/>
                          <a:pt x="0" y="196258"/>
                          <a:pt x="0" y="67203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2" name="Freeform: Shape 731">
                    <a:extLst>
                      <a:ext uri="{FF2B5EF4-FFF2-40B4-BE49-F238E27FC236}">
                        <a16:creationId xmlns:a16="http://schemas.microsoft.com/office/drawing/2014/main" id="{8D80412D-8AB2-1814-B327-93A09B9986A0}"/>
                      </a:ext>
                    </a:extLst>
                  </p:cNvPr>
                  <p:cNvSpPr/>
                  <p:nvPr/>
                </p:nvSpPr>
                <p:spPr>
                  <a:xfrm>
                    <a:off x="17685059" y="7654170"/>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5"/>
                          <a:pt x="2353159" y="854035"/>
                          <a:pt x="1915961" y="1106924"/>
                        </a:cubicBezTo>
                        <a:cubicBezTo>
                          <a:pt x="1478764" y="1359813"/>
                          <a:pt x="767247" y="1359813"/>
                          <a:pt x="330049" y="1106924"/>
                        </a:cubicBezTo>
                        <a:cubicBezTo>
                          <a:pt x="-107148" y="854035"/>
                          <a:pt x="-111435" y="442555"/>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3" name="Freeform: Shape 732">
                    <a:extLst>
                      <a:ext uri="{FF2B5EF4-FFF2-40B4-BE49-F238E27FC236}">
                        <a16:creationId xmlns:a16="http://schemas.microsoft.com/office/drawing/2014/main" id="{8183F5BC-D7CD-4869-4181-FFF93724B22F}"/>
                      </a:ext>
                    </a:extLst>
                  </p:cNvPr>
                  <p:cNvSpPr/>
                  <p:nvPr/>
                </p:nvSpPr>
                <p:spPr>
                  <a:xfrm>
                    <a:off x="19125248" y="8358187"/>
                    <a:ext cx="960119" cy="805815"/>
                  </a:xfrm>
                  <a:custGeom>
                    <a:avLst/>
                    <a:gdLst>
                      <a:gd name="connsiteX0" fmla="*/ 0 w 960119"/>
                      <a:gd name="connsiteY0" fmla="*/ 552926 h 805815"/>
                      <a:gd name="connsiteX1" fmla="*/ 0 w 960119"/>
                      <a:gd name="connsiteY1" fmla="*/ 805815 h 805815"/>
                      <a:gd name="connsiteX2" fmla="*/ 360045 w 960119"/>
                      <a:gd name="connsiteY2" fmla="*/ 720090 h 805815"/>
                      <a:gd name="connsiteX3" fmla="*/ 360045 w 960119"/>
                      <a:gd name="connsiteY3" fmla="*/ 467201 h 805815"/>
                      <a:gd name="connsiteX4" fmla="*/ 0 w 960119"/>
                      <a:gd name="connsiteY4" fmla="*/ 552926 h 805815"/>
                      <a:gd name="connsiteX5" fmla="*/ 0 w 960119"/>
                      <a:gd name="connsiteY5" fmla="*/ 552926 h 805815"/>
                      <a:gd name="connsiteX6" fmla="*/ 947260 w 960119"/>
                      <a:gd name="connsiteY6" fmla="*/ 252889 h 805815"/>
                      <a:gd name="connsiteX7" fmla="*/ 960120 w 960119"/>
                      <a:gd name="connsiteY7" fmla="*/ 128588 h 805815"/>
                      <a:gd name="connsiteX8" fmla="*/ 951547 w 960119"/>
                      <a:gd name="connsiteY8" fmla="*/ 0 h 805815"/>
                      <a:gd name="connsiteX9" fmla="*/ 805815 w 960119"/>
                      <a:gd name="connsiteY9" fmla="*/ 210026 h 805815"/>
                      <a:gd name="connsiteX10" fmla="*/ 805815 w 960119"/>
                      <a:gd name="connsiteY10" fmla="*/ 458629 h 805815"/>
                      <a:gd name="connsiteX11" fmla="*/ 835819 w 960119"/>
                      <a:gd name="connsiteY11" fmla="*/ 424339 h 805815"/>
                      <a:gd name="connsiteX12" fmla="*/ 947260 w 960119"/>
                      <a:gd name="connsiteY12" fmla="*/ 252889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05815">
                        <a:moveTo>
                          <a:pt x="0" y="552926"/>
                        </a:moveTo>
                        <a:lnTo>
                          <a:pt x="0" y="805815"/>
                        </a:lnTo>
                        <a:cubicBezTo>
                          <a:pt x="120014" y="788670"/>
                          <a:pt x="244315" y="758666"/>
                          <a:pt x="360045" y="720090"/>
                        </a:cubicBezTo>
                        <a:lnTo>
                          <a:pt x="360045" y="467201"/>
                        </a:lnTo>
                        <a:cubicBezTo>
                          <a:pt x="244315" y="505778"/>
                          <a:pt x="115728" y="535781"/>
                          <a:pt x="0" y="552926"/>
                        </a:cubicBezTo>
                        <a:lnTo>
                          <a:pt x="0" y="552926"/>
                        </a:lnTo>
                        <a:close/>
                        <a:moveTo>
                          <a:pt x="947260" y="252889"/>
                        </a:moveTo>
                        <a:lnTo>
                          <a:pt x="960120" y="128588"/>
                        </a:lnTo>
                        <a:lnTo>
                          <a:pt x="951547" y="0"/>
                        </a:lnTo>
                        <a:cubicBezTo>
                          <a:pt x="921544" y="77153"/>
                          <a:pt x="861535" y="154305"/>
                          <a:pt x="805815" y="210026"/>
                        </a:cubicBezTo>
                        <a:lnTo>
                          <a:pt x="805815" y="458629"/>
                        </a:lnTo>
                        <a:cubicBezTo>
                          <a:pt x="818673" y="445770"/>
                          <a:pt x="827246" y="437197"/>
                          <a:pt x="835819" y="424339"/>
                        </a:cubicBezTo>
                        <a:cubicBezTo>
                          <a:pt x="878681" y="377190"/>
                          <a:pt x="921544" y="317182"/>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4" name="Freeform: Shape 733">
                    <a:extLst>
                      <a:ext uri="{FF2B5EF4-FFF2-40B4-BE49-F238E27FC236}">
                        <a16:creationId xmlns:a16="http://schemas.microsoft.com/office/drawing/2014/main" id="{B049FE68-2138-12AD-C725-0DC7E750897D}"/>
                      </a:ext>
                    </a:extLst>
                  </p:cNvPr>
                  <p:cNvSpPr/>
                  <p:nvPr/>
                </p:nvSpPr>
                <p:spPr>
                  <a:xfrm>
                    <a:off x="19922489" y="7719536"/>
                    <a:ext cx="120015" cy="317182"/>
                  </a:xfrm>
                  <a:custGeom>
                    <a:avLst/>
                    <a:gdLst>
                      <a:gd name="connsiteX0" fmla="*/ 120016 w 120015"/>
                      <a:gd name="connsiteY0" fmla="*/ 0 h 317182"/>
                      <a:gd name="connsiteX1" fmla="*/ 115729 w 120015"/>
                      <a:gd name="connsiteY1" fmla="*/ 248602 h 317182"/>
                      <a:gd name="connsiteX2" fmla="*/ 0 w 120015"/>
                      <a:gd name="connsiteY2" fmla="*/ 317182 h 317182"/>
                      <a:gd name="connsiteX3" fmla="*/ 0 w 120015"/>
                      <a:gd name="connsiteY3" fmla="*/ 68580 h 317182"/>
                    </a:gdLst>
                    <a:ahLst/>
                    <a:cxnLst>
                      <a:cxn ang="0">
                        <a:pos x="connsiteX0" y="connsiteY0"/>
                      </a:cxn>
                      <a:cxn ang="0">
                        <a:pos x="connsiteX1" y="connsiteY1"/>
                      </a:cxn>
                      <a:cxn ang="0">
                        <a:pos x="connsiteX2" y="connsiteY2"/>
                      </a:cxn>
                      <a:cxn ang="0">
                        <a:pos x="connsiteX3" y="connsiteY3"/>
                      </a:cxn>
                    </a:cxnLst>
                    <a:rect l="l" t="t" r="r" b="b"/>
                    <a:pathLst>
                      <a:path w="120015" h="317182">
                        <a:moveTo>
                          <a:pt x="120016" y="0"/>
                        </a:moveTo>
                        <a:lnTo>
                          <a:pt x="115729" y="248602"/>
                        </a:lnTo>
                        <a:lnTo>
                          <a:pt x="0" y="317182"/>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5" name="Freeform: Shape 734">
                    <a:extLst>
                      <a:ext uri="{FF2B5EF4-FFF2-40B4-BE49-F238E27FC236}">
                        <a16:creationId xmlns:a16="http://schemas.microsoft.com/office/drawing/2014/main" id="{FB0CAF27-0A41-967D-1ED8-E678ADBC0242}"/>
                      </a:ext>
                    </a:extLst>
                  </p:cNvPr>
                  <p:cNvSpPr/>
                  <p:nvPr/>
                </p:nvSpPr>
                <p:spPr>
                  <a:xfrm>
                    <a:off x="17539335" y="7719536"/>
                    <a:ext cx="955833" cy="1444466"/>
                  </a:xfrm>
                  <a:custGeom>
                    <a:avLst/>
                    <a:gdLst>
                      <a:gd name="connsiteX0" fmla="*/ 141446 w 955833"/>
                      <a:gd name="connsiteY0" fmla="*/ 68580 h 1444466"/>
                      <a:gd name="connsiteX1" fmla="*/ 141446 w 955833"/>
                      <a:gd name="connsiteY1" fmla="*/ 321469 h 1444466"/>
                      <a:gd name="connsiteX2" fmla="*/ 21431 w 955833"/>
                      <a:gd name="connsiteY2" fmla="*/ 252889 h 1444466"/>
                      <a:gd name="connsiteX3" fmla="*/ 21431 w 955833"/>
                      <a:gd name="connsiteY3" fmla="*/ 0 h 1444466"/>
                      <a:gd name="connsiteX4" fmla="*/ 141446 w 955833"/>
                      <a:gd name="connsiteY4" fmla="*/ 68580 h 1444466"/>
                      <a:gd name="connsiteX5" fmla="*/ 141446 w 955833"/>
                      <a:gd name="connsiteY5" fmla="*/ 68580 h 1444466"/>
                      <a:gd name="connsiteX6" fmla="*/ 955833 w 955833"/>
                      <a:gd name="connsiteY6" fmla="*/ 1444466 h 1444466"/>
                      <a:gd name="connsiteX7" fmla="*/ 955833 w 955833"/>
                      <a:gd name="connsiteY7" fmla="*/ 1444466 h 1444466"/>
                      <a:gd name="connsiteX8" fmla="*/ 955833 w 955833"/>
                      <a:gd name="connsiteY8" fmla="*/ 1191577 h 1444466"/>
                      <a:gd name="connsiteX9" fmla="*/ 595789 w 955833"/>
                      <a:gd name="connsiteY9" fmla="*/ 1105852 h 1444466"/>
                      <a:gd name="connsiteX10" fmla="*/ 595789 w 955833"/>
                      <a:gd name="connsiteY10" fmla="*/ 1105852 h 1444466"/>
                      <a:gd name="connsiteX11" fmla="*/ 595789 w 955833"/>
                      <a:gd name="connsiteY11" fmla="*/ 1358741 h 1444466"/>
                      <a:gd name="connsiteX12" fmla="*/ 955833 w 955833"/>
                      <a:gd name="connsiteY12" fmla="*/ 1444466 h 1444466"/>
                      <a:gd name="connsiteX13" fmla="*/ 955833 w 955833"/>
                      <a:gd name="connsiteY13" fmla="*/ 1444466 h 1444466"/>
                      <a:gd name="connsiteX14" fmla="*/ 0 w 955833"/>
                      <a:gd name="connsiteY14" fmla="*/ 638651 h 1444466"/>
                      <a:gd name="connsiteX15" fmla="*/ 0 w 955833"/>
                      <a:gd name="connsiteY15" fmla="*/ 891540 h 1444466"/>
                      <a:gd name="connsiteX16" fmla="*/ 150019 w 955833"/>
                      <a:gd name="connsiteY16" fmla="*/ 1097280 h 1444466"/>
                      <a:gd name="connsiteX17" fmla="*/ 150019 w 955833"/>
                      <a:gd name="connsiteY17" fmla="*/ 844391 h 1444466"/>
                      <a:gd name="connsiteX18" fmla="*/ 0 w 955833"/>
                      <a:gd name="connsiteY18" fmla="*/ 638651 h 14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4466">
                        <a:moveTo>
                          <a:pt x="141446" y="68580"/>
                        </a:moveTo>
                        <a:lnTo>
                          <a:pt x="141446" y="321469"/>
                        </a:lnTo>
                        <a:lnTo>
                          <a:pt x="21431" y="252889"/>
                        </a:lnTo>
                        <a:lnTo>
                          <a:pt x="21431" y="0"/>
                        </a:lnTo>
                        <a:lnTo>
                          <a:pt x="141446" y="68580"/>
                        </a:lnTo>
                        <a:lnTo>
                          <a:pt x="141446" y="68580"/>
                        </a:lnTo>
                        <a:close/>
                        <a:moveTo>
                          <a:pt x="955833" y="1444466"/>
                        </a:moveTo>
                        <a:lnTo>
                          <a:pt x="955833" y="1444466"/>
                        </a:lnTo>
                        <a:lnTo>
                          <a:pt x="955833" y="1191577"/>
                        </a:lnTo>
                        <a:cubicBezTo>
                          <a:pt x="835819" y="1174432"/>
                          <a:pt x="711517" y="1144429"/>
                          <a:pt x="595789" y="1105852"/>
                        </a:cubicBezTo>
                        <a:lnTo>
                          <a:pt x="595789" y="1105852"/>
                        </a:lnTo>
                        <a:lnTo>
                          <a:pt x="595789" y="1358741"/>
                        </a:lnTo>
                        <a:cubicBezTo>
                          <a:pt x="707231" y="1397317"/>
                          <a:pt x="835819" y="1427321"/>
                          <a:pt x="955833" y="1444466"/>
                        </a:cubicBezTo>
                        <a:lnTo>
                          <a:pt x="955833" y="1444466"/>
                        </a:lnTo>
                        <a:close/>
                        <a:moveTo>
                          <a:pt x="0" y="638651"/>
                        </a:moveTo>
                        <a:lnTo>
                          <a:pt x="0" y="891540"/>
                        </a:lnTo>
                        <a:cubicBezTo>
                          <a:pt x="30003" y="964406"/>
                          <a:pt x="81438" y="1032986"/>
                          <a:pt x="150019" y="1097280"/>
                        </a:cubicBezTo>
                        <a:lnTo>
                          <a:pt x="150019" y="844391"/>
                        </a:lnTo>
                        <a:cubicBezTo>
                          <a:pt x="77152" y="784383"/>
                          <a:pt x="30003" y="711517"/>
                          <a:pt x="0" y="63865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6" name="Freeform: Shape 735">
                    <a:extLst>
                      <a:ext uri="{FF2B5EF4-FFF2-40B4-BE49-F238E27FC236}">
                        <a16:creationId xmlns:a16="http://schemas.microsoft.com/office/drawing/2014/main" id="{B79A365F-9978-76EB-19F1-D0A578A69834}"/>
                      </a:ext>
                    </a:extLst>
                  </p:cNvPr>
                  <p:cNvSpPr/>
                  <p:nvPr/>
                </p:nvSpPr>
                <p:spPr>
                  <a:xfrm>
                    <a:off x="20072508" y="8358187"/>
                    <a:ext cx="171450" cy="252888"/>
                  </a:xfrm>
                  <a:custGeom>
                    <a:avLst/>
                    <a:gdLst>
                      <a:gd name="connsiteX0" fmla="*/ 171450 w 171450"/>
                      <a:gd name="connsiteY0" fmla="*/ 0 h 252888"/>
                      <a:gd name="connsiteX1" fmla="*/ 171450 w 171450"/>
                      <a:gd name="connsiteY1" fmla="*/ 252889 h 252888"/>
                      <a:gd name="connsiteX2" fmla="*/ 0 w 171450"/>
                      <a:gd name="connsiteY2" fmla="*/ 252889 h 252888"/>
                      <a:gd name="connsiteX3" fmla="*/ 0 w 171450"/>
                      <a:gd name="connsiteY3" fmla="*/ 0 h 252888"/>
                    </a:gdLst>
                    <a:ahLst/>
                    <a:cxnLst>
                      <a:cxn ang="0">
                        <a:pos x="connsiteX0" y="connsiteY0"/>
                      </a:cxn>
                      <a:cxn ang="0">
                        <a:pos x="connsiteX1" y="connsiteY1"/>
                      </a:cxn>
                      <a:cxn ang="0">
                        <a:pos x="connsiteX2" y="connsiteY2"/>
                      </a:cxn>
                      <a:cxn ang="0">
                        <a:pos x="connsiteX3" y="connsiteY3"/>
                      </a:cxn>
                    </a:cxnLst>
                    <a:rect l="l" t="t" r="r" b="b"/>
                    <a:pathLst>
                      <a:path w="171450" h="252888">
                        <a:moveTo>
                          <a:pt x="171450" y="0"/>
                        </a:moveTo>
                        <a:lnTo>
                          <a:pt x="171450" y="25288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7" name="Freeform: Shape 736">
                    <a:extLst>
                      <a:ext uri="{FF2B5EF4-FFF2-40B4-BE49-F238E27FC236}">
                        <a16:creationId xmlns:a16="http://schemas.microsoft.com/office/drawing/2014/main" id="{9B61C458-BB8D-1E8C-FF87-1F1F876DB36A}"/>
                      </a:ext>
                    </a:extLst>
                  </p:cNvPr>
                  <p:cNvSpPr/>
                  <p:nvPr/>
                </p:nvSpPr>
                <p:spPr>
                  <a:xfrm>
                    <a:off x="17367884" y="8358187"/>
                    <a:ext cx="171450" cy="252888"/>
                  </a:xfrm>
                  <a:custGeom>
                    <a:avLst/>
                    <a:gdLst>
                      <a:gd name="connsiteX0" fmla="*/ 171451 w 171450"/>
                      <a:gd name="connsiteY0" fmla="*/ 0 h 252888"/>
                      <a:gd name="connsiteX1" fmla="*/ 167164 w 171450"/>
                      <a:gd name="connsiteY1" fmla="*/ 252889 h 252888"/>
                      <a:gd name="connsiteX2" fmla="*/ 0 w 171450"/>
                      <a:gd name="connsiteY2" fmla="*/ 252889 h 252888"/>
                      <a:gd name="connsiteX3" fmla="*/ 0 w 171450"/>
                      <a:gd name="connsiteY3" fmla="*/ 0 h 252888"/>
                    </a:gdLst>
                    <a:ahLst/>
                    <a:cxnLst>
                      <a:cxn ang="0">
                        <a:pos x="connsiteX0" y="connsiteY0"/>
                      </a:cxn>
                      <a:cxn ang="0">
                        <a:pos x="connsiteX1" y="connsiteY1"/>
                      </a:cxn>
                      <a:cxn ang="0">
                        <a:pos x="connsiteX2" y="connsiteY2"/>
                      </a:cxn>
                      <a:cxn ang="0">
                        <a:pos x="connsiteX3" y="connsiteY3"/>
                      </a:cxn>
                    </a:cxnLst>
                    <a:rect l="l" t="t" r="r" b="b"/>
                    <a:pathLst>
                      <a:path w="171450" h="252888">
                        <a:moveTo>
                          <a:pt x="171451" y="0"/>
                        </a:moveTo>
                        <a:lnTo>
                          <a:pt x="167164" y="252889"/>
                        </a:lnTo>
                        <a:lnTo>
                          <a:pt x="0" y="252889"/>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8" name="Freeform: Shape 737">
                    <a:extLst>
                      <a:ext uri="{FF2B5EF4-FFF2-40B4-BE49-F238E27FC236}">
                        <a16:creationId xmlns:a16="http://schemas.microsoft.com/office/drawing/2014/main" id="{99BBC709-1D12-D933-EFC1-25DD5EE168A5}"/>
                      </a:ext>
                    </a:extLst>
                  </p:cNvPr>
                  <p:cNvSpPr/>
                  <p:nvPr/>
                </p:nvSpPr>
                <p:spPr>
                  <a:xfrm>
                    <a:off x="19481006" y="8825388"/>
                    <a:ext cx="120014" cy="321468"/>
                  </a:xfrm>
                  <a:custGeom>
                    <a:avLst/>
                    <a:gdLst>
                      <a:gd name="connsiteX0" fmla="*/ 120014 w 120014"/>
                      <a:gd name="connsiteY0" fmla="*/ 68580 h 321468"/>
                      <a:gd name="connsiteX1" fmla="*/ 120014 w 120014"/>
                      <a:gd name="connsiteY1" fmla="*/ 321469 h 321468"/>
                      <a:gd name="connsiteX2" fmla="*/ 0 w 120014"/>
                      <a:gd name="connsiteY2" fmla="*/ 252889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68580"/>
                        </a:moveTo>
                        <a:lnTo>
                          <a:pt x="120014" y="32146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9" name="Freeform: Shape 738">
                    <a:extLst>
                      <a:ext uri="{FF2B5EF4-FFF2-40B4-BE49-F238E27FC236}">
                        <a16:creationId xmlns:a16="http://schemas.microsoft.com/office/drawing/2014/main" id="{A8660D14-93B4-F6BC-07B9-912FE1C91C34}"/>
                      </a:ext>
                    </a:extLst>
                  </p:cNvPr>
                  <p:cNvSpPr/>
                  <p:nvPr/>
                </p:nvSpPr>
                <p:spPr>
                  <a:xfrm>
                    <a:off x="18015108" y="8825388"/>
                    <a:ext cx="120015" cy="321468"/>
                  </a:xfrm>
                  <a:custGeom>
                    <a:avLst/>
                    <a:gdLst>
                      <a:gd name="connsiteX0" fmla="*/ 120016 w 120015"/>
                      <a:gd name="connsiteY0" fmla="*/ 0 h 321468"/>
                      <a:gd name="connsiteX1" fmla="*/ 120016 w 120015"/>
                      <a:gd name="connsiteY1" fmla="*/ 252889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52889"/>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0" name="Freeform: Shape 739">
                    <a:extLst>
                      <a:ext uri="{FF2B5EF4-FFF2-40B4-BE49-F238E27FC236}">
                        <a16:creationId xmlns:a16="http://schemas.microsoft.com/office/drawing/2014/main" id="{1084025D-1A20-E232-7B10-E39CAD7D1AD9}"/>
                      </a:ext>
                    </a:extLst>
                  </p:cNvPr>
                  <p:cNvSpPr/>
                  <p:nvPr/>
                </p:nvSpPr>
                <p:spPr>
                  <a:xfrm>
                    <a:off x="17333594" y="8173878"/>
                    <a:ext cx="681513" cy="972978"/>
                  </a:xfrm>
                  <a:custGeom>
                    <a:avLst/>
                    <a:gdLst>
                      <a:gd name="connsiteX0" fmla="*/ 681514 w 681513"/>
                      <a:gd name="connsiteY0" fmla="*/ 720090 h 972978"/>
                      <a:gd name="connsiteX1" fmla="*/ 235744 w 681513"/>
                      <a:gd name="connsiteY1" fmla="*/ 462915 h 972978"/>
                      <a:gd name="connsiteX2" fmla="*/ 235744 w 681513"/>
                      <a:gd name="connsiteY2" fmla="*/ 715804 h 972978"/>
                      <a:gd name="connsiteX3" fmla="*/ 681514 w 681513"/>
                      <a:gd name="connsiteY3" fmla="*/ 972979 h 972978"/>
                      <a:gd name="connsiteX4" fmla="*/ 681514 w 681513"/>
                      <a:gd name="connsiteY4" fmla="*/ 972979 h 972978"/>
                      <a:gd name="connsiteX5" fmla="*/ 681514 w 681513"/>
                      <a:gd name="connsiteY5" fmla="*/ 720090 h 972978"/>
                      <a:gd name="connsiteX6" fmla="*/ 681514 w 681513"/>
                      <a:gd name="connsiteY6" fmla="*/ 720090 h 972978"/>
                      <a:gd name="connsiteX7" fmla="*/ 0 w 681513"/>
                      <a:gd name="connsiteY7" fmla="*/ 0 h 972978"/>
                      <a:gd name="connsiteX8" fmla="*/ 0 w 681513"/>
                      <a:gd name="connsiteY8" fmla="*/ 252889 h 972978"/>
                      <a:gd name="connsiteX9" fmla="*/ 34290 w 681513"/>
                      <a:gd name="connsiteY9" fmla="*/ 441484 h 972978"/>
                      <a:gd name="connsiteX10" fmla="*/ 34290 w 681513"/>
                      <a:gd name="connsiteY10" fmla="*/ 188595 h 972978"/>
                      <a:gd name="connsiteX11" fmla="*/ 0 w 681513"/>
                      <a:gd name="connsiteY11" fmla="*/ 0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2978">
                        <a:moveTo>
                          <a:pt x="681514" y="720090"/>
                        </a:moveTo>
                        <a:cubicBezTo>
                          <a:pt x="522923" y="660083"/>
                          <a:pt x="360045" y="574358"/>
                          <a:pt x="235744" y="462915"/>
                        </a:cubicBezTo>
                        <a:lnTo>
                          <a:pt x="235744" y="715804"/>
                        </a:lnTo>
                        <a:cubicBezTo>
                          <a:pt x="360045" y="827246"/>
                          <a:pt x="522923" y="917258"/>
                          <a:pt x="681514" y="972979"/>
                        </a:cubicBezTo>
                        <a:lnTo>
                          <a:pt x="681514" y="972979"/>
                        </a:lnTo>
                        <a:lnTo>
                          <a:pt x="681514" y="720090"/>
                        </a:lnTo>
                        <a:lnTo>
                          <a:pt x="681514" y="720090"/>
                        </a:lnTo>
                        <a:close/>
                        <a:moveTo>
                          <a:pt x="0" y="0"/>
                        </a:moveTo>
                        <a:lnTo>
                          <a:pt x="0" y="252889"/>
                        </a:lnTo>
                        <a:cubicBezTo>
                          <a:pt x="0" y="317183"/>
                          <a:pt x="12859" y="377190"/>
                          <a:pt x="34290" y="441484"/>
                        </a:cubicBezTo>
                        <a:lnTo>
                          <a:pt x="34290" y="188595"/>
                        </a:lnTo>
                        <a:cubicBezTo>
                          <a:pt x="12859" y="124302"/>
                          <a:pt x="0" y="60008"/>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1" name="Freeform: Shape 740">
                    <a:extLst>
                      <a:ext uri="{FF2B5EF4-FFF2-40B4-BE49-F238E27FC236}">
                        <a16:creationId xmlns:a16="http://schemas.microsoft.com/office/drawing/2014/main" id="{F6B201C3-C305-611C-756E-2B25E5D4596D}"/>
                      </a:ext>
                    </a:extLst>
                  </p:cNvPr>
                  <p:cNvSpPr/>
                  <p:nvPr/>
                </p:nvSpPr>
                <p:spPr>
                  <a:xfrm>
                    <a:off x="17335738" y="7327343"/>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09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09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1"/>
                          <a:pt x="675085" y="392192"/>
                        </a:cubicBezTo>
                        <a:cubicBezTo>
                          <a:pt x="1112282" y="139303"/>
                          <a:pt x="1823800" y="139303"/>
                          <a:pt x="2260998" y="392192"/>
                        </a:cubicBezTo>
                        <a:cubicBezTo>
                          <a:pt x="2698194" y="645081"/>
                          <a:pt x="2702481" y="1056561"/>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8"/>
                          <a:pt x="32147" y="1030843"/>
                        </a:cubicBezTo>
                        <a:lnTo>
                          <a:pt x="199311" y="1030843"/>
                        </a:lnTo>
                        <a:cubicBezTo>
                          <a:pt x="229314" y="1103709"/>
                          <a:pt x="280750" y="1172290"/>
                          <a:pt x="349330" y="1236583"/>
                        </a:cubicBezTo>
                        <a:lnTo>
                          <a:pt x="229314" y="1305163"/>
                        </a:lnTo>
                        <a:cubicBezTo>
                          <a:pt x="285036" y="1356598"/>
                          <a:pt x="353616" y="1403747"/>
                          <a:pt x="430768" y="1446609"/>
                        </a:cubicBezTo>
                        <a:cubicBezTo>
                          <a:pt x="507920" y="1489472"/>
                          <a:pt x="589360" y="1528048"/>
                          <a:pt x="679370" y="1562338"/>
                        </a:cubicBezTo>
                        <a:lnTo>
                          <a:pt x="799386" y="1493758"/>
                        </a:lnTo>
                        <a:cubicBezTo>
                          <a:pt x="910829" y="1532334"/>
                          <a:pt x="1035130" y="1562338"/>
                          <a:pt x="1159431" y="1579483"/>
                        </a:cubicBezTo>
                        <a:lnTo>
                          <a:pt x="1159431" y="1678067"/>
                        </a:lnTo>
                        <a:cubicBezTo>
                          <a:pt x="1365170" y="1703784"/>
                          <a:pt x="1583769" y="1703784"/>
                          <a:pt x="1789510" y="1678067"/>
                        </a:cubicBezTo>
                        <a:lnTo>
                          <a:pt x="1789510" y="1579483"/>
                        </a:lnTo>
                        <a:cubicBezTo>
                          <a:pt x="1913811" y="1562338"/>
                          <a:pt x="2033826" y="1532334"/>
                          <a:pt x="2149555" y="1493758"/>
                        </a:cubicBezTo>
                        <a:lnTo>
                          <a:pt x="2269569" y="1562338"/>
                        </a:lnTo>
                        <a:cubicBezTo>
                          <a:pt x="2355294" y="1528048"/>
                          <a:pt x="2441019" y="1489472"/>
                          <a:pt x="2513886" y="1446609"/>
                        </a:cubicBezTo>
                        <a:cubicBezTo>
                          <a:pt x="2591038" y="1403747"/>
                          <a:pt x="2655332" y="1352312"/>
                          <a:pt x="2711054" y="1305163"/>
                        </a:cubicBezTo>
                        <a:lnTo>
                          <a:pt x="2591038" y="1236583"/>
                        </a:lnTo>
                        <a:cubicBezTo>
                          <a:pt x="2659618" y="1172290"/>
                          <a:pt x="2706767" y="1099423"/>
                          <a:pt x="2736770" y="1030843"/>
                        </a:cubicBezTo>
                        <a:lnTo>
                          <a:pt x="2903935" y="1030843"/>
                        </a:lnTo>
                        <a:cubicBezTo>
                          <a:pt x="2951083" y="910828"/>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42" name="Freeform: Shape 741">
                    <a:extLst>
                      <a:ext uri="{FF2B5EF4-FFF2-40B4-BE49-F238E27FC236}">
                        <a16:creationId xmlns:a16="http://schemas.microsoft.com/office/drawing/2014/main" id="{B1F37856-865E-E14B-2C46-6C50EF7A27CB}"/>
                      </a:ext>
                    </a:extLst>
                  </p:cNvPr>
                  <p:cNvSpPr/>
                  <p:nvPr/>
                </p:nvSpPr>
                <p:spPr>
                  <a:xfrm>
                    <a:off x="18495168" y="8178164"/>
                    <a:ext cx="1783080" cy="1103709"/>
                  </a:xfrm>
                  <a:custGeom>
                    <a:avLst/>
                    <a:gdLst>
                      <a:gd name="connsiteX0" fmla="*/ 1748790 w 1783080"/>
                      <a:gd name="connsiteY0" fmla="*/ 180022 h 1103709"/>
                      <a:gd name="connsiteX1" fmla="*/ 1748790 w 1783080"/>
                      <a:gd name="connsiteY1" fmla="*/ 432911 h 1103709"/>
                      <a:gd name="connsiteX2" fmla="*/ 1783080 w 1783080"/>
                      <a:gd name="connsiteY2" fmla="*/ 252889 h 1103709"/>
                      <a:gd name="connsiteX3" fmla="*/ 1783080 w 1783080"/>
                      <a:gd name="connsiteY3" fmla="*/ 0 h 1103709"/>
                      <a:gd name="connsiteX4" fmla="*/ 1748790 w 1783080"/>
                      <a:gd name="connsiteY4" fmla="*/ 180022 h 1103709"/>
                      <a:gd name="connsiteX5" fmla="*/ 1748790 w 1783080"/>
                      <a:gd name="connsiteY5" fmla="*/ 180022 h 1103709"/>
                      <a:gd name="connsiteX6" fmla="*/ 0 w 1783080"/>
                      <a:gd name="connsiteY6" fmla="*/ 831532 h 1103709"/>
                      <a:gd name="connsiteX7" fmla="*/ 0 w 1783080"/>
                      <a:gd name="connsiteY7" fmla="*/ 1084421 h 1103709"/>
                      <a:gd name="connsiteX8" fmla="*/ 630079 w 1783080"/>
                      <a:gd name="connsiteY8" fmla="*/ 1084421 h 1103709"/>
                      <a:gd name="connsiteX9" fmla="*/ 630079 w 1783080"/>
                      <a:gd name="connsiteY9" fmla="*/ 831532 h 1103709"/>
                      <a:gd name="connsiteX10" fmla="*/ 0 w 1783080"/>
                      <a:gd name="connsiteY10" fmla="*/ 831532 h 1103709"/>
                      <a:gd name="connsiteX11" fmla="*/ 0 w 1783080"/>
                      <a:gd name="connsiteY11" fmla="*/ 831532 h 1103709"/>
                      <a:gd name="connsiteX12" fmla="*/ 1551623 w 1783080"/>
                      <a:gd name="connsiteY12" fmla="*/ 707231 h 1103709"/>
                      <a:gd name="connsiteX13" fmla="*/ 1551623 w 1783080"/>
                      <a:gd name="connsiteY13" fmla="*/ 454342 h 1103709"/>
                      <a:gd name="connsiteX14" fmla="*/ 1105852 w 1783080"/>
                      <a:gd name="connsiteY14" fmla="*/ 711517 h 1103709"/>
                      <a:gd name="connsiteX15" fmla="*/ 1105852 w 1783080"/>
                      <a:gd name="connsiteY15" fmla="*/ 964406 h 1103709"/>
                      <a:gd name="connsiteX16" fmla="*/ 1551623 w 1783080"/>
                      <a:gd name="connsiteY16" fmla="*/ 707231 h 110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103709">
                        <a:moveTo>
                          <a:pt x="1748790" y="180022"/>
                        </a:moveTo>
                        <a:lnTo>
                          <a:pt x="1748790" y="432911"/>
                        </a:lnTo>
                        <a:cubicBezTo>
                          <a:pt x="1770221" y="377190"/>
                          <a:pt x="1783080" y="312896"/>
                          <a:pt x="1783080" y="252889"/>
                        </a:cubicBezTo>
                        <a:lnTo>
                          <a:pt x="1783080" y="0"/>
                        </a:lnTo>
                        <a:cubicBezTo>
                          <a:pt x="1778794" y="17145"/>
                          <a:pt x="1757363" y="137160"/>
                          <a:pt x="1748790" y="180022"/>
                        </a:cubicBezTo>
                        <a:lnTo>
                          <a:pt x="1748790" y="180022"/>
                        </a:lnTo>
                        <a:close/>
                        <a:moveTo>
                          <a:pt x="0" y="831532"/>
                        </a:moveTo>
                        <a:lnTo>
                          <a:pt x="0" y="1084421"/>
                        </a:lnTo>
                        <a:cubicBezTo>
                          <a:pt x="205739" y="1110139"/>
                          <a:pt x="424339" y="1110139"/>
                          <a:pt x="630079" y="1084421"/>
                        </a:cubicBezTo>
                        <a:lnTo>
                          <a:pt x="630079" y="831532"/>
                        </a:lnTo>
                        <a:cubicBezTo>
                          <a:pt x="424339" y="857250"/>
                          <a:pt x="201454" y="857250"/>
                          <a:pt x="0" y="831532"/>
                        </a:cubicBezTo>
                        <a:lnTo>
                          <a:pt x="0" y="831532"/>
                        </a:lnTo>
                        <a:close/>
                        <a:moveTo>
                          <a:pt x="1551623" y="707231"/>
                        </a:moveTo>
                        <a:lnTo>
                          <a:pt x="1551623" y="454342"/>
                        </a:lnTo>
                        <a:cubicBezTo>
                          <a:pt x="1427321" y="570071"/>
                          <a:pt x="1264444" y="655796"/>
                          <a:pt x="1105852" y="711517"/>
                        </a:cubicBezTo>
                        <a:lnTo>
                          <a:pt x="1105852" y="964406"/>
                        </a:lnTo>
                        <a:cubicBezTo>
                          <a:pt x="1264444" y="908685"/>
                          <a:pt x="1423036" y="822960"/>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18" name="Graphic 4">
                  <a:extLst>
                    <a:ext uri="{FF2B5EF4-FFF2-40B4-BE49-F238E27FC236}">
                      <a16:creationId xmlns:a16="http://schemas.microsoft.com/office/drawing/2014/main" id="{551F8E6E-E169-0674-9295-975F1821B45B}"/>
                    </a:ext>
                  </a:extLst>
                </p:cNvPr>
                <p:cNvGrpSpPr/>
                <p:nvPr/>
              </p:nvGrpSpPr>
              <p:grpSpPr>
                <a:xfrm>
                  <a:off x="17333594" y="7048737"/>
                  <a:ext cx="2944654" cy="1954530"/>
                  <a:chOff x="17333594" y="7048737"/>
                  <a:chExt cx="2944654" cy="1954530"/>
                </a:xfrm>
                <a:solidFill>
                  <a:srgbClr val="000000"/>
                </a:solidFill>
              </p:grpSpPr>
              <p:sp>
                <p:nvSpPr>
                  <p:cNvPr id="719" name="Freeform: Shape 718">
                    <a:extLst>
                      <a:ext uri="{FF2B5EF4-FFF2-40B4-BE49-F238E27FC236}">
                        <a16:creationId xmlns:a16="http://schemas.microsoft.com/office/drawing/2014/main" id="{A1E4368E-3D1A-E7F3-57DB-6F7A0895D0A0}"/>
                      </a:ext>
                    </a:extLst>
                  </p:cNvPr>
                  <p:cNvSpPr/>
                  <p:nvPr/>
                </p:nvSpPr>
                <p:spPr>
                  <a:xfrm>
                    <a:off x="17680781" y="7223240"/>
                    <a:ext cx="2245994" cy="929206"/>
                  </a:xfrm>
                  <a:custGeom>
                    <a:avLst/>
                    <a:gdLst>
                      <a:gd name="connsiteX0" fmla="*/ 0 w 2245994"/>
                      <a:gd name="connsiteY0" fmla="*/ 672031 h 929206"/>
                      <a:gd name="connsiteX1" fmla="*/ 0 w 2245994"/>
                      <a:gd name="connsiteY1" fmla="*/ 924920 h 929206"/>
                      <a:gd name="connsiteX2" fmla="*/ 60007 w 2245994"/>
                      <a:gd name="connsiteY2" fmla="*/ 719180 h 929206"/>
                      <a:gd name="connsiteX3" fmla="*/ 565786 w 2245994"/>
                      <a:gd name="connsiteY3" fmla="*/ 363421 h 929206"/>
                      <a:gd name="connsiteX4" fmla="*/ 1058704 w 2245994"/>
                      <a:gd name="connsiteY4" fmla="*/ 277696 h 929206"/>
                      <a:gd name="connsiteX5" fmla="*/ 1783080 w 2245994"/>
                      <a:gd name="connsiteY5" fmla="*/ 401997 h 929206"/>
                      <a:gd name="connsiteX6" fmla="*/ 1915954 w 2245994"/>
                      <a:gd name="connsiteY6" fmla="*/ 466291 h 929206"/>
                      <a:gd name="connsiteX7" fmla="*/ 2245995 w 2245994"/>
                      <a:gd name="connsiteY7" fmla="*/ 929206 h 929206"/>
                      <a:gd name="connsiteX8" fmla="*/ 2245995 w 2245994"/>
                      <a:gd name="connsiteY8" fmla="*/ 676318 h 929206"/>
                      <a:gd name="connsiteX9" fmla="*/ 1221581 w 2245994"/>
                      <a:gd name="connsiteY9" fmla="*/ 3376 h 929206"/>
                      <a:gd name="connsiteX10" fmla="*/ 0 w 2245994"/>
                      <a:gd name="connsiteY10" fmla="*/ 672031 h 92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994" h="929206">
                        <a:moveTo>
                          <a:pt x="0" y="672031"/>
                        </a:moveTo>
                        <a:lnTo>
                          <a:pt x="0" y="924920"/>
                        </a:lnTo>
                        <a:cubicBezTo>
                          <a:pt x="0" y="852053"/>
                          <a:pt x="21431" y="779187"/>
                          <a:pt x="60007" y="719180"/>
                        </a:cubicBezTo>
                        <a:cubicBezTo>
                          <a:pt x="175737" y="534871"/>
                          <a:pt x="364331" y="432001"/>
                          <a:pt x="565786" y="363421"/>
                        </a:cubicBezTo>
                        <a:cubicBezTo>
                          <a:pt x="732949" y="311986"/>
                          <a:pt x="882968" y="286269"/>
                          <a:pt x="1058704" y="277696"/>
                        </a:cubicBezTo>
                        <a:cubicBezTo>
                          <a:pt x="1307306" y="273410"/>
                          <a:pt x="1551623" y="307700"/>
                          <a:pt x="1783080" y="401997"/>
                        </a:cubicBezTo>
                        <a:cubicBezTo>
                          <a:pt x="1825943" y="419143"/>
                          <a:pt x="1873092" y="440574"/>
                          <a:pt x="1915954" y="466291"/>
                        </a:cubicBezTo>
                        <a:cubicBezTo>
                          <a:pt x="2138839" y="594878"/>
                          <a:pt x="2245995" y="762043"/>
                          <a:pt x="2245995" y="929206"/>
                        </a:cubicBezTo>
                        <a:lnTo>
                          <a:pt x="2245995" y="676318"/>
                        </a:lnTo>
                        <a:cubicBezTo>
                          <a:pt x="2245995" y="286269"/>
                          <a:pt x="1748790" y="37666"/>
                          <a:pt x="1221581" y="3376"/>
                        </a:cubicBezTo>
                        <a:cubicBezTo>
                          <a:pt x="630079" y="-30914"/>
                          <a:pt x="0" y="196258"/>
                          <a:pt x="0" y="67203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0" name="Freeform: Shape 719">
                    <a:extLst>
                      <a:ext uri="{FF2B5EF4-FFF2-40B4-BE49-F238E27FC236}">
                        <a16:creationId xmlns:a16="http://schemas.microsoft.com/office/drawing/2014/main" id="{B8C5C978-A2DA-E881-FB6B-3FD055B4DF4B}"/>
                      </a:ext>
                    </a:extLst>
                  </p:cNvPr>
                  <p:cNvSpPr/>
                  <p:nvPr/>
                </p:nvSpPr>
                <p:spPr>
                  <a:xfrm>
                    <a:off x="17685059" y="7375564"/>
                    <a:ext cx="2241724" cy="1296590"/>
                  </a:xfrm>
                  <a:custGeom>
                    <a:avLst/>
                    <a:gdLst>
                      <a:gd name="connsiteX0" fmla="*/ 1911676 w 2241724"/>
                      <a:gd name="connsiteY0" fmla="*/ 189666 h 1296590"/>
                      <a:gd name="connsiteX1" fmla="*/ 1915961 w 2241724"/>
                      <a:gd name="connsiteY1" fmla="*/ 1106924 h 1296590"/>
                      <a:gd name="connsiteX2" fmla="*/ 330049 w 2241724"/>
                      <a:gd name="connsiteY2" fmla="*/ 1106924 h 1296590"/>
                      <a:gd name="connsiteX3" fmla="*/ 325763 w 2241724"/>
                      <a:gd name="connsiteY3" fmla="*/ 189666 h 1296590"/>
                      <a:gd name="connsiteX4" fmla="*/ 1911676 w 2241724"/>
                      <a:gd name="connsiteY4" fmla="*/ 189666 h 129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724" h="1296590">
                        <a:moveTo>
                          <a:pt x="1911676" y="189666"/>
                        </a:moveTo>
                        <a:cubicBezTo>
                          <a:pt x="2348873" y="442555"/>
                          <a:pt x="2353159" y="854035"/>
                          <a:pt x="1915961" y="1106924"/>
                        </a:cubicBezTo>
                        <a:cubicBezTo>
                          <a:pt x="1478764" y="1359813"/>
                          <a:pt x="767247" y="1359813"/>
                          <a:pt x="330049" y="1106924"/>
                        </a:cubicBezTo>
                        <a:cubicBezTo>
                          <a:pt x="-107148" y="854035"/>
                          <a:pt x="-111435" y="442555"/>
                          <a:pt x="325763" y="189666"/>
                        </a:cubicBezTo>
                        <a:cubicBezTo>
                          <a:pt x="758674" y="-63222"/>
                          <a:pt x="1470191" y="-63222"/>
                          <a:pt x="1911676" y="18966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1" name="Freeform: Shape 720">
                    <a:extLst>
                      <a:ext uri="{FF2B5EF4-FFF2-40B4-BE49-F238E27FC236}">
                        <a16:creationId xmlns:a16="http://schemas.microsoft.com/office/drawing/2014/main" id="{A587CF8D-3342-99AF-5090-16386D13E92A}"/>
                      </a:ext>
                    </a:extLst>
                  </p:cNvPr>
                  <p:cNvSpPr/>
                  <p:nvPr/>
                </p:nvSpPr>
                <p:spPr>
                  <a:xfrm>
                    <a:off x="19125248" y="8079580"/>
                    <a:ext cx="960119" cy="805815"/>
                  </a:xfrm>
                  <a:custGeom>
                    <a:avLst/>
                    <a:gdLst>
                      <a:gd name="connsiteX0" fmla="*/ 0 w 960119"/>
                      <a:gd name="connsiteY0" fmla="*/ 552926 h 805815"/>
                      <a:gd name="connsiteX1" fmla="*/ 0 w 960119"/>
                      <a:gd name="connsiteY1" fmla="*/ 805815 h 805815"/>
                      <a:gd name="connsiteX2" fmla="*/ 360045 w 960119"/>
                      <a:gd name="connsiteY2" fmla="*/ 720090 h 805815"/>
                      <a:gd name="connsiteX3" fmla="*/ 360045 w 960119"/>
                      <a:gd name="connsiteY3" fmla="*/ 467201 h 805815"/>
                      <a:gd name="connsiteX4" fmla="*/ 0 w 960119"/>
                      <a:gd name="connsiteY4" fmla="*/ 552926 h 805815"/>
                      <a:gd name="connsiteX5" fmla="*/ 0 w 960119"/>
                      <a:gd name="connsiteY5" fmla="*/ 552926 h 805815"/>
                      <a:gd name="connsiteX6" fmla="*/ 947260 w 960119"/>
                      <a:gd name="connsiteY6" fmla="*/ 252889 h 805815"/>
                      <a:gd name="connsiteX7" fmla="*/ 960120 w 960119"/>
                      <a:gd name="connsiteY7" fmla="*/ 128588 h 805815"/>
                      <a:gd name="connsiteX8" fmla="*/ 951547 w 960119"/>
                      <a:gd name="connsiteY8" fmla="*/ 0 h 805815"/>
                      <a:gd name="connsiteX9" fmla="*/ 805815 w 960119"/>
                      <a:gd name="connsiteY9" fmla="*/ 210026 h 805815"/>
                      <a:gd name="connsiteX10" fmla="*/ 805815 w 960119"/>
                      <a:gd name="connsiteY10" fmla="*/ 462915 h 805815"/>
                      <a:gd name="connsiteX11" fmla="*/ 835819 w 960119"/>
                      <a:gd name="connsiteY11" fmla="*/ 428625 h 805815"/>
                      <a:gd name="connsiteX12" fmla="*/ 947260 w 960119"/>
                      <a:gd name="connsiteY12" fmla="*/ 252889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19" h="805815">
                        <a:moveTo>
                          <a:pt x="0" y="552926"/>
                        </a:moveTo>
                        <a:lnTo>
                          <a:pt x="0" y="805815"/>
                        </a:lnTo>
                        <a:cubicBezTo>
                          <a:pt x="120014" y="788670"/>
                          <a:pt x="244315" y="758666"/>
                          <a:pt x="360045" y="720090"/>
                        </a:cubicBezTo>
                        <a:lnTo>
                          <a:pt x="360045" y="467201"/>
                        </a:lnTo>
                        <a:cubicBezTo>
                          <a:pt x="244315" y="510064"/>
                          <a:pt x="115728" y="535781"/>
                          <a:pt x="0" y="552926"/>
                        </a:cubicBezTo>
                        <a:lnTo>
                          <a:pt x="0" y="552926"/>
                        </a:lnTo>
                        <a:close/>
                        <a:moveTo>
                          <a:pt x="947260" y="252889"/>
                        </a:moveTo>
                        <a:lnTo>
                          <a:pt x="960120" y="128588"/>
                        </a:lnTo>
                        <a:lnTo>
                          <a:pt x="951547" y="0"/>
                        </a:lnTo>
                        <a:cubicBezTo>
                          <a:pt x="921544" y="77153"/>
                          <a:pt x="861535" y="154305"/>
                          <a:pt x="805815" y="210026"/>
                        </a:cubicBezTo>
                        <a:lnTo>
                          <a:pt x="805815" y="462915"/>
                        </a:lnTo>
                        <a:cubicBezTo>
                          <a:pt x="818673" y="450056"/>
                          <a:pt x="827246" y="441484"/>
                          <a:pt x="835819" y="428625"/>
                        </a:cubicBezTo>
                        <a:cubicBezTo>
                          <a:pt x="878681" y="377190"/>
                          <a:pt x="921544" y="317182"/>
                          <a:pt x="947260" y="25288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2" name="Freeform: Shape 721">
                    <a:extLst>
                      <a:ext uri="{FF2B5EF4-FFF2-40B4-BE49-F238E27FC236}">
                        <a16:creationId xmlns:a16="http://schemas.microsoft.com/office/drawing/2014/main" id="{FCB8AE20-C835-11BD-624E-2D019BA03F7C}"/>
                      </a:ext>
                    </a:extLst>
                  </p:cNvPr>
                  <p:cNvSpPr/>
                  <p:nvPr/>
                </p:nvSpPr>
                <p:spPr>
                  <a:xfrm>
                    <a:off x="19922489" y="7440929"/>
                    <a:ext cx="120015" cy="317182"/>
                  </a:xfrm>
                  <a:custGeom>
                    <a:avLst/>
                    <a:gdLst>
                      <a:gd name="connsiteX0" fmla="*/ 120016 w 120015"/>
                      <a:gd name="connsiteY0" fmla="*/ 0 h 317182"/>
                      <a:gd name="connsiteX1" fmla="*/ 115729 w 120015"/>
                      <a:gd name="connsiteY1" fmla="*/ 248602 h 317182"/>
                      <a:gd name="connsiteX2" fmla="*/ 0 w 120015"/>
                      <a:gd name="connsiteY2" fmla="*/ 317182 h 317182"/>
                      <a:gd name="connsiteX3" fmla="*/ 0 w 120015"/>
                      <a:gd name="connsiteY3" fmla="*/ 68580 h 317182"/>
                    </a:gdLst>
                    <a:ahLst/>
                    <a:cxnLst>
                      <a:cxn ang="0">
                        <a:pos x="connsiteX0" y="connsiteY0"/>
                      </a:cxn>
                      <a:cxn ang="0">
                        <a:pos x="connsiteX1" y="connsiteY1"/>
                      </a:cxn>
                      <a:cxn ang="0">
                        <a:pos x="connsiteX2" y="connsiteY2"/>
                      </a:cxn>
                      <a:cxn ang="0">
                        <a:pos x="connsiteX3" y="connsiteY3"/>
                      </a:cxn>
                    </a:cxnLst>
                    <a:rect l="l" t="t" r="r" b="b"/>
                    <a:pathLst>
                      <a:path w="120015" h="317182">
                        <a:moveTo>
                          <a:pt x="120016" y="0"/>
                        </a:moveTo>
                        <a:lnTo>
                          <a:pt x="115729" y="248602"/>
                        </a:lnTo>
                        <a:lnTo>
                          <a:pt x="0" y="317182"/>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3" name="Freeform: Shape 722">
                    <a:extLst>
                      <a:ext uri="{FF2B5EF4-FFF2-40B4-BE49-F238E27FC236}">
                        <a16:creationId xmlns:a16="http://schemas.microsoft.com/office/drawing/2014/main" id="{298CF127-B249-0F36-6B7B-409CC48CD544}"/>
                      </a:ext>
                    </a:extLst>
                  </p:cNvPr>
                  <p:cNvSpPr/>
                  <p:nvPr/>
                </p:nvSpPr>
                <p:spPr>
                  <a:xfrm>
                    <a:off x="17539335" y="7440929"/>
                    <a:ext cx="955833" cy="1444466"/>
                  </a:xfrm>
                  <a:custGeom>
                    <a:avLst/>
                    <a:gdLst>
                      <a:gd name="connsiteX0" fmla="*/ 141446 w 955833"/>
                      <a:gd name="connsiteY0" fmla="*/ 68580 h 1444466"/>
                      <a:gd name="connsiteX1" fmla="*/ 141446 w 955833"/>
                      <a:gd name="connsiteY1" fmla="*/ 321469 h 1444466"/>
                      <a:gd name="connsiteX2" fmla="*/ 21431 w 955833"/>
                      <a:gd name="connsiteY2" fmla="*/ 252889 h 1444466"/>
                      <a:gd name="connsiteX3" fmla="*/ 21431 w 955833"/>
                      <a:gd name="connsiteY3" fmla="*/ 0 h 1444466"/>
                      <a:gd name="connsiteX4" fmla="*/ 141446 w 955833"/>
                      <a:gd name="connsiteY4" fmla="*/ 68580 h 1444466"/>
                      <a:gd name="connsiteX5" fmla="*/ 141446 w 955833"/>
                      <a:gd name="connsiteY5" fmla="*/ 68580 h 1444466"/>
                      <a:gd name="connsiteX6" fmla="*/ 955833 w 955833"/>
                      <a:gd name="connsiteY6" fmla="*/ 1444466 h 1444466"/>
                      <a:gd name="connsiteX7" fmla="*/ 955833 w 955833"/>
                      <a:gd name="connsiteY7" fmla="*/ 1444466 h 1444466"/>
                      <a:gd name="connsiteX8" fmla="*/ 955833 w 955833"/>
                      <a:gd name="connsiteY8" fmla="*/ 1191577 h 1444466"/>
                      <a:gd name="connsiteX9" fmla="*/ 595789 w 955833"/>
                      <a:gd name="connsiteY9" fmla="*/ 1105852 h 1444466"/>
                      <a:gd name="connsiteX10" fmla="*/ 595789 w 955833"/>
                      <a:gd name="connsiteY10" fmla="*/ 1105852 h 1444466"/>
                      <a:gd name="connsiteX11" fmla="*/ 595789 w 955833"/>
                      <a:gd name="connsiteY11" fmla="*/ 1358741 h 1444466"/>
                      <a:gd name="connsiteX12" fmla="*/ 955833 w 955833"/>
                      <a:gd name="connsiteY12" fmla="*/ 1444466 h 1444466"/>
                      <a:gd name="connsiteX13" fmla="*/ 955833 w 955833"/>
                      <a:gd name="connsiteY13" fmla="*/ 1444466 h 1444466"/>
                      <a:gd name="connsiteX14" fmla="*/ 0 w 955833"/>
                      <a:gd name="connsiteY14" fmla="*/ 642938 h 1444466"/>
                      <a:gd name="connsiteX15" fmla="*/ 0 w 955833"/>
                      <a:gd name="connsiteY15" fmla="*/ 895826 h 1444466"/>
                      <a:gd name="connsiteX16" fmla="*/ 150019 w 955833"/>
                      <a:gd name="connsiteY16" fmla="*/ 1101566 h 1444466"/>
                      <a:gd name="connsiteX17" fmla="*/ 150019 w 955833"/>
                      <a:gd name="connsiteY17" fmla="*/ 848677 h 1444466"/>
                      <a:gd name="connsiteX18" fmla="*/ 0 w 955833"/>
                      <a:gd name="connsiteY18" fmla="*/ 642938 h 1444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5833" h="1444466">
                        <a:moveTo>
                          <a:pt x="141446" y="68580"/>
                        </a:moveTo>
                        <a:lnTo>
                          <a:pt x="141446" y="321469"/>
                        </a:lnTo>
                        <a:lnTo>
                          <a:pt x="21431" y="252889"/>
                        </a:lnTo>
                        <a:lnTo>
                          <a:pt x="21431" y="0"/>
                        </a:lnTo>
                        <a:lnTo>
                          <a:pt x="141446" y="68580"/>
                        </a:lnTo>
                        <a:lnTo>
                          <a:pt x="141446" y="68580"/>
                        </a:lnTo>
                        <a:close/>
                        <a:moveTo>
                          <a:pt x="955833" y="1444466"/>
                        </a:moveTo>
                        <a:lnTo>
                          <a:pt x="955833" y="1444466"/>
                        </a:lnTo>
                        <a:lnTo>
                          <a:pt x="955833" y="1191577"/>
                        </a:lnTo>
                        <a:cubicBezTo>
                          <a:pt x="835819" y="1174432"/>
                          <a:pt x="711517" y="1144429"/>
                          <a:pt x="595789" y="1105852"/>
                        </a:cubicBezTo>
                        <a:lnTo>
                          <a:pt x="595789" y="1105852"/>
                        </a:lnTo>
                        <a:lnTo>
                          <a:pt x="595789" y="1358741"/>
                        </a:lnTo>
                        <a:cubicBezTo>
                          <a:pt x="707231" y="1397317"/>
                          <a:pt x="835819" y="1427321"/>
                          <a:pt x="955833" y="1444466"/>
                        </a:cubicBezTo>
                        <a:lnTo>
                          <a:pt x="955833" y="1444466"/>
                        </a:lnTo>
                        <a:close/>
                        <a:moveTo>
                          <a:pt x="0" y="642938"/>
                        </a:moveTo>
                        <a:lnTo>
                          <a:pt x="0" y="895826"/>
                        </a:lnTo>
                        <a:cubicBezTo>
                          <a:pt x="30003" y="968692"/>
                          <a:pt x="81438" y="1037272"/>
                          <a:pt x="150019" y="1101566"/>
                        </a:cubicBezTo>
                        <a:lnTo>
                          <a:pt x="150019" y="848677"/>
                        </a:lnTo>
                        <a:cubicBezTo>
                          <a:pt x="77152" y="784383"/>
                          <a:pt x="30003" y="711517"/>
                          <a:pt x="0" y="64293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4" name="Freeform: Shape 723">
                    <a:extLst>
                      <a:ext uri="{FF2B5EF4-FFF2-40B4-BE49-F238E27FC236}">
                        <a16:creationId xmlns:a16="http://schemas.microsoft.com/office/drawing/2014/main" id="{75211D89-CFBC-3052-6A92-2E6543F196C4}"/>
                      </a:ext>
                    </a:extLst>
                  </p:cNvPr>
                  <p:cNvSpPr/>
                  <p:nvPr/>
                </p:nvSpPr>
                <p:spPr>
                  <a:xfrm>
                    <a:off x="20072508" y="8083867"/>
                    <a:ext cx="171450" cy="248601"/>
                  </a:xfrm>
                  <a:custGeom>
                    <a:avLst/>
                    <a:gdLst>
                      <a:gd name="connsiteX0" fmla="*/ 171450 w 171450"/>
                      <a:gd name="connsiteY0" fmla="*/ 0 h 248601"/>
                      <a:gd name="connsiteX1" fmla="*/ 171450 w 171450"/>
                      <a:gd name="connsiteY1" fmla="*/ 248602 h 248601"/>
                      <a:gd name="connsiteX2" fmla="*/ 0 w 171450"/>
                      <a:gd name="connsiteY2" fmla="*/ 248602 h 248601"/>
                      <a:gd name="connsiteX3" fmla="*/ 0 w 171450"/>
                      <a:gd name="connsiteY3" fmla="*/ 0 h 248601"/>
                    </a:gdLst>
                    <a:ahLst/>
                    <a:cxnLst>
                      <a:cxn ang="0">
                        <a:pos x="connsiteX0" y="connsiteY0"/>
                      </a:cxn>
                      <a:cxn ang="0">
                        <a:pos x="connsiteX1" y="connsiteY1"/>
                      </a:cxn>
                      <a:cxn ang="0">
                        <a:pos x="connsiteX2" y="connsiteY2"/>
                      </a:cxn>
                      <a:cxn ang="0">
                        <a:pos x="connsiteX3" y="connsiteY3"/>
                      </a:cxn>
                    </a:cxnLst>
                    <a:rect l="l" t="t" r="r" b="b"/>
                    <a:pathLst>
                      <a:path w="171450" h="248601">
                        <a:moveTo>
                          <a:pt x="171450" y="0"/>
                        </a:moveTo>
                        <a:lnTo>
                          <a:pt x="171450" y="248602"/>
                        </a:lnTo>
                        <a:lnTo>
                          <a:pt x="0" y="248602"/>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5" name="Freeform: Shape 724">
                    <a:extLst>
                      <a:ext uri="{FF2B5EF4-FFF2-40B4-BE49-F238E27FC236}">
                        <a16:creationId xmlns:a16="http://schemas.microsoft.com/office/drawing/2014/main" id="{B0F3ADB0-3630-696A-9B77-4626D1CC86C9}"/>
                      </a:ext>
                    </a:extLst>
                  </p:cNvPr>
                  <p:cNvSpPr/>
                  <p:nvPr/>
                </p:nvSpPr>
                <p:spPr>
                  <a:xfrm>
                    <a:off x="17367884" y="8083867"/>
                    <a:ext cx="171450" cy="248601"/>
                  </a:xfrm>
                  <a:custGeom>
                    <a:avLst/>
                    <a:gdLst>
                      <a:gd name="connsiteX0" fmla="*/ 171451 w 171450"/>
                      <a:gd name="connsiteY0" fmla="*/ 0 h 248601"/>
                      <a:gd name="connsiteX1" fmla="*/ 167164 w 171450"/>
                      <a:gd name="connsiteY1" fmla="*/ 248602 h 248601"/>
                      <a:gd name="connsiteX2" fmla="*/ 0 w 171450"/>
                      <a:gd name="connsiteY2" fmla="*/ 248602 h 248601"/>
                      <a:gd name="connsiteX3" fmla="*/ 0 w 171450"/>
                      <a:gd name="connsiteY3" fmla="*/ 0 h 248601"/>
                    </a:gdLst>
                    <a:ahLst/>
                    <a:cxnLst>
                      <a:cxn ang="0">
                        <a:pos x="connsiteX0" y="connsiteY0"/>
                      </a:cxn>
                      <a:cxn ang="0">
                        <a:pos x="connsiteX1" y="connsiteY1"/>
                      </a:cxn>
                      <a:cxn ang="0">
                        <a:pos x="connsiteX2" y="connsiteY2"/>
                      </a:cxn>
                      <a:cxn ang="0">
                        <a:pos x="connsiteX3" y="connsiteY3"/>
                      </a:cxn>
                    </a:cxnLst>
                    <a:rect l="l" t="t" r="r" b="b"/>
                    <a:pathLst>
                      <a:path w="171450" h="248601">
                        <a:moveTo>
                          <a:pt x="171451" y="0"/>
                        </a:moveTo>
                        <a:lnTo>
                          <a:pt x="167164" y="248602"/>
                        </a:lnTo>
                        <a:lnTo>
                          <a:pt x="0" y="248602"/>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6" name="Freeform: Shape 725">
                    <a:extLst>
                      <a:ext uri="{FF2B5EF4-FFF2-40B4-BE49-F238E27FC236}">
                        <a16:creationId xmlns:a16="http://schemas.microsoft.com/office/drawing/2014/main" id="{EF718492-6175-B36E-2443-F891882C14BC}"/>
                      </a:ext>
                    </a:extLst>
                  </p:cNvPr>
                  <p:cNvSpPr/>
                  <p:nvPr/>
                </p:nvSpPr>
                <p:spPr>
                  <a:xfrm>
                    <a:off x="19481006" y="8546781"/>
                    <a:ext cx="120014" cy="321468"/>
                  </a:xfrm>
                  <a:custGeom>
                    <a:avLst/>
                    <a:gdLst>
                      <a:gd name="connsiteX0" fmla="*/ 120014 w 120014"/>
                      <a:gd name="connsiteY0" fmla="*/ 68580 h 321468"/>
                      <a:gd name="connsiteX1" fmla="*/ 120014 w 120014"/>
                      <a:gd name="connsiteY1" fmla="*/ 321469 h 321468"/>
                      <a:gd name="connsiteX2" fmla="*/ 0 w 120014"/>
                      <a:gd name="connsiteY2" fmla="*/ 252889 h 321468"/>
                      <a:gd name="connsiteX3" fmla="*/ 0 w 120014"/>
                      <a:gd name="connsiteY3" fmla="*/ 0 h 321468"/>
                    </a:gdLst>
                    <a:ahLst/>
                    <a:cxnLst>
                      <a:cxn ang="0">
                        <a:pos x="connsiteX0" y="connsiteY0"/>
                      </a:cxn>
                      <a:cxn ang="0">
                        <a:pos x="connsiteX1" y="connsiteY1"/>
                      </a:cxn>
                      <a:cxn ang="0">
                        <a:pos x="connsiteX2" y="connsiteY2"/>
                      </a:cxn>
                      <a:cxn ang="0">
                        <a:pos x="connsiteX3" y="connsiteY3"/>
                      </a:cxn>
                    </a:cxnLst>
                    <a:rect l="l" t="t" r="r" b="b"/>
                    <a:pathLst>
                      <a:path w="120014" h="321468">
                        <a:moveTo>
                          <a:pt x="120014" y="68580"/>
                        </a:moveTo>
                        <a:lnTo>
                          <a:pt x="120014" y="321469"/>
                        </a:lnTo>
                        <a:lnTo>
                          <a:pt x="0" y="25288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7" name="Freeform: Shape 726">
                    <a:extLst>
                      <a:ext uri="{FF2B5EF4-FFF2-40B4-BE49-F238E27FC236}">
                        <a16:creationId xmlns:a16="http://schemas.microsoft.com/office/drawing/2014/main" id="{0BDE0F24-FB6C-008D-5096-153C6ACEA7C6}"/>
                      </a:ext>
                    </a:extLst>
                  </p:cNvPr>
                  <p:cNvSpPr/>
                  <p:nvPr/>
                </p:nvSpPr>
                <p:spPr>
                  <a:xfrm>
                    <a:off x="18015108" y="8546781"/>
                    <a:ext cx="120015" cy="321468"/>
                  </a:xfrm>
                  <a:custGeom>
                    <a:avLst/>
                    <a:gdLst>
                      <a:gd name="connsiteX0" fmla="*/ 120016 w 120015"/>
                      <a:gd name="connsiteY0" fmla="*/ 0 h 321468"/>
                      <a:gd name="connsiteX1" fmla="*/ 120016 w 120015"/>
                      <a:gd name="connsiteY1" fmla="*/ 252889 h 321468"/>
                      <a:gd name="connsiteX2" fmla="*/ 0 w 120015"/>
                      <a:gd name="connsiteY2" fmla="*/ 321469 h 321468"/>
                      <a:gd name="connsiteX3" fmla="*/ 0 w 120015"/>
                      <a:gd name="connsiteY3" fmla="*/ 68580 h 321468"/>
                    </a:gdLst>
                    <a:ahLst/>
                    <a:cxnLst>
                      <a:cxn ang="0">
                        <a:pos x="connsiteX0" y="connsiteY0"/>
                      </a:cxn>
                      <a:cxn ang="0">
                        <a:pos x="connsiteX1" y="connsiteY1"/>
                      </a:cxn>
                      <a:cxn ang="0">
                        <a:pos x="connsiteX2" y="connsiteY2"/>
                      </a:cxn>
                      <a:cxn ang="0">
                        <a:pos x="connsiteX3" y="connsiteY3"/>
                      </a:cxn>
                    </a:cxnLst>
                    <a:rect l="l" t="t" r="r" b="b"/>
                    <a:pathLst>
                      <a:path w="120015" h="321468">
                        <a:moveTo>
                          <a:pt x="120016" y="0"/>
                        </a:moveTo>
                        <a:lnTo>
                          <a:pt x="120016" y="252889"/>
                        </a:lnTo>
                        <a:lnTo>
                          <a:pt x="0" y="321469"/>
                        </a:lnTo>
                        <a:lnTo>
                          <a:pt x="0" y="6858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8" name="Freeform: Shape 727">
                    <a:extLst>
                      <a:ext uri="{FF2B5EF4-FFF2-40B4-BE49-F238E27FC236}">
                        <a16:creationId xmlns:a16="http://schemas.microsoft.com/office/drawing/2014/main" id="{BF0B3002-7127-F533-F426-72CA84C4E7A8}"/>
                      </a:ext>
                    </a:extLst>
                  </p:cNvPr>
                  <p:cNvSpPr/>
                  <p:nvPr/>
                </p:nvSpPr>
                <p:spPr>
                  <a:xfrm>
                    <a:off x="17333594" y="7895271"/>
                    <a:ext cx="681513" cy="972978"/>
                  </a:xfrm>
                  <a:custGeom>
                    <a:avLst/>
                    <a:gdLst>
                      <a:gd name="connsiteX0" fmla="*/ 681514 w 681513"/>
                      <a:gd name="connsiteY0" fmla="*/ 720090 h 972978"/>
                      <a:gd name="connsiteX1" fmla="*/ 235744 w 681513"/>
                      <a:gd name="connsiteY1" fmla="*/ 462915 h 972978"/>
                      <a:gd name="connsiteX2" fmla="*/ 235744 w 681513"/>
                      <a:gd name="connsiteY2" fmla="*/ 715804 h 972978"/>
                      <a:gd name="connsiteX3" fmla="*/ 681514 w 681513"/>
                      <a:gd name="connsiteY3" fmla="*/ 972979 h 972978"/>
                      <a:gd name="connsiteX4" fmla="*/ 681514 w 681513"/>
                      <a:gd name="connsiteY4" fmla="*/ 972979 h 972978"/>
                      <a:gd name="connsiteX5" fmla="*/ 681514 w 681513"/>
                      <a:gd name="connsiteY5" fmla="*/ 720090 h 972978"/>
                      <a:gd name="connsiteX6" fmla="*/ 681514 w 681513"/>
                      <a:gd name="connsiteY6" fmla="*/ 720090 h 972978"/>
                      <a:gd name="connsiteX7" fmla="*/ 0 w 681513"/>
                      <a:gd name="connsiteY7" fmla="*/ 0 h 972978"/>
                      <a:gd name="connsiteX8" fmla="*/ 0 w 681513"/>
                      <a:gd name="connsiteY8" fmla="*/ 252889 h 972978"/>
                      <a:gd name="connsiteX9" fmla="*/ 34290 w 681513"/>
                      <a:gd name="connsiteY9" fmla="*/ 441484 h 972978"/>
                      <a:gd name="connsiteX10" fmla="*/ 34290 w 681513"/>
                      <a:gd name="connsiteY10" fmla="*/ 188595 h 972978"/>
                      <a:gd name="connsiteX11" fmla="*/ 0 w 681513"/>
                      <a:gd name="connsiteY11" fmla="*/ 0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513" h="972978">
                        <a:moveTo>
                          <a:pt x="681514" y="720090"/>
                        </a:moveTo>
                        <a:cubicBezTo>
                          <a:pt x="522923" y="660083"/>
                          <a:pt x="360045" y="574358"/>
                          <a:pt x="235744" y="462915"/>
                        </a:cubicBezTo>
                        <a:lnTo>
                          <a:pt x="235744" y="715804"/>
                        </a:lnTo>
                        <a:cubicBezTo>
                          <a:pt x="360045" y="827246"/>
                          <a:pt x="522923" y="917258"/>
                          <a:pt x="681514" y="972979"/>
                        </a:cubicBezTo>
                        <a:lnTo>
                          <a:pt x="681514" y="972979"/>
                        </a:lnTo>
                        <a:lnTo>
                          <a:pt x="681514" y="720090"/>
                        </a:lnTo>
                        <a:lnTo>
                          <a:pt x="681514" y="720090"/>
                        </a:lnTo>
                        <a:close/>
                        <a:moveTo>
                          <a:pt x="0" y="0"/>
                        </a:moveTo>
                        <a:lnTo>
                          <a:pt x="0" y="252889"/>
                        </a:lnTo>
                        <a:cubicBezTo>
                          <a:pt x="0" y="317183"/>
                          <a:pt x="12859" y="377190"/>
                          <a:pt x="34290" y="441484"/>
                        </a:cubicBezTo>
                        <a:lnTo>
                          <a:pt x="34290" y="188595"/>
                        </a:lnTo>
                        <a:cubicBezTo>
                          <a:pt x="12859" y="124302"/>
                          <a:pt x="0" y="64294"/>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29" name="Freeform: Shape 728">
                    <a:extLst>
                      <a:ext uri="{FF2B5EF4-FFF2-40B4-BE49-F238E27FC236}">
                        <a16:creationId xmlns:a16="http://schemas.microsoft.com/office/drawing/2014/main" id="{212F7822-7FFE-2F14-E525-42BA6FC00145}"/>
                      </a:ext>
                    </a:extLst>
                  </p:cNvPr>
                  <p:cNvSpPr/>
                  <p:nvPr/>
                </p:nvSpPr>
                <p:spPr>
                  <a:xfrm>
                    <a:off x="17335738" y="7048737"/>
                    <a:ext cx="2939295" cy="1697355"/>
                  </a:xfrm>
                  <a:custGeom>
                    <a:avLst/>
                    <a:gdLst>
                      <a:gd name="connsiteX0" fmla="*/ 2265283 w 2939295"/>
                      <a:gd name="connsiteY0" fmla="*/ 1309449 h 1697355"/>
                      <a:gd name="connsiteX1" fmla="*/ 679370 w 2939295"/>
                      <a:gd name="connsiteY1" fmla="*/ 1309449 h 1697355"/>
                      <a:gd name="connsiteX2" fmla="*/ 675085 w 2939295"/>
                      <a:gd name="connsiteY2" fmla="*/ 392192 h 1697355"/>
                      <a:gd name="connsiteX3" fmla="*/ 2260998 w 2939295"/>
                      <a:gd name="connsiteY3" fmla="*/ 392192 h 1697355"/>
                      <a:gd name="connsiteX4" fmla="*/ 2265283 w 2939295"/>
                      <a:gd name="connsiteY4" fmla="*/ 1309449 h 1697355"/>
                      <a:gd name="connsiteX5" fmla="*/ 2265283 w 2939295"/>
                      <a:gd name="connsiteY5" fmla="*/ 1309449 h 1697355"/>
                      <a:gd name="connsiteX6" fmla="*/ 2903935 w 2939295"/>
                      <a:gd name="connsiteY6" fmla="*/ 666512 h 1697355"/>
                      <a:gd name="connsiteX7" fmla="*/ 2736770 w 2939295"/>
                      <a:gd name="connsiteY7" fmla="*/ 666512 h 1697355"/>
                      <a:gd name="connsiteX8" fmla="*/ 2586752 w 2939295"/>
                      <a:gd name="connsiteY8" fmla="*/ 460772 h 1697355"/>
                      <a:gd name="connsiteX9" fmla="*/ 2706767 w 2939295"/>
                      <a:gd name="connsiteY9" fmla="*/ 392192 h 1697355"/>
                      <a:gd name="connsiteX10" fmla="*/ 2505313 w 2939295"/>
                      <a:gd name="connsiteY10" fmla="*/ 250746 h 1697355"/>
                      <a:gd name="connsiteX11" fmla="*/ 2256711 w 2939295"/>
                      <a:gd name="connsiteY11" fmla="*/ 135017 h 1697355"/>
                      <a:gd name="connsiteX12" fmla="*/ 2136695 w 2939295"/>
                      <a:gd name="connsiteY12" fmla="*/ 203597 h 1697355"/>
                      <a:gd name="connsiteX13" fmla="*/ 1776651 w 2939295"/>
                      <a:gd name="connsiteY13" fmla="*/ 117872 h 1697355"/>
                      <a:gd name="connsiteX14" fmla="*/ 1776651 w 2939295"/>
                      <a:gd name="connsiteY14" fmla="*/ 19288 h 1697355"/>
                      <a:gd name="connsiteX15" fmla="*/ 1146573 w 2939295"/>
                      <a:gd name="connsiteY15" fmla="*/ 19288 h 1697355"/>
                      <a:gd name="connsiteX16" fmla="*/ 1146573 w 2939295"/>
                      <a:gd name="connsiteY16" fmla="*/ 117872 h 1697355"/>
                      <a:gd name="connsiteX17" fmla="*/ 790813 w 2939295"/>
                      <a:gd name="connsiteY17" fmla="*/ 203597 h 1697355"/>
                      <a:gd name="connsiteX18" fmla="*/ 670799 w 2939295"/>
                      <a:gd name="connsiteY18" fmla="*/ 135017 h 1697355"/>
                      <a:gd name="connsiteX19" fmla="*/ 422195 w 2939295"/>
                      <a:gd name="connsiteY19" fmla="*/ 250746 h 1697355"/>
                      <a:gd name="connsiteX20" fmla="*/ 225029 w 2939295"/>
                      <a:gd name="connsiteY20" fmla="*/ 392192 h 1697355"/>
                      <a:gd name="connsiteX21" fmla="*/ 345043 w 2939295"/>
                      <a:gd name="connsiteY21" fmla="*/ 460772 h 1697355"/>
                      <a:gd name="connsiteX22" fmla="*/ 199311 w 2939295"/>
                      <a:gd name="connsiteY22" fmla="*/ 666512 h 1697355"/>
                      <a:gd name="connsiteX23" fmla="*/ 32147 w 2939295"/>
                      <a:gd name="connsiteY23" fmla="*/ 666512 h 1697355"/>
                      <a:gd name="connsiteX24" fmla="*/ 32147 w 2939295"/>
                      <a:gd name="connsiteY24" fmla="*/ 1030843 h 1697355"/>
                      <a:gd name="connsiteX25" fmla="*/ 199311 w 2939295"/>
                      <a:gd name="connsiteY25" fmla="*/ 1030843 h 1697355"/>
                      <a:gd name="connsiteX26" fmla="*/ 349330 w 2939295"/>
                      <a:gd name="connsiteY26" fmla="*/ 1236583 h 1697355"/>
                      <a:gd name="connsiteX27" fmla="*/ 229314 w 2939295"/>
                      <a:gd name="connsiteY27" fmla="*/ 1305163 h 1697355"/>
                      <a:gd name="connsiteX28" fmla="*/ 430768 w 2939295"/>
                      <a:gd name="connsiteY28" fmla="*/ 1446609 h 1697355"/>
                      <a:gd name="connsiteX29" fmla="*/ 679370 w 2939295"/>
                      <a:gd name="connsiteY29" fmla="*/ 1562338 h 1697355"/>
                      <a:gd name="connsiteX30" fmla="*/ 799386 w 2939295"/>
                      <a:gd name="connsiteY30" fmla="*/ 1493758 h 1697355"/>
                      <a:gd name="connsiteX31" fmla="*/ 1159431 w 2939295"/>
                      <a:gd name="connsiteY31" fmla="*/ 1579483 h 1697355"/>
                      <a:gd name="connsiteX32" fmla="*/ 1159431 w 2939295"/>
                      <a:gd name="connsiteY32" fmla="*/ 1678067 h 1697355"/>
                      <a:gd name="connsiteX33" fmla="*/ 1789510 w 2939295"/>
                      <a:gd name="connsiteY33" fmla="*/ 1678067 h 1697355"/>
                      <a:gd name="connsiteX34" fmla="*/ 1789510 w 2939295"/>
                      <a:gd name="connsiteY34" fmla="*/ 1579483 h 1697355"/>
                      <a:gd name="connsiteX35" fmla="*/ 2149555 w 2939295"/>
                      <a:gd name="connsiteY35" fmla="*/ 1493758 h 1697355"/>
                      <a:gd name="connsiteX36" fmla="*/ 2269569 w 2939295"/>
                      <a:gd name="connsiteY36" fmla="*/ 1562338 h 1697355"/>
                      <a:gd name="connsiteX37" fmla="*/ 2513886 w 2939295"/>
                      <a:gd name="connsiteY37" fmla="*/ 1446609 h 1697355"/>
                      <a:gd name="connsiteX38" fmla="*/ 2711054 w 2939295"/>
                      <a:gd name="connsiteY38" fmla="*/ 1305163 h 1697355"/>
                      <a:gd name="connsiteX39" fmla="*/ 2591038 w 2939295"/>
                      <a:gd name="connsiteY39" fmla="*/ 1236583 h 1697355"/>
                      <a:gd name="connsiteX40" fmla="*/ 2736770 w 2939295"/>
                      <a:gd name="connsiteY40" fmla="*/ 1030843 h 1697355"/>
                      <a:gd name="connsiteX41" fmla="*/ 2903935 w 2939295"/>
                      <a:gd name="connsiteY41" fmla="*/ 1030843 h 1697355"/>
                      <a:gd name="connsiteX42" fmla="*/ 2903935 w 2939295"/>
                      <a:gd name="connsiteY42" fmla="*/ 666512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39295" h="1697355">
                        <a:moveTo>
                          <a:pt x="2265283" y="1309449"/>
                        </a:moveTo>
                        <a:cubicBezTo>
                          <a:pt x="1828086" y="1562338"/>
                          <a:pt x="1116568" y="1562338"/>
                          <a:pt x="679370" y="1309449"/>
                        </a:cubicBezTo>
                        <a:cubicBezTo>
                          <a:pt x="237887" y="1056561"/>
                          <a:pt x="237887" y="645081"/>
                          <a:pt x="675085" y="392192"/>
                        </a:cubicBezTo>
                        <a:cubicBezTo>
                          <a:pt x="1112282" y="139303"/>
                          <a:pt x="1823800" y="139303"/>
                          <a:pt x="2260998" y="392192"/>
                        </a:cubicBezTo>
                        <a:cubicBezTo>
                          <a:pt x="2698194" y="645081"/>
                          <a:pt x="2702481" y="1056561"/>
                          <a:pt x="2265283" y="1309449"/>
                        </a:cubicBezTo>
                        <a:lnTo>
                          <a:pt x="2265283" y="1309449"/>
                        </a:lnTo>
                        <a:close/>
                        <a:moveTo>
                          <a:pt x="2903935" y="666512"/>
                        </a:moveTo>
                        <a:lnTo>
                          <a:pt x="2736770" y="666512"/>
                        </a:lnTo>
                        <a:cubicBezTo>
                          <a:pt x="2706767" y="593646"/>
                          <a:pt x="2655332" y="525066"/>
                          <a:pt x="2586752" y="460772"/>
                        </a:cubicBezTo>
                        <a:lnTo>
                          <a:pt x="2706767" y="392192"/>
                        </a:lnTo>
                        <a:cubicBezTo>
                          <a:pt x="2651045" y="340757"/>
                          <a:pt x="2582466" y="293608"/>
                          <a:pt x="2505313" y="250746"/>
                        </a:cubicBezTo>
                        <a:cubicBezTo>
                          <a:pt x="2428161" y="207883"/>
                          <a:pt x="2346723" y="169307"/>
                          <a:pt x="2256711" y="135017"/>
                        </a:cubicBezTo>
                        <a:lnTo>
                          <a:pt x="2136695" y="203597"/>
                        </a:lnTo>
                        <a:cubicBezTo>
                          <a:pt x="2025254" y="165021"/>
                          <a:pt x="1900952" y="135017"/>
                          <a:pt x="1776651" y="117872"/>
                        </a:cubicBezTo>
                        <a:lnTo>
                          <a:pt x="1776651" y="19288"/>
                        </a:lnTo>
                        <a:cubicBezTo>
                          <a:pt x="1570911" y="-6429"/>
                          <a:pt x="1352312" y="-6429"/>
                          <a:pt x="1146573" y="19288"/>
                        </a:cubicBezTo>
                        <a:lnTo>
                          <a:pt x="1146573" y="117872"/>
                        </a:lnTo>
                        <a:cubicBezTo>
                          <a:pt x="1022270" y="135017"/>
                          <a:pt x="902256" y="165021"/>
                          <a:pt x="790813" y="203597"/>
                        </a:cubicBezTo>
                        <a:lnTo>
                          <a:pt x="670799" y="135017"/>
                        </a:lnTo>
                        <a:cubicBezTo>
                          <a:pt x="585074" y="169307"/>
                          <a:pt x="499349" y="207883"/>
                          <a:pt x="422195" y="250746"/>
                        </a:cubicBezTo>
                        <a:cubicBezTo>
                          <a:pt x="345043" y="293608"/>
                          <a:pt x="280750" y="345043"/>
                          <a:pt x="225029" y="392192"/>
                        </a:cubicBezTo>
                        <a:lnTo>
                          <a:pt x="345043" y="460772"/>
                        </a:lnTo>
                        <a:cubicBezTo>
                          <a:pt x="276463" y="525066"/>
                          <a:pt x="229314" y="597932"/>
                          <a:pt x="199311" y="666512"/>
                        </a:cubicBezTo>
                        <a:lnTo>
                          <a:pt x="32147" y="666512"/>
                        </a:lnTo>
                        <a:cubicBezTo>
                          <a:pt x="-10716" y="786527"/>
                          <a:pt x="-10716" y="910828"/>
                          <a:pt x="32147" y="1030843"/>
                        </a:cubicBezTo>
                        <a:lnTo>
                          <a:pt x="199311" y="1030843"/>
                        </a:lnTo>
                        <a:cubicBezTo>
                          <a:pt x="229314" y="1103709"/>
                          <a:pt x="280750" y="1172290"/>
                          <a:pt x="349330" y="1236583"/>
                        </a:cubicBezTo>
                        <a:lnTo>
                          <a:pt x="229314" y="1305163"/>
                        </a:lnTo>
                        <a:cubicBezTo>
                          <a:pt x="285036" y="1356598"/>
                          <a:pt x="353616" y="1403747"/>
                          <a:pt x="430768" y="1446609"/>
                        </a:cubicBezTo>
                        <a:cubicBezTo>
                          <a:pt x="507920" y="1489472"/>
                          <a:pt x="589360" y="1528048"/>
                          <a:pt x="679370" y="1562338"/>
                        </a:cubicBezTo>
                        <a:lnTo>
                          <a:pt x="799386" y="1493758"/>
                        </a:lnTo>
                        <a:cubicBezTo>
                          <a:pt x="910829" y="1532334"/>
                          <a:pt x="1035130" y="1562338"/>
                          <a:pt x="1159431" y="1579483"/>
                        </a:cubicBezTo>
                        <a:lnTo>
                          <a:pt x="1159431" y="1678067"/>
                        </a:lnTo>
                        <a:cubicBezTo>
                          <a:pt x="1365170" y="1703784"/>
                          <a:pt x="1583769" y="1703784"/>
                          <a:pt x="1789510" y="1678067"/>
                        </a:cubicBezTo>
                        <a:lnTo>
                          <a:pt x="1789510" y="1579483"/>
                        </a:lnTo>
                        <a:cubicBezTo>
                          <a:pt x="1913811" y="1562338"/>
                          <a:pt x="2033826" y="1532334"/>
                          <a:pt x="2149555" y="1493758"/>
                        </a:cubicBezTo>
                        <a:lnTo>
                          <a:pt x="2269569" y="1562338"/>
                        </a:lnTo>
                        <a:cubicBezTo>
                          <a:pt x="2355294" y="1528048"/>
                          <a:pt x="2441019" y="1489472"/>
                          <a:pt x="2513886" y="1446609"/>
                        </a:cubicBezTo>
                        <a:cubicBezTo>
                          <a:pt x="2591038" y="1403747"/>
                          <a:pt x="2655332" y="1352312"/>
                          <a:pt x="2711054" y="1305163"/>
                        </a:cubicBezTo>
                        <a:lnTo>
                          <a:pt x="2591038" y="1236583"/>
                        </a:lnTo>
                        <a:cubicBezTo>
                          <a:pt x="2659618" y="1172290"/>
                          <a:pt x="2706767" y="1099423"/>
                          <a:pt x="2736770" y="1030843"/>
                        </a:cubicBezTo>
                        <a:lnTo>
                          <a:pt x="2903935" y="1030843"/>
                        </a:lnTo>
                        <a:cubicBezTo>
                          <a:pt x="2951083" y="915115"/>
                          <a:pt x="2951083" y="786527"/>
                          <a:pt x="2903935" y="66651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30" name="Freeform: Shape 729">
                    <a:extLst>
                      <a:ext uri="{FF2B5EF4-FFF2-40B4-BE49-F238E27FC236}">
                        <a16:creationId xmlns:a16="http://schemas.microsoft.com/office/drawing/2014/main" id="{E5286E65-F5C8-3529-D20C-3CE6BC60C1E8}"/>
                      </a:ext>
                    </a:extLst>
                  </p:cNvPr>
                  <p:cNvSpPr/>
                  <p:nvPr/>
                </p:nvSpPr>
                <p:spPr>
                  <a:xfrm>
                    <a:off x="18495168" y="7903844"/>
                    <a:ext cx="1783080" cy="1099423"/>
                  </a:xfrm>
                  <a:custGeom>
                    <a:avLst/>
                    <a:gdLst>
                      <a:gd name="connsiteX0" fmla="*/ 1748790 w 1783080"/>
                      <a:gd name="connsiteY0" fmla="*/ 180023 h 1099423"/>
                      <a:gd name="connsiteX1" fmla="*/ 1748790 w 1783080"/>
                      <a:gd name="connsiteY1" fmla="*/ 432912 h 1099423"/>
                      <a:gd name="connsiteX2" fmla="*/ 1783080 w 1783080"/>
                      <a:gd name="connsiteY2" fmla="*/ 252889 h 1099423"/>
                      <a:gd name="connsiteX3" fmla="*/ 1783080 w 1783080"/>
                      <a:gd name="connsiteY3" fmla="*/ 0 h 1099423"/>
                      <a:gd name="connsiteX4" fmla="*/ 1748790 w 1783080"/>
                      <a:gd name="connsiteY4" fmla="*/ 180023 h 1099423"/>
                      <a:gd name="connsiteX5" fmla="*/ 1748790 w 1783080"/>
                      <a:gd name="connsiteY5" fmla="*/ 180023 h 1099423"/>
                      <a:gd name="connsiteX6" fmla="*/ 0 w 1783080"/>
                      <a:gd name="connsiteY6" fmla="*/ 827246 h 1099423"/>
                      <a:gd name="connsiteX7" fmla="*/ 0 w 1783080"/>
                      <a:gd name="connsiteY7" fmla="*/ 1080136 h 1099423"/>
                      <a:gd name="connsiteX8" fmla="*/ 630079 w 1783080"/>
                      <a:gd name="connsiteY8" fmla="*/ 1080136 h 1099423"/>
                      <a:gd name="connsiteX9" fmla="*/ 630079 w 1783080"/>
                      <a:gd name="connsiteY9" fmla="*/ 827246 h 1099423"/>
                      <a:gd name="connsiteX10" fmla="*/ 0 w 1783080"/>
                      <a:gd name="connsiteY10" fmla="*/ 827246 h 1099423"/>
                      <a:gd name="connsiteX11" fmla="*/ 0 w 1783080"/>
                      <a:gd name="connsiteY11" fmla="*/ 827246 h 1099423"/>
                      <a:gd name="connsiteX12" fmla="*/ 1551623 w 1783080"/>
                      <a:gd name="connsiteY12" fmla="*/ 707231 h 1099423"/>
                      <a:gd name="connsiteX13" fmla="*/ 1551623 w 1783080"/>
                      <a:gd name="connsiteY13" fmla="*/ 454343 h 1099423"/>
                      <a:gd name="connsiteX14" fmla="*/ 1105852 w 1783080"/>
                      <a:gd name="connsiteY14" fmla="*/ 711518 h 1099423"/>
                      <a:gd name="connsiteX15" fmla="*/ 1105852 w 1783080"/>
                      <a:gd name="connsiteY15" fmla="*/ 964406 h 1099423"/>
                      <a:gd name="connsiteX16" fmla="*/ 1551623 w 1783080"/>
                      <a:gd name="connsiteY16" fmla="*/ 707231 h 109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3080" h="1099423">
                        <a:moveTo>
                          <a:pt x="1748790" y="180023"/>
                        </a:moveTo>
                        <a:lnTo>
                          <a:pt x="1748790" y="432912"/>
                        </a:lnTo>
                        <a:cubicBezTo>
                          <a:pt x="1770221" y="377190"/>
                          <a:pt x="1783080" y="312896"/>
                          <a:pt x="1783080" y="252889"/>
                        </a:cubicBezTo>
                        <a:lnTo>
                          <a:pt x="1783080" y="0"/>
                        </a:lnTo>
                        <a:cubicBezTo>
                          <a:pt x="1778794" y="17145"/>
                          <a:pt x="1757363" y="137161"/>
                          <a:pt x="1748790" y="180023"/>
                        </a:cubicBezTo>
                        <a:lnTo>
                          <a:pt x="1748790" y="180023"/>
                        </a:lnTo>
                        <a:close/>
                        <a:moveTo>
                          <a:pt x="0" y="827246"/>
                        </a:moveTo>
                        <a:lnTo>
                          <a:pt x="0" y="1080136"/>
                        </a:lnTo>
                        <a:cubicBezTo>
                          <a:pt x="205739" y="1105853"/>
                          <a:pt x="424339" y="1105853"/>
                          <a:pt x="630079" y="1080136"/>
                        </a:cubicBezTo>
                        <a:lnTo>
                          <a:pt x="630079" y="827246"/>
                        </a:lnTo>
                        <a:cubicBezTo>
                          <a:pt x="424339" y="852964"/>
                          <a:pt x="201454" y="852964"/>
                          <a:pt x="0" y="827246"/>
                        </a:cubicBezTo>
                        <a:lnTo>
                          <a:pt x="0" y="827246"/>
                        </a:lnTo>
                        <a:close/>
                        <a:moveTo>
                          <a:pt x="1551623" y="707231"/>
                        </a:moveTo>
                        <a:lnTo>
                          <a:pt x="1551623" y="454343"/>
                        </a:lnTo>
                        <a:cubicBezTo>
                          <a:pt x="1427321" y="570071"/>
                          <a:pt x="1264444" y="655796"/>
                          <a:pt x="1105852" y="711518"/>
                        </a:cubicBezTo>
                        <a:lnTo>
                          <a:pt x="1105852" y="964406"/>
                        </a:lnTo>
                        <a:cubicBezTo>
                          <a:pt x="1264444" y="904399"/>
                          <a:pt x="1423036" y="818674"/>
                          <a:pt x="1551623" y="70723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sp>
            <p:nvSpPr>
              <p:cNvPr id="710" name="Freeform: Shape 709">
                <a:extLst>
                  <a:ext uri="{FF2B5EF4-FFF2-40B4-BE49-F238E27FC236}">
                    <a16:creationId xmlns:a16="http://schemas.microsoft.com/office/drawing/2014/main" id="{59E135C1-2037-E31E-079E-5C47B9B13739}"/>
                  </a:ext>
                </a:extLst>
              </p:cNvPr>
              <p:cNvSpPr/>
              <p:nvPr/>
            </p:nvSpPr>
            <p:spPr>
              <a:xfrm>
                <a:off x="18024520" y="7560841"/>
                <a:ext cx="1666511" cy="924253"/>
              </a:xfrm>
              <a:custGeom>
                <a:avLst/>
                <a:gdLst>
                  <a:gd name="connsiteX0" fmla="*/ 1585073 w 1666511"/>
                  <a:gd name="connsiteY0" fmla="*/ 531598 h 924253"/>
                  <a:gd name="connsiteX1" fmla="*/ 744968 w 1666511"/>
                  <a:gd name="connsiteY1" fmla="*/ 51538 h 924253"/>
                  <a:gd name="connsiteX2" fmla="*/ 427786 w 1666511"/>
                  <a:gd name="connsiteY2" fmla="*/ 25820 h 924253"/>
                  <a:gd name="connsiteX3" fmla="*/ 140606 w 1666511"/>
                  <a:gd name="connsiteY3" fmla="*/ 197271 h 924253"/>
                  <a:gd name="connsiteX4" fmla="*/ 33450 w 1666511"/>
                  <a:gd name="connsiteY4" fmla="*/ 377293 h 924253"/>
                  <a:gd name="connsiteX5" fmla="*/ 933563 w 1666511"/>
                  <a:gd name="connsiteY5" fmla="*/ 887357 h 924253"/>
                  <a:gd name="connsiteX6" fmla="*/ 1165021 w 1666511"/>
                  <a:gd name="connsiteY6" fmla="*/ 921647 h 924253"/>
                  <a:gd name="connsiteX7" fmla="*/ 1413623 w 1666511"/>
                  <a:gd name="connsiteY7" fmla="*/ 848780 h 924253"/>
                  <a:gd name="connsiteX8" fmla="*/ 1563642 w 1666511"/>
                  <a:gd name="connsiteY8" fmla="*/ 763055 h 924253"/>
                  <a:gd name="connsiteX9" fmla="*/ 1666512 w 1666511"/>
                  <a:gd name="connsiteY9" fmla="*/ 638754 h 924253"/>
                  <a:gd name="connsiteX10" fmla="*/ 1585073 w 1666511"/>
                  <a:gd name="connsiteY10" fmla="*/ 531598 h 92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6511" h="924253">
                    <a:moveTo>
                      <a:pt x="1585073" y="531598"/>
                    </a:moveTo>
                    <a:lnTo>
                      <a:pt x="744968" y="51538"/>
                    </a:lnTo>
                    <a:cubicBezTo>
                      <a:pt x="654956" y="8676"/>
                      <a:pt x="522084" y="-25614"/>
                      <a:pt x="427786" y="25820"/>
                    </a:cubicBezTo>
                    <a:cubicBezTo>
                      <a:pt x="342061" y="68683"/>
                      <a:pt x="200615" y="158695"/>
                      <a:pt x="140606" y="197271"/>
                    </a:cubicBezTo>
                    <a:cubicBezTo>
                      <a:pt x="93459" y="222988"/>
                      <a:pt x="-69420" y="321572"/>
                      <a:pt x="33450" y="377293"/>
                    </a:cubicBezTo>
                    <a:cubicBezTo>
                      <a:pt x="333488" y="540171"/>
                      <a:pt x="629240" y="724479"/>
                      <a:pt x="933563" y="887357"/>
                    </a:cubicBezTo>
                    <a:cubicBezTo>
                      <a:pt x="989285" y="917361"/>
                      <a:pt x="1075010" y="930220"/>
                      <a:pt x="1165021" y="921647"/>
                    </a:cubicBezTo>
                    <a:cubicBezTo>
                      <a:pt x="1250746" y="913074"/>
                      <a:pt x="1345043" y="887357"/>
                      <a:pt x="1413623" y="848780"/>
                    </a:cubicBezTo>
                    <a:cubicBezTo>
                      <a:pt x="1465059" y="818777"/>
                      <a:pt x="1512206" y="788773"/>
                      <a:pt x="1563642" y="763055"/>
                    </a:cubicBezTo>
                    <a:cubicBezTo>
                      <a:pt x="1627936" y="724479"/>
                      <a:pt x="1666512" y="677330"/>
                      <a:pt x="1666512" y="638754"/>
                    </a:cubicBezTo>
                    <a:cubicBezTo>
                      <a:pt x="1666512" y="595892"/>
                      <a:pt x="1640794" y="557315"/>
                      <a:pt x="1585073" y="531598"/>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66" name="Graphic 4">
              <a:extLst>
                <a:ext uri="{FF2B5EF4-FFF2-40B4-BE49-F238E27FC236}">
                  <a16:creationId xmlns:a16="http://schemas.microsoft.com/office/drawing/2014/main" id="{2562CDBF-A8A5-AD8C-34E3-E55834AECA68}"/>
                </a:ext>
              </a:extLst>
            </p:cNvPr>
            <p:cNvGrpSpPr/>
            <p:nvPr/>
          </p:nvGrpSpPr>
          <p:grpSpPr>
            <a:xfrm>
              <a:off x="14303216" y="6446519"/>
              <a:ext cx="4202659" cy="6221492"/>
              <a:chOff x="14303216" y="6446519"/>
              <a:chExt cx="4202659" cy="6221492"/>
            </a:xfrm>
            <a:solidFill>
              <a:srgbClr val="000000"/>
            </a:solidFill>
          </p:grpSpPr>
          <p:grpSp>
            <p:nvGrpSpPr>
              <p:cNvPr id="504" name="Graphic 4">
                <a:extLst>
                  <a:ext uri="{FF2B5EF4-FFF2-40B4-BE49-F238E27FC236}">
                    <a16:creationId xmlns:a16="http://schemas.microsoft.com/office/drawing/2014/main" id="{A6F07CB9-E9A3-188C-8D89-6299D0D014FF}"/>
                  </a:ext>
                </a:extLst>
              </p:cNvPr>
              <p:cNvGrpSpPr/>
              <p:nvPr/>
            </p:nvGrpSpPr>
            <p:grpSpPr>
              <a:xfrm>
                <a:off x="14664866" y="8444983"/>
                <a:ext cx="2581397" cy="3547943"/>
                <a:chOff x="14664866" y="8444983"/>
                <a:chExt cx="2581397" cy="3547943"/>
              </a:xfrm>
              <a:solidFill>
                <a:srgbClr val="000000"/>
              </a:solidFill>
            </p:grpSpPr>
            <p:sp>
              <p:nvSpPr>
                <p:cNvPr id="591" name="Freeform: Shape 590">
                  <a:extLst>
                    <a:ext uri="{FF2B5EF4-FFF2-40B4-BE49-F238E27FC236}">
                      <a16:creationId xmlns:a16="http://schemas.microsoft.com/office/drawing/2014/main" id="{A6FA919C-887A-503E-4353-09D33DF90952}"/>
                    </a:ext>
                  </a:extLst>
                </p:cNvPr>
                <p:cNvSpPr/>
                <p:nvPr/>
              </p:nvSpPr>
              <p:spPr>
                <a:xfrm>
                  <a:off x="14664866" y="10501312"/>
                  <a:ext cx="2581397" cy="1491615"/>
                </a:xfrm>
                <a:custGeom>
                  <a:avLst/>
                  <a:gdLst>
                    <a:gd name="connsiteX0" fmla="*/ 2201527 w 2581397"/>
                    <a:gd name="connsiteY0" fmla="*/ 218599 h 1491615"/>
                    <a:gd name="connsiteX1" fmla="*/ 2205814 w 2581397"/>
                    <a:gd name="connsiteY1" fmla="*/ 1273017 h 1491615"/>
                    <a:gd name="connsiteX2" fmla="*/ 379871 w 2581397"/>
                    <a:gd name="connsiteY2" fmla="*/ 1273017 h 1491615"/>
                    <a:gd name="connsiteX3" fmla="*/ 375584 w 2581397"/>
                    <a:gd name="connsiteY3" fmla="*/ 218599 h 1491615"/>
                    <a:gd name="connsiteX4" fmla="*/ 2201527 w 2581397"/>
                    <a:gd name="connsiteY4" fmla="*/ 218599 h 1491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397" h="1491615">
                      <a:moveTo>
                        <a:pt x="2201527" y="218599"/>
                      </a:moveTo>
                      <a:cubicBezTo>
                        <a:pt x="2707305" y="510063"/>
                        <a:pt x="2707305" y="985837"/>
                        <a:pt x="2205814" y="1273017"/>
                      </a:cubicBezTo>
                      <a:cubicBezTo>
                        <a:pt x="1704322" y="1564481"/>
                        <a:pt x="885648" y="1564481"/>
                        <a:pt x="379871" y="1273017"/>
                      </a:cubicBezTo>
                      <a:cubicBezTo>
                        <a:pt x="-125907" y="981551"/>
                        <a:pt x="-125907" y="505778"/>
                        <a:pt x="375584" y="218599"/>
                      </a:cubicBezTo>
                      <a:cubicBezTo>
                        <a:pt x="877076" y="-72866"/>
                        <a:pt x="1700036" y="-72866"/>
                        <a:pt x="2201527" y="218599"/>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92" name="Graphic 4">
                  <a:extLst>
                    <a:ext uri="{FF2B5EF4-FFF2-40B4-BE49-F238E27FC236}">
                      <a16:creationId xmlns:a16="http://schemas.microsoft.com/office/drawing/2014/main" id="{CBAA0BBD-DA94-6A41-CA39-6F8E42743DD6}"/>
                    </a:ext>
                  </a:extLst>
                </p:cNvPr>
                <p:cNvGrpSpPr/>
                <p:nvPr/>
              </p:nvGrpSpPr>
              <p:grpSpPr>
                <a:xfrm>
                  <a:off x="14748986" y="10270926"/>
                  <a:ext cx="2417444" cy="1605201"/>
                  <a:chOff x="14748986" y="10270926"/>
                  <a:chExt cx="2417444" cy="1605201"/>
                </a:xfrm>
                <a:solidFill>
                  <a:srgbClr val="000000"/>
                </a:solidFill>
              </p:grpSpPr>
              <p:sp>
                <p:nvSpPr>
                  <p:cNvPr id="697" name="Freeform: Shape 696">
                    <a:extLst>
                      <a:ext uri="{FF2B5EF4-FFF2-40B4-BE49-F238E27FC236}">
                        <a16:creationId xmlns:a16="http://schemas.microsoft.com/office/drawing/2014/main" id="{7EC90B0E-B504-B4B4-2420-37F16876C428}"/>
                      </a:ext>
                    </a:extLst>
                  </p:cNvPr>
                  <p:cNvSpPr/>
                  <p:nvPr/>
                </p:nvSpPr>
                <p:spPr>
                  <a:xfrm>
                    <a:off x="15036165" y="10416721"/>
                    <a:ext cx="1843227" cy="761818"/>
                  </a:xfrm>
                  <a:custGeom>
                    <a:avLst/>
                    <a:gdLst>
                      <a:gd name="connsiteX0" fmla="*/ 0 w 1843227"/>
                      <a:gd name="connsiteY0" fmla="*/ 551791 h 761818"/>
                      <a:gd name="connsiteX1" fmla="*/ 0 w 1843227"/>
                      <a:gd name="connsiteY1" fmla="*/ 757532 h 761818"/>
                      <a:gd name="connsiteX2" fmla="*/ 47148 w 1843227"/>
                      <a:gd name="connsiteY2" fmla="*/ 586082 h 761818"/>
                      <a:gd name="connsiteX3" fmla="*/ 462915 w 1843227"/>
                      <a:gd name="connsiteY3" fmla="*/ 294616 h 761818"/>
                      <a:gd name="connsiteX4" fmla="*/ 870109 w 1843227"/>
                      <a:gd name="connsiteY4" fmla="*/ 226037 h 761818"/>
                      <a:gd name="connsiteX5" fmla="*/ 1465897 w 1843227"/>
                      <a:gd name="connsiteY5" fmla="*/ 328907 h 761818"/>
                      <a:gd name="connsiteX6" fmla="*/ 1573054 w 1843227"/>
                      <a:gd name="connsiteY6" fmla="*/ 380341 h 761818"/>
                      <a:gd name="connsiteX7" fmla="*/ 1843088 w 1843227"/>
                      <a:gd name="connsiteY7" fmla="*/ 761818 h 761818"/>
                      <a:gd name="connsiteX8" fmla="*/ 1843088 w 1843227"/>
                      <a:gd name="connsiteY8" fmla="*/ 556078 h 761818"/>
                      <a:gd name="connsiteX9" fmla="*/ 998696 w 1843227"/>
                      <a:gd name="connsiteY9" fmla="*/ 3152 h 761818"/>
                      <a:gd name="connsiteX10" fmla="*/ 0 w 1843227"/>
                      <a:gd name="connsiteY10" fmla="*/ 551791 h 76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818">
                        <a:moveTo>
                          <a:pt x="0" y="551791"/>
                        </a:moveTo>
                        <a:lnTo>
                          <a:pt x="0" y="757532"/>
                        </a:lnTo>
                        <a:cubicBezTo>
                          <a:pt x="0" y="697524"/>
                          <a:pt x="17145" y="637516"/>
                          <a:pt x="47148" y="586082"/>
                        </a:cubicBezTo>
                        <a:cubicBezTo>
                          <a:pt x="141446" y="436063"/>
                          <a:pt x="300038" y="350338"/>
                          <a:pt x="462915" y="294616"/>
                        </a:cubicBezTo>
                        <a:cubicBezTo>
                          <a:pt x="600075" y="251754"/>
                          <a:pt x="724376" y="230323"/>
                          <a:pt x="870109" y="226037"/>
                        </a:cubicBezTo>
                        <a:cubicBezTo>
                          <a:pt x="1075848" y="221750"/>
                          <a:pt x="1277303" y="247468"/>
                          <a:pt x="1465897" y="328907"/>
                        </a:cubicBezTo>
                        <a:cubicBezTo>
                          <a:pt x="1504473" y="346052"/>
                          <a:pt x="1538764" y="363197"/>
                          <a:pt x="1573054" y="380341"/>
                        </a:cubicBezTo>
                        <a:cubicBezTo>
                          <a:pt x="1753076" y="483212"/>
                          <a:pt x="1847373" y="624658"/>
                          <a:pt x="1843088" y="761818"/>
                        </a:cubicBezTo>
                        <a:lnTo>
                          <a:pt x="1843088" y="556078"/>
                        </a:lnTo>
                        <a:cubicBezTo>
                          <a:pt x="1843088" y="234609"/>
                          <a:pt x="1435894" y="33156"/>
                          <a:pt x="998696" y="3152"/>
                        </a:cubicBezTo>
                        <a:cubicBezTo>
                          <a:pt x="518636" y="-26852"/>
                          <a:pt x="0" y="157457"/>
                          <a:pt x="0" y="55179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8" name="Freeform: Shape 697">
                    <a:extLst>
                      <a:ext uri="{FF2B5EF4-FFF2-40B4-BE49-F238E27FC236}">
                        <a16:creationId xmlns:a16="http://schemas.microsoft.com/office/drawing/2014/main" id="{4F828748-FE86-F70A-129D-3E44AF910863}"/>
                      </a:ext>
                    </a:extLst>
                  </p:cNvPr>
                  <p:cNvSpPr/>
                  <p:nvPr/>
                </p:nvSpPr>
                <p:spPr>
                  <a:xfrm>
                    <a:off x="15039913" y="10539888"/>
                    <a:ext cx="1839877" cy="1066204"/>
                  </a:xfrm>
                  <a:custGeom>
                    <a:avLst/>
                    <a:gdLst>
                      <a:gd name="connsiteX0" fmla="*/ 1569306 w 1839877"/>
                      <a:gd name="connsiteY0" fmla="*/ 154305 h 1066204"/>
                      <a:gd name="connsiteX1" fmla="*/ 1573592 w 1839877"/>
                      <a:gd name="connsiteY1" fmla="*/ 908685 h 1066204"/>
                      <a:gd name="connsiteX2" fmla="*/ 270572 w 1839877"/>
                      <a:gd name="connsiteY2" fmla="*/ 908685 h 1066204"/>
                      <a:gd name="connsiteX3" fmla="*/ 266286 w 1839877"/>
                      <a:gd name="connsiteY3" fmla="*/ 154305 h 1066204"/>
                      <a:gd name="connsiteX4" fmla="*/ 1569306 w 1839877"/>
                      <a:gd name="connsiteY4" fmla="*/ 154305 h 1066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6204">
                        <a:moveTo>
                          <a:pt x="1569306" y="154305"/>
                        </a:moveTo>
                        <a:cubicBezTo>
                          <a:pt x="1929350" y="360045"/>
                          <a:pt x="1929350" y="702945"/>
                          <a:pt x="1573592" y="908685"/>
                        </a:cubicBezTo>
                        <a:cubicBezTo>
                          <a:pt x="1213547" y="1118711"/>
                          <a:pt x="630617" y="1118711"/>
                          <a:pt x="270572" y="908685"/>
                        </a:cubicBezTo>
                        <a:cubicBezTo>
                          <a:pt x="-89473" y="698659"/>
                          <a:pt x="-89473" y="360045"/>
                          <a:pt x="266286" y="154305"/>
                        </a:cubicBezTo>
                        <a:cubicBezTo>
                          <a:pt x="622044" y="-51435"/>
                          <a:pt x="1209261" y="-51435"/>
                          <a:pt x="1569306" y="15430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9" name="Freeform: Shape 698">
                    <a:extLst>
                      <a:ext uri="{FF2B5EF4-FFF2-40B4-BE49-F238E27FC236}">
                        <a16:creationId xmlns:a16="http://schemas.microsoft.com/office/drawing/2014/main" id="{2E26F251-ECE9-D7AF-CDDC-6DF38682C614}"/>
                      </a:ext>
                    </a:extLst>
                  </p:cNvPr>
                  <p:cNvSpPr/>
                  <p:nvPr/>
                </p:nvSpPr>
                <p:spPr>
                  <a:xfrm>
                    <a:off x="16219169" y="11118531"/>
                    <a:ext cx="788670" cy="660082"/>
                  </a:xfrm>
                  <a:custGeom>
                    <a:avLst/>
                    <a:gdLst>
                      <a:gd name="connsiteX0" fmla="*/ 0 w 788670"/>
                      <a:gd name="connsiteY0" fmla="*/ 454343 h 660082"/>
                      <a:gd name="connsiteX1" fmla="*/ 0 w 788670"/>
                      <a:gd name="connsiteY1" fmla="*/ 660082 h 660082"/>
                      <a:gd name="connsiteX2" fmla="*/ 295752 w 788670"/>
                      <a:gd name="connsiteY2" fmla="*/ 591503 h 660082"/>
                      <a:gd name="connsiteX3" fmla="*/ 295752 w 788670"/>
                      <a:gd name="connsiteY3" fmla="*/ 385763 h 660082"/>
                      <a:gd name="connsiteX4" fmla="*/ 0 w 788670"/>
                      <a:gd name="connsiteY4" fmla="*/ 454343 h 660082"/>
                      <a:gd name="connsiteX5" fmla="*/ 0 w 788670"/>
                      <a:gd name="connsiteY5" fmla="*/ 454343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3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3"/>
                        </a:moveTo>
                        <a:lnTo>
                          <a:pt x="0" y="660082"/>
                        </a:lnTo>
                        <a:cubicBezTo>
                          <a:pt x="98584" y="647224"/>
                          <a:pt x="201454" y="621506"/>
                          <a:pt x="295752" y="591503"/>
                        </a:cubicBezTo>
                        <a:lnTo>
                          <a:pt x="295752" y="385763"/>
                        </a:lnTo>
                        <a:cubicBezTo>
                          <a:pt x="201454" y="415767"/>
                          <a:pt x="98584" y="441484"/>
                          <a:pt x="0" y="454343"/>
                        </a:cubicBezTo>
                        <a:lnTo>
                          <a:pt x="0" y="454343"/>
                        </a:lnTo>
                        <a:close/>
                        <a:moveTo>
                          <a:pt x="780098" y="205740"/>
                        </a:moveTo>
                        <a:lnTo>
                          <a:pt x="788670" y="102870"/>
                        </a:lnTo>
                        <a:lnTo>
                          <a:pt x="780098" y="0"/>
                        </a:lnTo>
                        <a:cubicBezTo>
                          <a:pt x="754380" y="64294"/>
                          <a:pt x="707231" y="124302"/>
                          <a:pt x="660083" y="171450"/>
                        </a:cubicBezTo>
                        <a:lnTo>
                          <a:pt x="660083" y="377190"/>
                        </a:lnTo>
                        <a:cubicBezTo>
                          <a:pt x="668655" y="368618"/>
                          <a:pt x="677228" y="360045"/>
                          <a:pt x="685800" y="351473"/>
                        </a:cubicBezTo>
                        <a:cubicBezTo>
                          <a:pt x="724377" y="308611"/>
                          <a:pt x="758667" y="261462"/>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0" name="Freeform: Shape 699">
                    <a:extLst>
                      <a:ext uri="{FF2B5EF4-FFF2-40B4-BE49-F238E27FC236}">
                        <a16:creationId xmlns:a16="http://schemas.microsoft.com/office/drawing/2014/main" id="{AD3A9FFD-DFFC-FFA2-07AF-1A5A4DF44337}"/>
                      </a:ext>
                    </a:extLst>
                  </p:cNvPr>
                  <p:cNvSpPr/>
                  <p:nvPr/>
                </p:nvSpPr>
                <p:spPr>
                  <a:xfrm>
                    <a:off x="16874966" y="10591323"/>
                    <a:ext cx="98583" cy="261460"/>
                  </a:xfrm>
                  <a:custGeom>
                    <a:avLst/>
                    <a:gdLst>
                      <a:gd name="connsiteX0" fmla="*/ 98584 w 98583"/>
                      <a:gd name="connsiteY0" fmla="*/ 0 h 261460"/>
                      <a:gd name="connsiteX1" fmla="*/ 98584 w 98583"/>
                      <a:gd name="connsiteY1" fmla="*/ 205739 h 261460"/>
                      <a:gd name="connsiteX2" fmla="*/ 0 w 98583"/>
                      <a:gd name="connsiteY2" fmla="*/ 261461 h 261460"/>
                      <a:gd name="connsiteX3" fmla="*/ 0 w 98583"/>
                      <a:gd name="connsiteY3" fmla="*/ 55721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0"/>
                        </a:moveTo>
                        <a:lnTo>
                          <a:pt x="98584" y="205739"/>
                        </a:lnTo>
                        <a:lnTo>
                          <a:pt x="0" y="261461"/>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1" name="Freeform: Shape 700">
                    <a:extLst>
                      <a:ext uri="{FF2B5EF4-FFF2-40B4-BE49-F238E27FC236}">
                        <a16:creationId xmlns:a16="http://schemas.microsoft.com/office/drawing/2014/main" id="{0787A7FC-107C-8ADF-1AD3-A8C6CF260443}"/>
                      </a:ext>
                    </a:extLst>
                  </p:cNvPr>
                  <p:cNvSpPr/>
                  <p:nvPr/>
                </p:nvSpPr>
                <p:spPr>
                  <a:xfrm>
                    <a:off x="14916150" y="10591323"/>
                    <a:ext cx="788669" cy="1187290"/>
                  </a:xfrm>
                  <a:custGeom>
                    <a:avLst/>
                    <a:gdLst>
                      <a:gd name="connsiteX0" fmla="*/ 120015 w 788669"/>
                      <a:gd name="connsiteY0" fmla="*/ 55721 h 1187290"/>
                      <a:gd name="connsiteX1" fmla="*/ 120015 w 788669"/>
                      <a:gd name="connsiteY1" fmla="*/ 261461 h 1187290"/>
                      <a:gd name="connsiteX2" fmla="*/ 21431 w 788669"/>
                      <a:gd name="connsiteY2" fmla="*/ 205739 h 1187290"/>
                      <a:gd name="connsiteX3" fmla="*/ 21431 w 788669"/>
                      <a:gd name="connsiteY3" fmla="*/ 0 h 1187290"/>
                      <a:gd name="connsiteX4" fmla="*/ 120015 w 788669"/>
                      <a:gd name="connsiteY4" fmla="*/ 55721 h 1187290"/>
                      <a:gd name="connsiteX5" fmla="*/ 120015 w 788669"/>
                      <a:gd name="connsiteY5" fmla="*/ 55721 h 1187290"/>
                      <a:gd name="connsiteX6" fmla="*/ 788670 w 788669"/>
                      <a:gd name="connsiteY6" fmla="*/ 1187291 h 1187290"/>
                      <a:gd name="connsiteX7" fmla="*/ 788670 w 788669"/>
                      <a:gd name="connsiteY7" fmla="*/ 1187291 h 1187290"/>
                      <a:gd name="connsiteX8" fmla="*/ 788670 w 788669"/>
                      <a:gd name="connsiteY8" fmla="*/ 981551 h 1187290"/>
                      <a:gd name="connsiteX9" fmla="*/ 492919 w 788669"/>
                      <a:gd name="connsiteY9" fmla="*/ 912971 h 1187290"/>
                      <a:gd name="connsiteX10" fmla="*/ 492919 w 788669"/>
                      <a:gd name="connsiteY10" fmla="*/ 912971 h 1187290"/>
                      <a:gd name="connsiteX11" fmla="*/ 492919 w 788669"/>
                      <a:gd name="connsiteY11" fmla="*/ 1118712 h 1187290"/>
                      <a:gd name="connsiteX12" fmla="*/ 788670 w 788669"/>
                      <a:gd name="connsiteY12" fmla="*/ 1187291 h 1187290"/>
                      <a:gd name="connsiteX13" fmla="*/ 788670 w 788669"/>
                      <a:gd name="connsiteY13" fmla="*/ 1187291 h 1187290"/>
                      <a:gd name="connsiteX14" fmla="*/ 0 w 788669"/>
                      <a:gd name="connsiteY14" fmla="*/ 527208 h 1187290"/>
                      <a:gd name="connsiteX15" fmla="*/ 0 w 788669"/>
                      <a:gd name="connsiteY15" fmla="*/ 732948 h 1187290"/>
                      <a:gd name="connsiteX16" fmla="*/ 124301 w 788669"/>
                      <a:gd name="connsiteY16" fmla="*/ 904398 h 1187290"/>
                      <a:gd name="connsiteX17" fmla="*/ 124301 w 788669"/>
                      <a:gd name="connsiteY17" fmla="*/ 698658 h 1187290"/>
                      <a:gd name="connsiteX18" fmla="*/ 0 w 788669"/>
                      <a:gd name="connsiteY18" fmla="*/ 527208 h 118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0">
                        <a:moveTo>
                          <a:pt x="120015" y="55721"/>
                        </a:moveTo>
                        <a:lnTo>
                          <a:pt x="120015" y="261461"/>
                        </a:lnTo>
                        <a:lnTo>
                          <a:pt x="21431" y="205739"/>
                        </a:lnTo>
                        <a:lnTo>
                          <a:pt x="21431" y="0"/>
                        </a:lnTo>
                        <a:lnTo>
                          <a:pt x="120015" y="55721"/>
                        </a:lnTo>
                        <a:lnTo>
                          <a:pt x="120015" y="55721"/>
                        </a:lnTo>
                        <a:close/>
                        <a:moveTo>
                          <a:pt x="788670" y="1187291"/>
                        </a:moveTo>
                        <a:lnTo>
                          <a:pt x="788670" y="1187291"/>
                        </a:lnTo>
                        <a:lnTo>
                          <a:pt x="788670" y="981551"/>
                        </a:lnTo>
                        <a:cubicBezTo>
                          <a:pt x="690087" y="968692"/>
                          <a:pt x="587216" y="942975"/>
                          <a:pt x="492919" y="912971"/>
                        </a:cubicBezTo>
                        <a:lnTo>
                          <a:pt x="492919" y="912971"/>
                        </a:lnTo>
                        <a:lnTo>
                          <a:pt x="492919" y="1118712"/>
                        </a:lnTo>
                        <a:cubicBezTo>
                          <a:pt x="582930" y="1148715"/>
                          <a:pt x="690087" y="1174432"/>
                          <a:pt x="788670" y="1187291"/>
                        </a:cubicBezTo>
                        <a:lnTo>
                          <a:pt x="788670" y="1187291"/>
                        </a:lnTo>
                        <a:close/>
                        <a:moveTo>
                          <a:pt x="0" y="527208"/>
                        </a:moveTo>
                        <a:lnTo>
                          <a:pt x="0" y="732948"/>
                        </a:lnTo>
                        <a:cubicBezTo>
                          <a:pt x="25718" y="792956"/>
                          <a:pt x="68580" y="848677"/>
                          <a:pt x="124301" y="904398"/>
                        </a:cubicBezTo>
                        <a:lnTo>
                          <a:pt x="124301" y="698658"/>
                        </a:lnTo>
                        <a:cubicBezTo>
                          <a:pt x="68580" y="642938"/>
                          <a:pt x="25718" y="587216"/>
                          <a:pt x="0" y="5272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2" name="Freeform: Shape 701">
                    <a:extLst>
                      <a:ext uri="{FF2B5EF4-FFF2-40B4-BE49-F238E27FC236}">
                        <a16:creationId xmlns:a16="http://schemas.microsoft.com/office/drawing/2014/main" id="{D72F3A15-1DD7-7348-E166-F2E902BEE741}"/>
                      </a:ext>
                    </a:extLst>
                  </p:cNvPr>
                  <p:cNvSpPr/>
                  <p:nvPr/>
                </p:nvSpPr>
                <p:spPr>
                  <a:xfrm>
                    <a:off x="16999267" y="11118531"/>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3" name="Freeform: Shape 702">
                    <a:extLst>
                      <a:ext uri="{FF2B5EF4-FFF2-40B4-BE49-F238E27FC236}">
                        <a16:creationId xmlns:a16="http://schemas.microsoft.com/office/drawing/2014/main" id="{50534D4D-711F-9980-C730-D14A16C50829}"/>
                      </a:ext>
                    </a:extLst>
                  </p:cNvPr>
                  <p:cNvSpPr/>
                  <p:nvPr/>
                </p:nvSpPr>
                <p:spPr>
                  <a:xfrm>
                    <a:off x="14778990" y="11118531"/>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4" name="Freeform: Shape 703">
                    <a:extLst>
                      <a:ext uri="{FF2B5EF4-FFF2-40B4-BE49-F238E27FC236}">
                        <a16:creationId xmlns:a16="http://schemas.microsoft.com/office/drawing/2014/main" id="{15FD1641-6CDB-FEEE-411E-08C282EEBD3C}"/>
                      </a:ext>
                    </a:extLst>
                  </p:cNvPr>
                  <p:cNvSpPr/>
                  <p:nvPr/>
                </p:nvSpPr>
                <p:spPr>
                  <a:xfrm>
                    <a:off x="16514921" y="11504294"/>
                    <a:ext cx="98583" cy="261461"/>
                  </a:xfrm>
                  <a:custGeom>
                    <a:avLst/>
                    <a:gdLst>
                      <a:gd name="connsiteX0" fmla="*/ 98584 w 98583"/>
                      <a:gd name="connsiteY0" fmla="*/ 55721 h 261461"/>
                      <a:gd name="connsiteX1" fmla="*/ 98584 w 98583"/>
                      <a:gd name="connsiteY1" fmla="*/ 261462 h 261461"/>
                      <a:gd name="connsiteX2" fmla="*/ 0 w 98583"/>
                      <a:gd name="connsiteY2" fmla="*/ 205741 h 261461"/>
                      <a:gd name="connsiteX3" fmla="*/ 0 w 98583"/>
                      <a:gd name="connsiteY3" fmla="*/ 0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55721"/>
                        </a:moveTo>
                        <a:lnTo>
                          <a:pt x="98584" y="261462"/>
                        </a:lnTo>
                        <a:lnTo>
                          <a:pt x="0" y="205741"/>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5" name="Freeform: Shape 704">
                    <a:extLst>
                      <a:ext uri="{FF2B5EF4-FFF2-40B4-BE49-F238E27FC236}">
                        <a16:creationId xmlns:a16="http://schemas.microsoft.com/office/drawing/2014/main" id="{AF18831F-251E-DB9F-325D-8CB4379AC172}"/>
                      </a:ext>
                    </a:extLst>
                  </p:cNvPr>
                  <p:cNvSpPr/>
                  <p:nvPr/>
                </p:nvSpPr>
                <p:spPr>
                  <a:xfrm>
                    <a:off x="15310484" y="11504294"/>
                    <a:ext cx="98583" cy="261461"/>
                  </a:xfrm>
                  <a:custGeom>
                    <a:avLst/>
                    <a:gdLst>
                      <a:gd name="connsiteX0" fmla="*/ 98584 w 98583"/>
                      <a:gd name="connsiteY0" fmla="*/ 0 h 261461"/>
                      <a:gd name="connsiteX1" fmla="*/ 94297 w 98583"/>
                      <a:gd name="connsiteY1" fmla="*/ 205741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4297" y="205741"/>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6" name="Freeform: Shape 705">
                    <a:extLst>
                      <a:ext uri="{FF2B5EF4-FFF2-40B4-BE49-F238E27FC236}">
                        <a16:creationId xmlns:a16="http://schemas.microsoft.com/office/drawing/2014/main" id="{F63344FB-DD25-6951-2E9D-117E90FDCF8E}"/>
                      </a:ext>
                    </a:extLst>
                  </p:cNvPr>
                  <p:cNvSpPr/>
                  <p:nvPr/>
                </p:nvSpPr>
                <p:spPr>
                  <a:xfrm>
                    <a:off x="14748986" y="10964227"/>
                    <a:ext cx="561498" cy="797242"/>
                  </a:xfrm>
                  <a:custGeom>
                    <a:avLst/>
                    <a:gdLst>
                      <a:gd name="connsiteX0" fmla="*/ 561498 w 561498"/>
                      <a:gd name="connsiteY0" fmla="*/ 595789 h 797242"/>
                      <a:gd name="connsiteX1" fmla="*/ 192881 w 561498"/>
                      <a:gd name="connsiteY1" fmla="*/ 381476 h 797242"/>
                      <a:gd name="connsiteX2" fmla="*/ 192881 w 561498"/>
                      <a:gd name="connsiteY2" fmla="*/ 587216 h 797242"/>
                      <a:gd name="connsiteX3" fmla="*/ 561498 w 561498"/>
                      <a:gd name="connsiteY3" fmla="*/ 797242 h 797242"/>
                      <a:gd name="connsiteX4" fmla="*/ 561498 w 561498"/>
                      <a:gd name="connsiteY4" fmla="*/ 797242 h 797242"/>
                      <a:gd name="connsiteX5" fmla="*/ 561498 w 561498"/>
                      <a:gd name="connsiteY5" fmla="*/ 595789 h 797242"/>
                      <a:gd name="connsiteX6" fmla="*/ 561498 w 561498"/>
                      <a:gd name="connsiteY6" fmla="*/ 595789 h 797242"/>
                      <a:gd name="connsiteX7" fmla="*/ 0 w 561498"/>
                      <a:gd name="connsiteY7" fmla="*/ 0 h 797242"/>
                      <a:gd name="connsiteX8" fmla="*/ 0 w 561498"/>
                      <a:gd name="connsiteY8" fmla="*/ 205740 h 797242"/>
                      <a:gd name="connsiteX9" fmla="*/ 30004 w 561498"/>
                      <a:gd name="connsiteY9" fmla="*/ 360045 h 797242"/>
                      <a:gd name="connsiteX10" fmla="*/ 30004 w 561498"/>
                      <a:gd name="connsiteY10" fmla="*/ 154305 h 797242"/>
                      <a:gd name="connsiteX11" fmla="*/ 0 w 561498"/>
                      <a:gd name="connsiteY11"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7242">
                        <a:moveTo>
                          <a:pt x="561498" y="595789"/>
                        </a:moveTo>
                        <a:cubicBezTo>
                          <a:pt x="428625" y="548640"/>
                          <a:pt x="300038" y="475773"/>
                          <a:pt x="192881" y="381476"/>
                        </a:cubicBezTo>
                        <a:lnTo>
                          <a:pt x="192881" y="587216"/>
                        </a:lnTo>
                        <a:cubicBezTo>
                          <a:pt x="295751" y="677228"/>
                          <a:pt x="428625" y="754380"/>
                          <a:pt x="561498" y="797242"/>
                        </a:cubicBezTo>
                        <a:lnTo>
                          <a:pt x="561498" y="797242"/>
                        </a:lnTo>
                        <a:lnTo>
                          <a:pt x="561498" y="595789"/>
                        </a:lnTo>
                        <a:lnTo>
                          <a:pt x="561498" y="595789"/>
                        </a:lnTo>
                        <a:close/>
                        <a:moveTo>
                          <a:pt x="0" y="0"/>
                        </a:moveTo>
                        <a:lnTo>
                          <a:pt x="0" y="205740"/>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7" name="Freeform: Shape 706">
                    <a:extLst>
                      <a:ext uri="{FF2B5EF4-FFF2-40B4-BE49-F238E27FC236}">
                        <a16:creationId xmlns:a16="http://schemas.microsoft.com/office/drawing/2014/main" id="{9068FD2A-FF09-FC7C-C9E4-ED92FDF16ACF}"/>
                      </a:ext>
                    </a:extLst>
                  </p:cNvPr>
                  <p:cNvSpPr/>
                  <p:nvPr/>
                </p:nvSpPr>
                <p:spPr>
                  <a:xfrm>
                    <a:off x="14751641" y="10270926"/>
                    <a:ext cx="2413718" cy="1395173"/>
                  </a:xfrm>
                  <a:custGeom>
                    <a:avLst/>
                    <a:gdLst>
                      <a:gd name="connsiteX0" fmla="*/ 1861864 w 2413718"/>
                      <a:gd name="connsiteY0" fmla="*/ 1074777 h 1395173"/>
                      <a:gd name="connsiteX1" fmla="*/ 558843 w 2413718"/>
                      <a:gd name="connsiteY1" fmla="*/ 1074777 h 1395173"/>
                      <a:gd name="connsiteX2" fmla="*/ 554558 w 2413718"/>
                      <a:gd name="connsiteY2" fmla="*/ 320397 h 1395173"/>
                      <a:gd name="connsiteX3" fmla="*/ 1857577 w 2413718"/>
                      <a:gd name="connsiteY3" fmla="*/ 320397 h 1395173"/>
                      <a:gd name="connsiteX4" fmla="*/ 1861864 w 2413718"/>
                      <a:gd name="connsiteY4" fmla="*/ 1074777 h 1395173"/>
                      <a:gd name="connsiteX5" fmla="*/ 1861864 w 2413718"/>
                      <a:gd name="connsiteY5" fmla="*/ 1074777 h 1395173"/>
                      <a:gd name="connsiteX6" fmla="*/ 2384786 w 2413718"/>
                      <a:gd name="connsiteY6" fmla="*/ 547568 h 1395173"/>
                      <a:gd name="connsiteX7" fmla="*/ 2247626 w 2413718"/>
                      <a:gd name="connsiteY7" fmla="*/ 547568 h 1395173"/>
                      <a:gd name="connsiteX8" fmla="*/ 2123325 w 2413718"/>
                      <a:gd name="connsiteY8" fmla="*/ 376118 h 1395173"/>
                      <a:gd name="connsiteX9" fmla="*/ 2221909 w 2413718"/>
                      <a:gd name="connsiteY9" fmla="*/ 320397 h 1395173"/>
                      <a:gd name="connsiteX10" fmla="*/ 2059031 w 2413718"/>
                      <a:gd name="connsiteY10" fmla="*/ 204668 h 1395173"/>
                      <a:gd name="connsiteX11" fmla="*/ 1857577 w 2413718"/>
                      <a:gd name="connsiteY11" fmla="*/ 110371 h 1395173"/>
                      <a:gd name="connsiteX12" fmla="*/ 1758993 w 2413718"/>
                      <a:gd name="connsiteY12" fmla="*/ 166092 h 1395173"/>
                      <a:gd name="connsiteX13" fmla="*/ 1463242 w 2413718"/>
                      <a:gd name="connsiteY13" fmla="*/ 97512 h 1395173"/>
                      <a:gd name="connsiteX14" fmla="*/ 1463242 w 2413718"/>
                      <a:gd name="connsiteY14" fmla="*/ 16073 h 1395173"/>
                      <a:gd name="connsiteX15" fmla="*/ 944606 w 2413718"/>
                      <a:gd name="connsiteY15" fmla="*/ 16073 h 1395173"/>
                      <a:gd name="connsiteX16" fmla="*/ 944606 w 2413718"/>
                      <a:gd name="connsiteY16" fmla="*/ 97512 h 1395173"/>
                      <a:gd name="connsiteX17" fmla="*/ 648855 w 2413718"/>
                      <a:gd name="connsiteY17" fmla="*/ 166092 h 1395173"/>
                      <a:gd name="connsiteX18" fmla="*/ 550271 w 2413718"/>
                      <a:gd name="connsiteY18" fmla="*/ 110371 h 1395173"/>
                      <a:gd name="connsiteX19" fmla="*/ 348817 w 2413718"/>
                      <a:gd name="connsiteY19" fmla="*/ 204668 h 1395173"/>
                      <a:gd name="connsiteX20" fmla="*/ 185940 w 2413718"/>
                      <a:gd name="connsiteY20" fmla="*/ 320397 h 1395173"/>
                      <a:gd name="connsiteX21" fmla="*/ 284524 w 2413718"/>
                      <a:gd name="connsiteY21" fmla="*/ 376118 h 1395173"/>
                      <a:gd name="connsiteX22" fmla="*/ 164509 w 2413718"/>
                      <a:gd name="connsiteY22" fmla="*/ 547568 h 1395173"/>
                      <a:gd name="connsiteX23" fmla="*/ 27349 w 2413718"/>
                      <a:gd name="connsiteY23" fmla="*/ 547568 h 1395173"/>
                      <a:gd name="connsiteX24" fmla="*/ 27349 w 2413718"/>
                      <a:gd name="connsiteY24" fmla="*/ 847606 h 1395173"/>
                      <a:gd name="connsiteX25" fmla="*/ 164509 w 2413718"/>
                      <a:gd name="connsiteY25" fmla="*/ 847606 h 1395173"/>
                      <a:gd name="connsiteX26" fmla="*/ 288810 w 2413718"/>
                      <a:gd name="connsiteY26" fmla="*/ 1019056 h 1395173"/>
                      <a:gd name="connsiteX27" fmla="*/ 190226 w 2413718"/>
                      <a:gd name="connsiteY27" fmla="*/ 1074777 h 1395173"/>
                      <a:gd name="connsiteX28" fmla="*/ 353103 w 2413718"/>
                      <a:gd name="connsiteY28" fmla="*/ 1190506 h 1395173"/>
                      <a:gd name="connsiteX29" fmla="*/ 554558 w 2413718"/>
                      <a:gd name="connsiteY29" fmla="*/ 1284804 h 1395173"/>
                      <a:gd name="connsiteX30" fmla="*/ 653141 w 2413718"/>
                      <a:gd name="connsiteY30" fmla="*/ 1229082 h 1395173"/>
                      <a:gd name="connsiteX31" fmla="*/ 948892 w 2413718"/>
                      <a:gd name="connsiteY31" fmla="*/ 1297662 h 1395173"/>
                      <a:gd name="connsiteX32" fmla="*/ 948892 w 2413718"/>
                      <a:gd name="connsiteY32" fmla="*/ 1379101 h 1395173"/>
                      <a:gd name="connsiteX33" fmla="*/ 1467528 w 2413718"/>
                      <a:gd name="connsiteY33" fmla="*/ 1379101 h 1395173"/>
                      <a:gd name="connsiteX34" fmla="*/ 1467528 w 2413718"/>
                      <a:gd name="connsiteY34" fmla="*/ 1297662 h 1395173"/>
                      <a:gd name="connsiteX35" fmla="*/ 1763280 w 2413718"/>
                      <a:gd name="connsiteY35" fmla="*/ 1229082 h 1395173"/>
                      <a:gd name="connsiteX36" fmla="*/ 1861864 w 2413718"/>
                      <a:gd name="connsiteY36" fmla="*/ 1284804 h 1395173"/>
                      <a:gd name="connsiteX37" fmla="*/ 2063318 w 2413718"/>
                      <a:gd name="connsiteY37" fmla="*/ 1190506 h 1395173"/>
                      <a:gd name="connsiteX38" fmla="*/ 2226195 w 2413718"/>
                      <a:gd name="connsiteY38" fmla="*/ 1074777 h 1395173"/>
                      <a:gd name="connsiteX39" fmla="*/ 2127611 w 2413718"/>
                      <a:gd name="connsiteY39" fmla="*/ 1019056 h 1395173"/>
                      <a:gd name="connsiteX40" fmla="*/ 2247626 w 2413718"/>
                      <a:gd name="connsiteY40" fmla="*/ 847606 h 1395173"/>
                      <a:gd name="connsiteX41" fmla="*/ 2384786 w 2413718"/>
                      <a:gd name="connsiteY41" fmla="*/ 847606 h 1395173"/>
                      <a:gd name="connsiteX42" fmla="*/ 2384786 w 2413718"/>
                      <a:gd name="connsiteY42" fmla="*/ 547568 h 139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3">
                        <a:moveTo>
                          <a:pt x="1861864" y="1074777"/>
                        </a:moveTo>
                        <a:cubicBezTo>
                          <a:pt x="1501818" y="1284804"/>
                          <a:pt x="918889" y="1284804"/>
                          <a:pt x="558843" y="1074777"/>
                        </a:cubicBezTo>
                        <a:cubicBezTo>
                          <a:pt x="198799" y="864751"/>
                          <a:pt x="194512" y="526137"/>
                          <a:pt x="554558" y="320397"/>
                        </a:cubicBezTo>
                        <a:cubicBezTo>
                          <a:pt x="914602" y="110371"/>
                          <a:pt x="1497533" y="110371"/>
                          <a:pt x="1857577" y="320397"/>
                        </a:cubicBezTo>
                        <a:cubicBezTo>
                          <a:pt x="2217622" y="530423"/>
                          <a:pt x="2217622" y="869037"/>
                          <a:pt x="1861864" y="1074777"/>
                        </a:cubicBezTo>
                        <a:lnTo>
                          <a:pt x="1861864" y="1074777"/>
                        </a:lnTo>
                        <a:close/>
                        <a:moveTo>
                          <a:pt x="2384786" y="547568"/>
                        </a:moveTo>
                        <a:lnTo>
                          <a:pt x="2247626" y="547568"/>
                        </a:lnTo>
                        <a:cubicBezTo>
                          <a:pt x="2221909" y="487561"/>
                          <a:pt x="2179046" y="431840"/>
                          <a:pt x="2123325" y="376118"/>
                        </a:cubicBezTo>
                        <a:lnTo>
                          <a:pt x="2221909" y="320397"/>
                        </a:lnTo>
                        <a:cubicBezTo>
                          <a:pt x="2174760" y="277535"/>
                          <a:pt x="2123325" y="238958"/>
                          <a:pt x="2059031" y="204668"/>
                        </a:cubicBezTo>
                        <a:cubicBezTo>
                          <a:pt x="1994737" y="166092"/>
                          <a:pt x="1926158" y="136089"/>
                          <a:pt x="1857577" y="110371"/>
                        </a:cubicBezTo>
                        <a:lnTo>
                          <a:pt x="1758993" y="166092"/>
                        </a:lnTo>
                        <a:cubicBezTo>
                          <a:pt x="1664696" y="131802"/>
                          <a:pt x="1566112" y="110371"/>
                          <a:pt x="1463242" y="97512"/>
                        </a:cubicBezTo>
                        <a:lnTo>
                          <a:pt x="1463242" y="16073"/>
                        </a:lnTo>
                        <a:cubicBezTo>
                          <a:pt x="1291792" y="-5358"/>
                          <a:pt x="1116056" y="-5358"/>
                          <a:pt x="944606" y="16073"/>
                        </a:cubicBezTo>
                        <a:lnTo>
                          <a:pt x="944606" y="97512"/>
                        </a:lnTo>
                        <a:cubicBezTo>
                          <a:pt x="841736" y="110371"/>
                          <a:pt x="743152" y="136089"/>
                          <a:pt x="648855" y="166092"/>
                        </a:cubicBezTo>
                        <a:lnTo>
                          <a:pt x="550271" y="110371"/>
                        </a:lnTo>
                        <a:cubicBezTo>
                          <a:pt x="477405" y="136089"/>
                          <a:pt x="408825" y="170379"/>
                          <a:pt x="348817" y="204668"/>
                        </a:cubicBezTo>
                        <a:cubicBezTo>
                          <a:pt x="284524" y="243245"/>
                          <a:pt x="233089" y="281821"/>
                          <a:pt x="185940" y="320397"/>
                        </a:cubicBezTo>
                        <a:lnTo>
                          <a:pt x="284524" y="376118"/>
                        </a:lnTo>
                        <a:cubicBezTo>
                          <a:pt x="228802" y="431840"/>
                          <a:pt x="190226" y="487561"/>
                          <a:pt x="164509" y="547568"/>
                        </a:cubicBezTo>
                        <a:lnTo>
                          <a:pt x="27349" y="547568"/>
                        </a:lnTo>
                        <a:cubicBezTo>
                          <a:pt x="-11228" y="646152"/>
                          <a:pt x="-6941" y="749023"/>
                          <a:pt x="27349" y="847606"/>
                        </a:cubicBezTo>
                        <a:lnTo>
                          <a:pt x="164509" y="847606"/>
                        </a:lnTo>
                        <a:cubicBezTo>
                          <a:pt x="190226" y="907614"/>
                          <a:pt x="233089" y="963335"/>
                          <a:pt x="288810" y="1019056"/>
                        </a:cubicBezTo>
                        <a:lnTo>
                          <a:pt x="190226" y="1074777"/>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2"/>
                        </a:cubicBezTo>
                        <a:lnTo>
                          <a:pt x="948892" y="1379101"/>
                        </a:lnTo>
                        <a:cubicBezTo>
                          <a:pt x="1120342" y="1400532"/>
                          <a:pt x="1296078" y="1400532"/>
                          <a:pt x="1467528" y="1379101"/>
                        </a:cubicBezTo>
                        <a:lnTo>
                          <a:pt x="1467528" y="1297662"/>
                        </a:lnTo>
                        <a:cubicBezTo>
                          <a:pt x="1570399" y="1284804"/>
                          <a:pt x="1668983" y="1259086"/>
                          <a:pt x="1763280" y="1229082"/>
                        </a:cubicBezTo>
                        <a:lnTo>
                          <a:pt x="1861864" y="1284804"/>
                        </a:lnTo>
                        <a:cubicBezTo>
                          <a:pt x="1934730" y="1259086"/>
                          <a:pt x="2003310" y="1224796"/>
                          <a:pt x="2063318" y="1190506"/>
                        </a:cubicBezTo>
                        <a:cubicBezTo>
                          <a:pt x="2127611" y="1151930"/>
                          <a:pt x="2179046" y="1113354"/>
                          <a:pt x="2226195" y="1074777"/>
                        </a:cubicBezTo>
                        <a:lnTo>
                          <a:pt x="2127611" y="1019056"/>
                        </a:lnTo>
                        <a:cubicBezTo>
                          <a:pt x="2183333" y="963335"/>
                          <a:pt x="2221909" y="907614"/>
                          <a:pt x="2247626" y="847606"/>
                        </a:cubicBezTo>
                        <a:lnTo>
                          <a:pt x="2384786" y="847606"/>
                        </a:lnTo>
                        <a:cubicBezTo>
                          <a:pt x="2423362" y="749023"/>
                          <a:pt x="2423362" y="646152"/>
                          <a:pt x="2384786" y="547568"/>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08" name="Freeform: Shape 707">
                    <a:extLst>
                      <a:ext uri="{FF2B5EF4-FFF2-40B4-BE49-F238E27FC236}">
                        <a16:creationId xmlns:a16="http://schemas.microsoft.com/office/drawing/2014/main" id="{E2F92170-F756-493A-B61F-4BC951382882}"/>
                      </a:ext>
                    </a:extLst>
                  </p:cNvPr>
                  <p:cNvSpPr/>
                  <p:nvPr/>
                </p:nvSpPr>
                <p:spPr>
                  <a:xfrm>
                    <a:off x="15704819" y="10968513"/>
                    <a:ext cx="1461611" cy="907614"/>
                  </a:xfrm>
                  <a:custGeom>
                    <a:avLst/>
                    <a:gdLst>
                      <a:gd name="connsiteX0" fmla="*/ 1435894 w 1461611"/>
                      <a:gd name="connsiteY0" fmla="*/ 150019 h 907614"/>
                      <a:gd name="connsiteX1" fmla="*/ 1435894 w 1461611"/>
                      <a:gd name="connsiteY1" fmla="*/ 355759 h 907614"/>
                      <a:gd name="connsiteX2" fmla="*/ 1461612 w 1461611"/>
                      <a:gd name="connsiteY2" fmla="*/ 205740 h 907614"/>
                      <a:gd name="connsiteX3" fmla="*/ 1461612 w 1461611"/>
                      <a:gd name="connsiteY3" fmla="*/ 0 h 907614"/>
                      <a:gd name="connsiteX4" fmla="*/ 1435894 w 1461611"/>
                      <a:gd name="connsiteY4" fmla="*/ 150019 h 907614"/>
                      <a:gd name="connsiteX5" fmla="*/ 1435894 w 1461611"/>
                      <a:gd name="connsiteY5" fmla="*/ 150019 h 907614"/>
                      <a:gd name="connsiteX6" fmla="*/ 0 w 1461611"/>
                      <a:gd name="connsiteY6" fmla="*/ 685800 h 907614"/>
                      <a:gd name="connsiteX7" fmla="*/ 0 w 1461611"/>
                      <a:gd name="connsiteY7" fmla="*/ 891541 h 907614"/>
                      <a:gd name="connsiteX8" fmla="*/ 518637 w 1461611"/>
                      <a:gd name="connsiteY8" fmla="*/ 891541 h 907614"/>
                      <a:gd name="connsiteX9" fmla="*/ 518637 w 1461611"/>
                      <a:gd name="connsiteY9" fmla="*/ 685800 h 907614"/>
                      <a:gd name="connsiteX10" fmla="*/ 0 w 1461611"/>
                      <a:gd name="connsiteY10" fmla="*/ 685800 h 907614"/>
                      <a:gd name="connsiteX11" fmla="*/ 0 w 1461611"/>
                      <a:gd name="connsiteY11" fmla="*/ 685800 h 907614"/>
                      <a:gd name="connsiteX12" fmla="*/ 1273017 w 1461611"/>
                      <a:gd name="connsiteY12" fmla="*/ 582930 h 907614"/>
                      <a:gd name="connsiteX13" fmla="*/ 1273017 w 1461611"/>
                      <a:gd name="connsiteY13" fmla="*/ 377190 h 907614"/>
                      <a:gd name="connsiteX14" fmla="*/ 908686 w 1461611"/>
                      <a:gd name="connsiteY14" fmla="*/ 591503 h 907614"/>
                      <a:gd name="connsiteX15" fmla="*/ 908686 w 1461611"/>
                      <a:gd name="connsiteY15" fmla="*/ 797243 h 907614"/>
                      <a:gd name="connsiteX16" fmla="*/ 1273017 w 1461611"/>
                      <a:gd name="connsiteY16" fmla="*/ 582930 h 90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4">
                        <a:moveTo>
                          <a:pt x="1435894" y="150019"/>
                        </a:moveTo>
                        <a:lnTo>
                          <a:pt x="1435894" y="355759"/>
                        </a:lnTo>
                        <a:cubicBezTo>
                          <a:pt x="1453039" y="308611"/>
                          <a:pt x="1461612" y="257175"/>
                          <a:pt x="1461612" y="205740"/>
                        </a:cubicBezTo>
                        <a:lnTo>
                          <a:pt x="1461612" y="0"/>
                        </a:lnTo>
                        <a:cubicBezTo>
                          <a:pt x="1461612" y="17145"/>
                          <a:pt x="1444467" y="115729"/>
                          <a:pt x="1435894" y="150019"/>
                        </a:cubicBezTo>
                        <a:lnTo>
                          <a:pt x="1435894" y="150019"/>
                        </a:lnTo>
                        <a:close/>
                        <a:moveTo>
                          <a:pt x="0" y="685800"/>
                        </a:moveTo>
                        <a:lnTo>
                          <a:pt x="0" y="891541"/>
                        </a:lnTo>
                        <a:cubicBezTo>
                          <a:pt x="171450" y="912972"/>
                          <a:pt x="347187" y="912972"/>
                          <a:pt x="518637" y="891541"/>
                        </a:cubicBezTo>
                        <a:lnTo>
                          <a:pt x="518637" y="685800"/>
                        </a:lnTo>
                        <a:cubicBezTo>
                          <a:pt x="347187" y="707231"/>
                          <a:pt x="167164" y="707231"/>
                          <a:pt x="0" y="685800"/>
                        </a:cubicBezTo>
                        <a:lnTo>
                          <a:pt x="0" y="685800"/>
                        </a:lnTo>
                        <a:close/>
                        <a:moveTo>
                          <a:pt x="1273017" y="582930"/>
                        </a:moveTo>
                        <a:lnTo>
                          <a:pt x="1273017" y="377190"/>
                        </a:lnTo>
                        <a:cubicBezTo>
                          <a:pt x="1170146" y="471488"/>
                          <a:pt x="1037273" y="540068"/>
                          <a:pt x="908686" y="591503"/>
                        </a:cubicBezTo>
                        <a:lnTo>
                          <a:pt x="908686" y="797243"/>
                        </a:lnTo>
                        <a:cubicBezTo>
                          <a:pt x="1037273" y="750094"/>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3" name="Graphic 4">
                  <a:extLst>
                    <a:ext uri="{FF2B5EF4-FFF2-40B4-BE49-F238E27FC236}">
                      <a16:creationId xmlns:a16="http://schemas.microsoft.com/office/drawing/2014/main" id="{B576C796-8CE3-F109-6330-2D39FA2ED1F9}"/>
                    </a:ext>
                  </a:extLst>
                </p:cNvPr>
                <p:cNvGrpSpPr/>
                <p:nvPr/>
              </p:nvGrpSpPr>
              <p:grpSpPr>
                <a:xfrm>
                  <a:off x="14748986" y="10043754"/>
                  <a:ext cx="2417444" cy="1605200"/>
                  <a:chOff x="14748986" y="10043754"/>
                  <a:chExt cx="2417444" cy="1605200"/>
                </a:xfrm>
                <a:solidFill>
                  <a:srgbClr val="000000"/>
                </a:solidFill>
              </p:grpSpPr>
              <p:sp>
                <p:nvSpPr>
                  <p:cNvPr id="685" name="Freeform: Shape 684">
                    <a:extLst>
                      <a:ext uri="{FF2B5EF4-FFF2-40B4-BE49-F238E27FC236}">
                        <a16:creationId xmlns:a16="http://schemas.microsoft.com/office/drawing/2014/main" id="{0D70CF02-1ACE-FEFD-0959-2E6A97BFAC2C}"/>
                      </a:ext>
                    </a:extLst>
                  </p:cNvPr>
                  <p:cNvSpPr/>
                  <p:nvPr/>
                </p:nvSpPr>
                <p:spPr>
                  <a:xfrm>
                    <a:off x="15036165" y="10186053"/>
                    <a:ext cx="1843227" cy="761028"/>
                  </a:xfrm>
                  <a:custGeom>
                    <a:avLst/>
                    <a:gdLst>
                      <a:gd name="connsiteX0" fmla="*/ 0 w 1843227"/>
                      <a:gd name="connsiteY0" fmla="*/ 551003 h 761028"/>
                      <a:gd name="connsiteX1" fmla="*/ 0 w 1843227"/>
                      <a:gd name="connsiteY1" fmla="*/ 756743 h 761028"/>
                      <a:gd name="connsiteX2" fmla="*/ 47148 w 1843227"/>
                      <a:gd name="connsiteY2" fmla="*/ 585293 h 761028"/>
                      <a:gd name="connsiteX3" fmla="*/ 462915 w 1843227"/>
                      <a:gd name="connsiteY3" fmla="*/ 293828 h 761028"/>
                      <a:gd name="connsiteX4" fmla="*/ 870109 w 1843227"/>
                      <a:gd name="connsiteY4" fmla="*/ 225248 h 761028"/>
                      <a:gd name="connsiteX5" fmla="*/ 1465897 w 1843227"/>
                      <a:gd name="connsiteY5" fmla="*/ 328118 h 761028"/>
                      <a:gd name="connsiteX6" fmla="*/ 1573054 w 1843227"/>
                      <a:gd name="connsiteY6" fmla="*/ 379553 h 761028"/>
                      <a:gd name="connsiteX7" fmla="*/ 1843088 w 1843227"/>
                      <a:gd name="connsiteY7" fmla="*/ 761029 h 761028"/>
                      <a:gd name="connsiteX8" fmla="*/ 1843088 w 1843227"/>
                      <a:gd name="connsiteY8" fmla="*/ 555289 h 761028"/>
                      <a:gd name="connsiteX9" fmla="*/ 998696 w 1843227"/>
                      <a:gd name="connsiteY9" fmla="*/ 2363 h 761028"/>
                      <a:gd name="connsiteX10" fmla="*/ 0 w 1843227"/>
                      <a:gd name="connsiteY10" fmla="*/ 551003 h 7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028">
                        <a:moveTo>
                          <a:pt x="0" y="551003"/>
                        </a:moveTo>
                        <a:lnTo>
                          <a:pt x="0" y="756743"/>
                        </a:lnTo>
                        <a:cubicBezTo>
                          <a:pt x="0" y="696735"/>
                          <a:pt x="17145" y="636728"/>
                          <a:pt x="47148" y="585293"/>
                        </a:cubicBezTo>
                        <a:cubicBezTo>
                          <a:pt x="141446" y="435274"/>
                          <a:pt x="300038" y="349549"/>
                          <a:pt x="462915" y="293828"/>
                        </a:cubicBezTo>
                        <a:cubicBezTo>
                          <a:pt x="600075" y="250965"/>
                          <a:pt x="724376" y="229534"/>
                          <a:pt x="870109" y="225248"/>
                        </a:cubicBezTo>
                        <a:cubicBezTo>
                          <a:pt x="1075848" y="220962"/>
                          <a:pt x="1277303" y="246679"/>
                          <a:pt x="1465897" y="328118"/>
                        </a:cubicBezTo>
                        <a:cubicBezTo>
                          <a:pt x="1504473" y="345263"/>
                          <a:pt x="1538764" y="362408"/>
                          <a:pt x="1573054" y="379553"/>
                        </a:cubicBezTo>
                        <a:cubicBezTo>
                          <a:pt x="1753076" y="482423"/>
                          <a:pt x="1847373" y="623869"/>
                          <a:pt x="1843088" y="761029"/>
                        </a:cubicBezTo>
                        <a:lnTo>
                          <a:pt x="1843088" y="555289"/>
                        </a:lnTo>
                        <a:cubicBezTo>
                          <a:pt x="1843088" y="233821"/>
                          <a:pt x="1435894" y="32366"/>
                          <a:pt x="998696" y="2363"/>
                        </a:cubicBezTo>
                        <a:cubicBezTo>
                          <a:pt x="518636" y="-23354"/>
                          <a:pt x="0" y="160954"/>
                          <a:pt x="0" y="55100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6" name="Freeform: Shape 685">
                    <a:extLst>
                      <a:ext uri="{FF2B5EF4-FFF2-40B4-BE49-F238E27FC236}">
                        <a16:creationId xmlns:a16="http://schemas.microsoft.com/office/drawing/2014/main" id="{3FE2026B-B219-8AEA-A648-1F164E07D310}"/>
                      </a:ext>
                    </a:extLst>
                  </p:cNvPr>
                  <p:cNvSpPr/>
                  <p:nvPr/>
                </p:nvSpPr>
                <p:spPr>
                  <a:xfrm>
                    <a:off x="15039913" y="10309502"/>
                    <a:ext cx="1839877" cy="1069419"/>
                  </a:xfrm>
                  <a:custGeom>
                    <a:avLst/>
                    <a:gdLst>
                      <a:gd name="connsiteX0" fmla="*/ 1569306 w 1839877"/>
                      <a:gd name="connsiteY0" fmla="*/ 157520 h 1069419"/>
                      <a:gd name="connsiteX1" fmla="*/ 1573592 w 1839877"/>
                      <a:gd name="connsiteY1" fmla="*/ 911900 h 1069419"/>
                      <a:gd name="connsiteX2" fmla="*/ 270572 w 1839877"/>
                      <a:gd name="connsiteY2" fmla="*/ 911900 h 1069419"/>
                      <a:gd name="connsiteX3" fmla="*/ 266286 w 1839877"/>
                      <a:gd name="connsiteY3" fmla="*/ 157520 h 1069419"/>
                      <a:gd name="connsiteX4" fmla="*/ 1569306 w 1839877"/>
                      <a:gd name="connsiteY4" fmla="*/ 157520 h 106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9419">
                        <a:moveTo>
                          <a:pt x="1569306" y="157520"/>
                        </a:moveTo>
                        <a:cubicBezTo>
                          <a:pt x="1929350" y="363260"/>
                          <a:pt x="1929350" y="706160"/>
                          <a:pt x="1573592" y="911900"/>
                        </a:cubicBezTo>
                        <a:cubicBezTo>
                          <a:pt x="1213547" y="1121926"/>
                          <a:pt x="630617" y="1121926"/>
                          <a:pt x="270572" y="911900"/>
                        </a:cubicBezTo>
                        <a:cubicBezTo>
                          <a:pt x="-89473" y="701873"/>
                          <a:pt x="-89473" y="363260"/>
                          <a:pt x="266286" y="157520"/>
                        </a:cubicBezTo>
                        <a:cubicBezTo>
                          <a:pt x="622044" y="-52507"/>
                          <a:pt x="1209261" y="-52507"/>
                          <a:pt x="1569306" y="15752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7" name="Freeform: Shape 686">
                    <a:extLst>
                      <a:ext uri="{FF2B5EF4-FFF2-40B4-BE49-F238E27FC236}">
                        <a16:creationId xmlns:a16="http://schemas.microsoft.com/office/drawing/2014/main" id="{CF7CB6C3-FA49-8D29-565A-D9492EAF9DB3}"/>
                      </a:ext>
                    </a:extLst>
                  </p:cNvPr>
                  <p:cNvSpPr/>
                  <p:nvPr/>
                </p:nvSpPr>
                <p:spPr>
                  <a:xfrm>
                    <a:off x="16219169" y="10891361"/>
                    <a:ext cx="788670" cy="660082"/>
                  </a:xfrm>
                  <a:custGeom>
                    <a:avLst/>
                    <a:gdLst>
                      <a:gd name="connsiteX0" fmla="*/ 0 w 788670"/>
                      <a:gd name="connsiteY0" fmla="*/ 454342 h 660082"/>
                      <a:gd name="connsiteX1" fmla="*/ 0 w 788670"/>
                      <a:gd name="connsiteY1" fmla="*/ 660082 h 660082"/>
                      <a:gd name="connsiteX2" fmla="*/ 295752 w 788670"/>
                      <a:gd name="connsiteY2" fmla="*/ 591502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39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39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2"/>
                        </a:cubicBezTo>
                        <a:lnTo>
                          <a:pt x="295752" y="385763"/>
                        </a:lnTo>
                        <a:cubicBezTo>
                          <a:pt x="201454" y="415766"/>
                          <a:pt x="98584" y="441483"/>
                          <a:pt x="0" y="454342"/>
                        </a:cubicBezTo>
                        <a:lnTo>
                          <a:pt x="0" y="454342"/>
                        </a:lnTo>
                        <a:close/>
                        <a:moveTo>
                          <a:pt x="780098" y="205739"/>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8610"/>
                          <a:pt x="758667" y="257175"/>
                          <a:pt x="780098" y="20573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8" name="Freeform: Shape 687">
                    <a:extLst>
                      <a:ext uri="{FF2B5EF4-FFF2-40B4-BE49-F238E27FC236}">
                        <a16:creationId xmlns:a16="http://schemas.microsoft.com/office/drawing/2014/main" id="{98A191E9-3742-014C-6637-9EED3D0EB279}"/>
                      </a:ext>
                    </a:extLst>
                  </p:cNvPr>
                  <p:cNvSpPr/>
                  <p:nvPr/>
                </p:nvSpPr>
                <p:spPr>
                  <a:xfrm>
                    <a:off x="16874966" y="10364152"/>
                    <a:ext cx="98583" cy="261460"/>
                  </a:xfrm>
                  <a:custGeom>
                    <a:avLst/>
                    <a:gdLst>
                      <a:gd name="connsiteX0" fmla="*/ 98584 w 98583"/>
                      <a:gd name="connsiteY0" fmla="*/ 0 h 261460"/>
                      <a:gd name="connsiteX1" fmla="*/ 98584 w 98583"/>
                      <a:gd name="connsiteY1" fmla="*/ 205740 h 261460"/>
                      <a:gd name="connsiteX2" fmla="*/ 0 w 98583"/>
                      <a:gd name="connsiteY2" fmla="*/ 261461 h 261460"/>
                      <a:gd name="connsiteX3" fmla="*/ 0 w 98583"/>
                      <a:gd name="connsiteY3" fmla="*/ 55721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0"/>
                        </a:moveTo>
                        <a:lnTo>
                          <a:pt x="98584" y="205740"/>
                        </a:lnTo>
                        <a:lnTo>
                          <a:pt x="0" y="261461"/>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9" name="Freeform: Shape 688">
                    <a:extLst>
                      <a:ext uri="{FF2B5EF4-FFF2-40B4-BE49-F238E27FC236}">
                        <a16:creationId xmlns:a16="http://schemas.microsoft.com/office/drawing/2014/main" id="{BF883AE3-FDF9-D0D7-C543-5A04F093D4D0}"/>
                      </a:ext>
                    </a:extLst>
                  </p:cNvPr>
                  <p:cNvSpPr/>
                  <p:nvPr/>
                </p:nvSpPr>
                <p:spPr>
                  <a:xfrm>
                    <a:off x="14916150" y="10364152"/>
                    <a:ext cx="788669" cy="1187291"/>
                  </a:xfrm>
                  <a:custGeom>
                    <a:avLst/>
                    <a:gdLst>
                      <a:gd name="connsiteX0" fmla="*/ 120015 w 788669"/>
                      <a:gd name="connsiteY0" fmla="*/ 55721 h 1187291"/>
                      <a:gd name="connsiteX1" fmla="*/ 120015 w 788669"/>
                      <a:gd name="connsiteY1" fmla="*/ 261461 h 1187291"/>
                      <a:gd name="connsiteX2" fmla="*/ 21431 w 788669"/>
                      <a:gd name="connsiteY2" fmla="*/ 205740 h 1187291"/>
                      <a:gd name="connsiteX3" fmla="*/ 21431 w 788669"/>
                      <a:gd name="connsiteY3" fmla="*/ 0 h 1187291"/>
                      <a:gd name="connsiteX4" fmla="*/ 120015 w 788669"/>
                      <a:gd name="connsiteY4" fmla="*/ 55721 h 1187291"/>
                      <a:gd name="connsiteX5" fmla="*/ 120015 w 788669"/>
                      <a:gd name="connsiteY5" fmla="*/ 55721 h 1187291"/>
                      <a:gd name="connsiteX6" fmla="*/ 788670 w 788669"/>
                      <a:gd name="connsiteY6" fmla="*/ 1187291 h 1187291"/>
                      <a:gd name="connsiteX7" fmla="*/ 788670 w 788669"/>
                      <a:gd name="connsiteY7" fmla="*/ 1187291 h 1187291"/>
                      <a:gd name="connsiteX8" fmla="*/ 788670 w 788669"/>
                      <a:gd name="connsiteY8" fmla="*/ 981551 h 1187291"/>
                      <a:gd name="connsiteX9" fmla="*/ 492919 w 788669"/>
                      <a:gd name="connsiteY9" fmla="*/ 912971 h 1187291"/>
                      <a:gd name="connsiteX10" fmla="*/ 492919 w 788669"/>
                      <a:gd name="connsiteY10" fmla="*/ 912971 h 1187291"/>
                      <a:gd name="connsiteX11" fmla="*/ 492919 w 788669"/>
                      <a:gd name="connsiteY11" fmla="*/ 1118711 h 1187291"/>
                      <a:gd name="connsiteX12" fmla="*/ 788670 w 788669"/>
                      <a:gd name="connsiteY12" fmla="*/ 1187291 h 1187291"/>
                      <a:gd name="connsiteX13" fmla="*/ 788670 w 788669"/>
                      <a:gd name="connsiteY13" fmla="*/ 1187291 h 1187291"/>
                      <a:gd name="connsiteX14" fmla="*/ 0 w 788669"/>
                      <a:gd name="connsiteY14" fmla="*/ 527209 h 1187291"/>
                      <a:gd name="connsiteX15" fmla="*/ 0 w 788669"/>
                      <a:gd name="connsiteY15" fmla="*/ 732948 h 1187291"/>
                      <a:gd name="connsiteX16" fmla="*/ 124301 w 788669"/>
                      <a:gd name="connsiteY16" fmla="*/ 904398 h 1187291"/>
                      <a:gd name="connsiteX17" fmla="*/ 124301 w 788669"/>
                      <a:gd name="connsiteY17" fmla="*/ 698659 h 1187291"/>
                      <a:gd name="connsiteX18" fmla="*/ 0 w 788669"/>
                      <a:gd name="connsiteY18" fmla="*/ 527209 h 118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1">
                        <a:moveTo>
                          <a:pt x="120015" y="55721"/>
                        </a:moveTo>
                        <a:lnTo>
                          <a:pt x="120015" y="261461"/>
                        </a:lnTo>
                        <a:lnTo>
                          <a:pt x="21431" y="205740"/>
                        </a:lnTo>
                        <a:lnTo>
                          <a:pt x="21431" y="0"/>
                        </a:lnTo>
                        <a:lnTo>
                          <a:pt x="120015" y="55721"/>
                        </a:lnTo>
                        <a:lnTo>
                          <a:pt x="120015" y="55721"/>
                        </a:lnTo>
                        <a:close/>
                        <a:moveTo>
                          <a:pt x="788670" y="1187291"/>
                        </a:moveTo>
                        <a:lnTo>
                          <a:pt x="788670" y="1187291"/>
                        </a:lnTo>
                        <a:lnTo>
                          <a:pt x="788670" y="981551"/>
                        </a:lnTo>
                        <a:cubicBezTo>
                          <a:pt x="690087" y="968692"/>
                          <a:pt x="587216" y="942975"/>
                          <a:pt x="492919" y="912971"/>
                        </a:cubicBezTo>
                        <a:lnTo>
                          <a:pt x="492919" y="912971"/>
                        </a:lnTo>
                        <a:lnTo>
                          <a:pt x="492919" y="1118711"/>
                        </a:lnTo>
                        <a:cubicBezTo>
                          <a:pt x="582930" y="1148715"/>
                          <a:pt x="690087" y="1174432"/>
                          <a:pt x="788670" y="1187291"/>
                        </a:cubicBezTo>
                        <a:lnTo>
                          <a:pt x="788670" y="1187291"/>
                        </a:lnTo>
                        <a:close/>
                        <a:moveTo>
                          <a:pt x="0" y="527209"/>
                        </a:moveTo>
                        <a:lnTo>
                          <a:pt x="0" y="732948"/>
                        </a:lnTo>
                        <a:cubicBezTo>
                          <a:pt x="25718" y="792956"/>
                          <a:pt x="68580" y="848678"/>
                          <a:pt x="124301" y="904398"/>
                        </a:cubicBezTo>
                        <a:lnTo>
                          <a:pt x="124301" y="698659"/>
                        </a:lnTo>
                        <a:cubicBezTo>
                          <a:pt x="68580" y="642938"/>
                          <a:pt x="25718" y="587216"/>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0" name="Freeform: Shape 689">
                    <a:extLst>
                      <a:ext uri="{FF2B5EF4-FFF2-40B4-BE49-F238E27FC236}">
                        <a16:creationId xmlns:a16="http://schemas.microsoft.com/office/drawing/2014/main" id="{3E7B7027-3B9C-62EA-0227-D87AED36B06B}"/>
                      </a:ext>
                    </a:extLst>
                  </p:cNvPr>
                  <p:cNvSpPr/>
                  <p:nvPr/>
                </p:nvSpPr>
                <p:spPr>
                  <a:xfrm>
                    <a:off x="16999267" y="10891361"/>
                    <a:ext cx="141445" cy="205739"/>
                  </a:xfrm>
                  <a:custGeom>
                    <a:avLst/>
                    <a:gdLst>
                      <a:gd name="connsiteX0" fmla="*/ 141446 w 141445"/>
                      <a:gd name="connsiteY0" fmla="*/ 0 h 205739"/>
                      <a:gd name="connsiteX1" fmla="*/ 141446 w 141445"/>
                      <a:gd name="connsiteY1" fmla="*/ 205739 h 205739"/>
                      <a:gd name="connsiteX2" fmla="*/ 0 w 141445"/>
                      <a:gd name="connsiteY2" fmla="*/ 205739 h 205739"/>
                      <a:gd name="connsiteX3" fmla="*/ 0 w 141445"/>
                      <a:gd name="connsiteY3" fmla="*/ 0 h 205739"/>
                    </a:gdLst>
                    <a:ahLst/>
                    <a:cxnLst>
                      <a:cxn ang="0">
                        <a:pos x="connsiteX0" y="connsiteY0"/>
                      </a:cxn>
                      <a:cxn ang="0">
                        <a:pos x="connsiteX1" y="connsiteY1"/>
                      </a:cxn>
                      <a:cxn ang="0">
                        <a:pos x="connsiteX2" y="connsiteY2"/>
                      </a:cxn>
                      <a:cxn ang="0">
                        <a:pos x="connsiteX3" y="connsiteY3"/>
                      </a:cxn>
                    </a:cxnLst>
                    <a:rect l="l" t="t" r="r" b="b"/>
                    <a:pathLst>
                      <a:path w="141445" h="205739">
                        <a:moveTo>
                          <a:pt x="141446" y="0"/>
                        </a:moveTo>
                        <a:lnTo>
                          <a:pt x="141446" y="205739"/>
                        </a:lnTo>
                        <a:lnTo>
                          <a:pt x="0" y="20573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1" name="Freeform: Shape 690">
                    <a:extLst>
                      <a:ext uri="{FF2B5EF4-FFF2-40B4-BE49-F238E27FC236}">
                        <a16:creationId xmlns:a16="http://schemas.microsoft.com/office/drawing/2014/main" id="{3F88FD4C-898F-61C9-989E-230CBE0C0BFF}"/>
                      </a:ext>
                    </a:extLst>
                  </p:cNvPr>
                  <p:cNvSpPr/>
                  <p:nvPr/>
                </p:nvSpPr>
                <p:spPr>
                  <a:xfrm>
                    <a:off x="14778990" y="10891361"/>
                    <a:ext cx="137159" cy="205739"/>
                  </a:xfrm>
                  <a:custGeom>
                    <a:avLst/>
                    <a:gdLst>
                      <a:gd name="connsiteX0" fmla="*/ 137160 w 137159"/>
                      <a:gd name="connsiteY0" fmla="*/ 0 h 205739"/>
                      <a:gd name="connsiteX1" fmla="*/ 137160 w 137159"/>
                      <a:gd name="connsiteY1" fmla="*/ 205739 h 205739"/>
                      <a:gd name="connsiteX2" fmla="*/ 0 w 137159"/>
                      <a:gd name="connsiteY2" fmla="*/ 205739 h 205739"/>
                      <a:gd name="connsiteX3" fmla="*/ 0 w 137159"/>
                      <a:gd name="connsiteY3" fmla="*/ 0 h 205739"/>
                    </a:gdLst>
                    <a:ahLst/>
                    <a:cxnLst>
                      <a:cxn ang="0">
                        <a:pos x="connsiteX0" y="connsiteY0"/>
                      </a:cxn>
                      <a:cxn ang="0">
                        <a:pos x="connsiteX1" y="connsiteY1"/>
                      </a:cxn>
                      <a:cxn ang="0">
                        <a:pos x="connsiteX2" y="connsiteY2"/>
                      </a:cxn>
                      <a:cxn ang="0">
                        <a:pos x="connsiteX3" y="connsiteY3"/>
                      </a:cxn>
                    </a:cxnLst>
                    <a:rect l="l" t="t" r="r" b="b"/>
                    <a:pathLst>
                      <a:path w="137159" h="205739">
                        <a:moveTo>
                          <a:pt x="137160" y="0"/>
                        </a:moveTo>
                        <a:lnTo>
                          <a:pt x="137160" y="205739"/>
                        </a:lnTo>
                        <a:lnTo>
                          <a:pt x="0" y="205739"/>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2" name="Freeform: Shape 691">
                    <a:extLst>
                      <a:ext uri="{FF2B5EF4-FFF2-40B4-BE49-F238E27FC236}">
                        <a16:creationId xmlns:a16="http://schemas.microsoft.com/office/drawing/2014/main" id="{6804E9E6-21DA-B3CB-1BA1-B0F6E18EFF47}"/>
                      </a:ext>
                    </a:extLst>
                  </p:cNvPr>
                  <p:cNvSpPr/>
                  <p:nvPr/>
                </p:nvSpPr>
                <p:spPr>
                  <a:xfrm>
                    <a:off x="16514921" y="11272837"/>
                    <a:ext cx="98583" cy="265747"/>
                  </a:xfrm>
                  <a:custGeom>
                    <a:avLst/>
                    <a:gdLst>
                      <a:gd name="connsiteX0" fmla="*/ 98584 w 98583"/>
                      <a:gd name="connsiteY0" fmla="*/ 60007 h 265747"/>
                      <a:gd name="connsiteX1" fmla="*/ 98584 w 98583"/>
                      <a:gd name="connsiteY1" fmla="*/ 265747 h 265747"/>
                      <a:gd name="connsiteX2" fmla="*/ 0 w 98583"/>
                      <a:gd name="connsiteY2" fmla="*/ 205740 h 265747"/>
                      <a:gd name="connsiteX3" fmla="*/ 0 w 98583"/>
                      <a:gd name="connsiteY3" fmla="*/ 0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60007"/>
                        </a:moveTo>
                        <a:lnTo>
                          <a:pt x="98584" y="265747"/>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3" name="Freeform: Shape 692">
                    <a:extLst>
                      <a:ext uri="{FF2B5EF4-FFF2-40B4-BE49-F238E27FC236}">
                        <a16:creationId xmlns:a16="http://schemas.microsoft.com/office/drawing/2014/main" id="{85402A21-C16E-ECF7-F415-6B7F2049570C}"/>
                      </a:ext>
                    </a:extLst>
                  </p:cNvPr>
                  <p:cNvSpPr/>
                  <p:nvPr/>
                </p:nvSpPr>
                <p:spPr>
                  <a:xfrm>
                    <a:off x="15310484" y="11272837"/>
                    <a:ext cx="98583" cy="265747"/>
                  </a:xfrm>
                  <a:custGeom>
                    <a:avLst/>
                    <a:gdLst>
                      <a:gd name="connsiteX0" fmla="*/ 98584 w 98583"/>
                      <a:gd name="connsiteY0" fmla="*/ 0 h 265747"/>
                      <a:gd name="connsiteX1" fmla="*/ 94297 w 98583"/>
                      <a:gd name="connsiteY1" fmla="*/ 205740 h 265747"/>
                      <a:gd name="connsiteX2" fmla="*/ 0 w 98583"/>
                      <a:gd name="connsiteY2" fmla="*/ 265747 h 265747"/>
                      <a:gd name="connsiteX3" fmla="*/ 0 w 98583"/>
                      <a:gd name="connsiteY3" fmla="*/ 60007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4297" y="205740"/>
                        </a:lnTo>
                        <a:lnTo>
                          <a:pt x="0" y="265747"/>
                        </a:lnTo>
                        <a:lnTo>
                          <a:pt x="0" y="6000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4" name="Freeform: Shape 693">
                    <a:extLst>
                      <a:ext uri="{FF2B5EF4-FFF2-40B4-BE49-F238E27FC236}">
                        <a16:creationId xmlns:a16="http://schemas.microsoft.com/office/drawing/2014/main" id="{821102B7-AA0A-862A-0FD6-FDE3CC3594AA}"/>
                      </a:ext>
                    </a:extLst>
                  </p:cNvPr>
                  <p:cNvSpPr/>
                  <p:nvPr/>
                </p:nvSpPr>
                <p:spPr>
                  <a:xfrm>
                    <a:off x="14748986" y="10737055"/>
                    <a:ext cx="561498" cy="797242"/>
                  </a:xfrm>
                  <a:custGeom>
                    <a:avLst/>
                    <a:gdLst>
                      <a:gd name="connsiteX0" fmla="*/ 561498 w 561498"/>
                      <a:gd name="connsiteY0" fmla="*/ 595789 h 797242"/>
                      <a:gd name="connsiteX1" fmla="*/ 192881 w 561498"/>
                      <a:gd name="connsiteY1" fmla="*/ 381476 h 797242"/>
                      <a:gd name="connsiteX2" fmla="*/ 192881 w 561498"/>
                      <a:gd name="connsiteY2" fmla="*/ 587216 h 797242"/>
                      <a:gd name="connsiteX3" fmla="*/ 561498 w 561498"/>
                      <a:gd name="connsiteY3" fmla="*/ 797243 h 797242"/>
                      <a:gd name="connsiteX4" fmla="*/ 561498 w 561498"/>
                      <a:gd name="connsiteY4" fmla="*/ 797243 h 797242"/>
                      <a:gd name="connsiteX5" fmla="*/ 561498 w 561498"/>
                      <a:gd name="connsiteY5" fmla="*/ 595789 h 797242"/>
                      <a:gd name="connsiteX6" fmla="*/ 561498 w 561498"/>
                      <a:gd name="connsiteY6" fmla="*/ 595789 h 797242"/>
                      <a:gd name="connsiteX7" fmla="*/ 0 w 561498"/>
                      <a:gd name="connsiteY7" fmla="*/ 0 h 797242"/>
                      <a:gd name="connsiteX8" fmla="*/ 0 w 561498"/>
                      <a:gd name="connsiteY8" fmla="*/ 205740 h 797242"/>
                      <a:gd name="connsiteX9" fmla="*/ 30004 w 561498"/>
                      <a:gd name="connsiteY9" fmla="*/ 360045 h 797242"/>
                      <a:gd name="connsiteX10" fmla="*/ 30004 w 561498"/>
                      <a:gd name="connsiteY10" fmla="*/ 154305 h 797242"/>
                      <a:gd name="connsiteX11" fmla="*/ 0 w 561498"/>
                      <a:gd name="connsiteY11"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7242">
                        <a:moveTo>
                          <a:pt x="561498" y="595789"/>
                        </a:moveTo>
                        <a:cubicBezTo>
                          <a:pt x="428625" y="548640"/>
                          <a:pt x="300038" y="475774"/>
                          <a:pt x="192881" y="381476"/>
                        </a:cubicBezTo>
                        <a:lnTo>
                          <a:pt x="192881" y="587216"/>
                        </a:lnTo>
                        <a:cubicBezTo>
                          <a:pt x="295751" y="677228"/>
                          <a:pt x="428625" y="754380"/>
                          <a:pt x="561498" y="797243"/>
                        </a:cubicBezTo>
                        <a:lnTo>
                          <a:pt x="561498" y="797243"/>
                        </a:lnTo>
                        <a:lnTo>
                          <a:pt x="561498" y="595789"/>
                        </a:lnTo>
                        <a:lnTo>
                          <a:pt x="561498" y="595789"/>
                        </a:lnTo>
                        <a:close/>
                        <a:moveTo>
                          <a:pt x="0" y="0"/>
                        </a:moveTo>
                        <a:lnTo>
                          <a:pt x="0" y="205740"/>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5" name="Freeform: Shape 694">
                    <a:extLst>
                      <a:ext uri="{FF2B5EF4-FFF2-40B4-BE49-F238E27FC236}">
                        <a16:creationId xmlns:a16="http://schemas.microsoft.com/office/drawing/2014/main" id="{F929DB5C-3D3B-21E6-5956-88FA53DFD9EA}"/>
                      </a:ext>
                    </a:extLst>
                  </p:cNvPr>
                  <p:cNvSpPr/>
                  <p:nvPr/>
                </p:nvSpPr>
                <p:spPr>
                  <a:xfrm>
                    <a:off x="14751641" y="10043754"/>
                    <a:ext cx="2413718" cy="1395174"/>
                  </a:xfrm>
                  <a:custGeom>
                    <a:avLst/>
                    <a:gdLst>
                      <a:gd name="connsiteX0" fmla="*/ 1861864 w 2413718"/>
                      <a:gd name="connsiteY0" fmla="*/ 1074777 h 1395174"/>
                      <a:gd name="connsiteX1" fmla="*/ 558843 w 2413718"/>
                      <a:gd name="connsiteY1" fmla="*/ 1074777 h 1395174"/>
                      <a:gd name="connsiteX2" fmla="*/ 554558 w 2413718"/>
                      <a:gd name="connsiteY2" fmla="*/ 320397 h 1395174"/>
                      <a:gd name="connsiteX3" fmla="*/ 1857577 w 2413718"/>
                      <a:gd name="connsiteY3" fmla="*/ 320397 h 1395174"/>
                      <a:gd name="connsiteX4" fmla="*/ 1861864 w 2413718"/>
                      <a:gd name="connsiteY4" fmla="*/ 1074777 h 1395174"/>
                      <a:gd name="connsiteX5" fmla="*/ 1861864 w 2413718"/>
                      <a:gd name="connsiteY5" fmla="*/ 1074777 h 1395174"/>
                      <a:gd name="connsiteX6" fmla="*/ 2384786 w 2413718"/>
                      <a:gd name="connsiteY6" fmla="*/ 547569 h 1395174"/>
                      <a:gd name="connsiteX7" fmla="*/ 2247626 w 2413718"/>
                      <a:gd name="connsiteY7" fmla="*/ 547569 h 1395174"/>
                      <a:gd name="connsiteX8" fmla="*/ 2123325 w 2413718"/>
                      <a:gd name="connsiteY8" fmla="*/ 376119 h 1395174"/>
                      <a:gd name="connsiteX9" fmla="*/ 2221909 w 2413718"/>
                      <a:gd name="connsiteY9" fmla="*/ 320397 h 1395174"/>
                      <a:gd name="connsiteX10" fmla="*/ 2059031 w 2413718"/>
                      <a:gd name="connsiteY10" fmla="*/ 204669 h 1395174"/>
                      <a:gd name="connsiteX11" fmla="*/ 1857577 w 2413718"/>
                      <a:gd name="connsiteY11" fmla="*/ 110371 h 1395174"/>
                      <a:gd name="connsiteX12" fmla="*/ 1758993 w 2413718"/>
                      <a:gd name="connsiteY12" fmla="*/ 166092 h 1395174"/>
                      <a:gd name="connsiteX13" fmla="*/ 1463242 w 2413718"/>
                      <a:gd name="connsiteY13" fmla="*/ 97513 h 1395174"/>
                      <a:gd name="connsiteX14" fmla="*/ 1463242 w 2413718"/>
                      <a:gd name="connsiteY14" fmla="*/ 16073 h 1395174"/>
                      <a:gd name="connsiteX15" fmla="*/ 944606 w 2413718"/>
                      <a:gd name="connsiteY15" fmla="*/ 16073 h 1395174"/>
                      <a:gd name="connsiteX16" fmla="*/ 944606 w 2413718"/>
                      <a:gd name="connsiteY16" fmla="*/ 97513 h 1395174"/>
                      <a:gd name="connsiteX17" fmla="*/ 648855 w 2413718"/>
                      <a:gd name="connsiteY17" fmla="*/ 166092 h 1395174"/>
                      <a:gd name="connsiteX18" fmla="*/ 550271 w 2413718"/>
                      <a:gd name="connsiteY18" fmla="*/ 110371 h 1395174"/>
                      <a:gd name="connsiteX19" fmla="*/ 348817 w 2413718"/>
                      <a:gd name="connsiteY19" fmla="*/ 204669 h 1395174"/>
                      <a:gd name="connsiteX20" fmla="*/ 185940 w 2413718"/>
                      <a:gd name="connsiteY20" fmla="*/ 320397 h 1395174"/>
                      <a:gd name="connsiteX21" fmla="*/ 284524 w 2413718"/>
                      <a:gd name="connsiteY21" fmla="*/ 376119 h 1395174"/>
                      <a:gd name="connsiteX22" fmla="*/ 164509 w 2413718"/>
                      <a:gd name="connsiteY22" fmla="*/ 547569 h 1395174"/>
                      <a:gd name="connsiteX23" fmla="*/ 27349 w 2413718"/>
                      <a:gd name="connsiteY23" fmla="*/ 547569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7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3 h 1395174"/>
                      <a:gd name="connsiteX32" fmla="*/ 948892 w 2413718"/>
                      <a:gd name="connsiteY32" fmla="*/ 1379101 h 1395174"/>
                      <a:gd name="connsiteX33" fmla="*/ 1467528 w 2413718"/>
                      <a:gd name="connsiteY33" fmla="*/ 1379101 h 1395174"/>
                      <a:gd name="connsiteX34" fmla="*/ 1467528 w 2413718"/>
                      <a:gd name="connsiteY34" fmla="*/ 1297663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7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9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7"/>
                        </a:moveTo>
                        <a:cubicBezTo>
                          <a:pt x="1501818" y="1284804"/>
                          <a:pt x="918889" y="1284804"/>
                          <a:pt x="558843" y="1074777"/>
                        </a:cubicBezTo>
                        <a:cubicBezTo>
                          <a:pt x="198799" y="864751"/>
                          <a:pt x="194512" y="526138"/>
                          <a:pt x="554558" y="320397"/>
                        </a:cubicBezTo>
                        <a:cubicBezTo>
                          <a:pt x="914602" y="110371"/>
                          <a:pt x="1497533" y="110371"/>
                          <a:pt x="1857577" y="320397"/>
                        </a:cubicBezTo>
                        <a:cubicBezTo>
                          <a:pt x="2217622" y="526138"/>
                          <a:pt x="2217622" y="864751"/>
                          <a:pt x="1861864" y="1074777"/>
                        </a:cubicBezTo>
                        <a:lnTo>
                          <a:pt x="1861864" y="1074777"/>
                        </a:lnTo>
                        <a:close/>
                        <a:moveTo>
                          <a:pt x="2384786" y="547569"/>
                        </a:moveTo>
                        <a:lnTo>
                          <a:pt x="2247626" y="547569"/>
                        </a:lnTo>
                        <a:cubicBezTo>
                          <a:pt x="2221909" y="487561"/>
                          <a:pt x="2179046" y="431840"/>
                          <a:pt x="2123325" y="376119"/>
                        </a:cubicBezTo>
                        <a:lnTo>
                          <a:pt x="2221909" y="320397"/>
                        </a:lnTo>
                        <a:cubicBezTo>
                          <a:pt x="2174760" y="277535"/>
                          <a:pt x="2123325" y="238958"/>
                          <a:pt x="2059031" y="204669"/>
                        </a:cubicBezTo>
                        <a:cubicBezTo>
                          <a:pt x="1994737" y="166092"/>
                          <a:pt x="1926158" y="136089"/>
                          <a:pt x="1857577" y="110371"/>
                        </a:cubicBezTo>
                        <a:lnTo>
                          <a:pt x="1758993" y="166092"/>
                        </a:lnTo>
                        <a:cubicBezTo>
                          <a:pt x="1664696" y="131802"/>
                          <a:pt x="1566112" y="110371"/>
                          <a:pt x="1463242" y="97513"/>
                        </a:cubicBezTo>
                        <a:lnTo>
                          <a:pt x="1463242" y="16073"/>
                        </a:lnTo>
                        <a:cubicBezTo>
                          <a:pt x="1291792" y="-5358"/>
                          <a:pt x="1116056" y="-5358"/>
                          <a:pt x="944606" y="16073"/>
                        </a:cubicBezTo>
                        <a:lnTo>
                          <a:pt x="944606" y="97513"/>
                        </a:lnTo>
                        <a:cubicBezTo>
                          <a:pt x="841736" y="110371"/>
                          <a:pt x="743152" y="136089"/>
                          <a:pt x="648855" y="166092"/>
                        </a:cubicBezTo>
                        <a:lnTo>
                          <a:pt x="550271" y="110371"/>
                        </a:lnTo>
                        <a:cubicBezTo>
                          <a:pt x="477405" y="136089"/>
                          <a:pt x="408825" y="170379"/>
                          <a:pt x="348817" y="204669"/>
                        </a:cubicBezTo>
                        <a:cubicBezTo>
                          <a:pt x="284524" y="243245"/>
                          <a:pt x="233089" y="281821"/>
                          <a:pt x="185940" y="320397"/>
                        </a:cubicBezTo>
                        <a:lnTo>
                          <a:pt x="284524" y="376119"/>
                        </a:lnTo>
                        <a:cubicBezTo>
                          <a:pt x="228802" y="431840"/>
                          <a:pt x="190226" y="487561"/>
                          <a:pt x="164509" y="547569"/>
                        </a:cubicBezTo>
                        <a:lnTo>
                          <a:pt x="27349" y="547569"/>
                        </a:lnTo>
                        <a:cubicBezTo>
                          <a:pt x="-11228" y="646152"/>
                          <a:pt x="-6941" y="749023"/>
                          <a:pt x="27349" y="847606"/>
                        </a:cubicBezTo>
                        <a:lnTo>
                          <a:pt x="164509" y="847606"/>
                        </a:lnTo>
                        <a:cubicBezTo>
                          <a:pt x="190226" y="907614"/>
                          <a:pt x="233089" y="963335"/>
                          <a:pt x="288810" y="1019056"/>
                        </a:cubicBezTo>
                        <a:lnTo>
                          <a:pt x="190226" y="1074777"/>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3"/>
                        </a:cubicBezTo>
                        <a:lnTo>
                          <a:pt x="948892" y="1379101"/>
                        </a:lnTo>
                        <a:cubicBezTo>
                          <a:pt x="1120342" y="1400532"/>
                          <a:pt x="1296078" y="1400532"/>
                          <a:pt x="1467528" y="1379101"/>
                        </a:cubicBezTo>
                        <a:lnTo>
                          <a:pt x="1467528" y="1297663"/>
                        </a:lnTo>
                        <a:cubicBezTo>
                          <a:pt x="1570399" y="1284804"/>
                          <a:pt x="1668983" y="1259086"/>
                          <a:pt x="1763280" y="1229082"/>
                        </a:cubicBezTo>
                        <a:lnTo>
                          <a:pt x="1861864" y="1284804"/>
                        </a:lnTo>
                        <a:cubicBezTo>
                          <a:pt x="1934730" y="1259086"/>
                          <a:pt x="2003310" y="1224796"/>
                          <a:pt x="2063318" y="1190506"/>
                        </a:cubicBezTo>
                        <a:cubicBezTo>
                          <a:pt x="2127611" y="1151930"/>
                          <a:pt x="2179046" y="1113354"/>
                          <a:pt x="2226195" y="1074777"/>
                        </a:cubicBezTo>
                        <a:lnTo>
                          <a:pt x="2127611" y="1019056"/>
                        </a:lnTo>
                        <a:cubicBezTo>
                          <a:pt x="2183333" y="963335"/>
                          <a:pt x="2221909" y="907614"/>
                          <a:pt x="2247626" y="847606"/>
                        </a:cubicBezTo>
                        <a:lnTo>
                          <a:pt x="2384786" y="847606"/>
                        </a:lnTo>
                        <a:cubicBezTo>
                          <a:pt x="2423362" y="749023"/>
                          <a:pt x="2423362" y="646152"/>
                          <a:pt x="2384786" y="54756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96" name="Freeform: Shape 695">
                    <a:extLst>
                      <a:ext uri="{FF2B5EF4-FFF2-40B4-BE49-F238E27FC236}">
                        <a16:creationId xmlns:a16="http://schemas.microsoft.com/office/drawing/2014/main" id="{6C9E6CC4-0EA9-1C65-BBA5-D6CAA24ACC7B}"/>
                      </a:ext>
                    </a:extLst>
                  </p:cNvPr>
                  <p:cNvSpPr/>
                  <p:nvPr/>
                </p:nvSpPr>
                <p:spPr>
                  <a:xfrm>
                    <a:off x="15704819" y="10741342"/>
                    <a:ext cx="1461611" cy="907612"/>
                  </a:xfrm>
                  <a:custGeom>
                    <a:avLst/>
                    <a:gdLst>
                      <a:gd name="connsiteX0" fmla="*/ 1435894 w 1461611"/>
                      <a:gd name="connsiteY0" fmla="*/ 150019 h 907612"/>
                      <a:gd name="connsiteX1" fmla="*/ 1435894 w 1461611"/>
                      <a:gd name="connsiteY1" fmla="*/ 355758 h 907612"/>
                      <a:gd name="connsiteX2" fmla="*/ 1461612 w 1461611"/>
                      <a:gd name="connsiteY2" fmla="*/ 205739 h 907612"/>
                      <a:gd name="connsiteX3" fmla="*/ 1461612 w 1461611"/>
                      <a:gd name="connsiteY3" fmla="*/ 0 h 907612"/>
                      <a:gd name="connsiteX4" fmla="*/ 1435894 w 1461611"/>
                      <a:gd name="connsiteY4" fmla="*/ 150019 h 907612"/>
                      <a:gd name="connsiteX5" fmla="*/ 1435894 w 1461611"/>
                      <a:gd name="connsiteY5" fmla="*/ 150019 h 907612"/>
                      <a:gd name="connsiteX6" fmla="*/ 0 w 1461611"/>
                      <a:gd name="connsiteY6" fmla="*/ 685800 h 907612"/>
                      <a:gd name="connsiteX7" fmla="*/ 0 w 1461611"/>
                      <a:gd name="connsiteY7" fmla="*/ 891540 h 907612"/>
                      <a:gd name="connsiteX8" fmla="*/ 518637 w 1461611"/>
                      <a:gd name="connsiteY8" fmla="*/ 891540 h 907612"/>
                      <a:gd name="connsiteX9" fmla="*/ 518637 w 1461611"/>
                      <a:gd name="connsiteY9" fmla="*/ 685800 h 907612"/>
                      <a:gd name="connsiteX10" fmla="*/ 0 w 1461611"/>
                      <a:gd name="connsiteY10" fmla="*/ 685800 h 907612"/>
                      <a:gd name="connsiteX11" fmla="*/ 0 w 1461611"/>
                      <a:gd name="connsiteY11" fmla="*/ 685800 h 907612"/>
                      <a:gd name="connsiteX12" fmla="*/ 1273017 w 1461611"/>
                      <a:gd name="connsiteY12" fmla="*/ 582930 h 907612"/>
                      <a:gd name="connsiteX13" fmla="*/ 1273017 w 1461611"/>
                      <a:gd name="connsiteY13" fmla="*/ 377190 h 907612"/>
                      <a:gd name="connsiteX14" fmla="*/ 908686 w 1461611"/>
                      <a:gd name="connsiteY14" fmla="*/ 591502 h 907612"/>
                      <a:gd name="connsiteX15" fmla="*/ 908686 w 1461611"/>
                      <a:gd name="connsiteY15" fmla="*/ 797242 h 907612"/>
                      <a:gd name="connsiteX16" fmla="*/ 1273017 w 1461611"/>
                      <a:gd name="connsiteY16" fmla="*/ 582930 h 90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2">
                        <a:moveTo>
                          <a:pt x="1435894" y="150019"/>
                        </a:moveTo>
                        <a:lnTo>
                          <a:pt x="1435894" y="355758"/>
                        </a:lnTo>
                        <a:cubicBezTo>
                          <a:pt x="1453039" y="308610"/>
                          <a:pt x="1461612" y="257175"/>
                          <a:pt x="1461612" y="205739"/>
                        </a:cubicBezTo>
                        <a:lnTo>
                          <a:pt x="1461612" y="0"/>
                        </a:lnTo>
                        <a:cubicBezTo>
                          <a:pt x="1461612" y="17145"/>
                          <a:pt x="1444467" y="115729"/>
                          <a:pt x="1435894" y="150019"/>
                        </a:cubicBezTo>
                        <a:lnTo>
                          <a:pt x="1435894" y="150019"/>
                        </a:lnTo>
                        <a:close/>
                        <a:moveTo>
                          <a:pt x="0" y="685800"/>
                        </a:moveTo>
                        <a:lnTo>
                          <a:pt x="0" y="891540"/>
                        </a:lnTo>
                        <a:cubicBezTo>
                          <a:pt x="171450" y="912971"/>
                          <a:pt x="347187" y="912971"/>
                          <a:pt x="518637" y="891540"/>
                        </a:cubicBezTo>
                        <a:lnTo>
                          <a:pt x="518637" y="685800"/>
                        </a:lnTo>
                        <a:cubicBezTo>
                          <a:pt x="347187" y="707231"/>
                          <a:pt x="167164" y="707231"/>
                          <a:pt x="0" y="685800"/>
                        </a:cubicBezTo>
                        <a:lnTo>
                          <a:pt x="0" y="685800"/>
                        </a:lnTo>
                        <a:close/>
                        <a:moveTo>
                          <a:pt x="1273017" y="582930"/>
                        </a:moveTo>
                        <a:lnTo>
                          <a:pt x="1273017" y="377190"/>
                        </a:lnTo>
                        <a:cubicBezTo>
                          <a:pt x="1170146" y="471488"/>
                          <a:pt x="1037273" y="540067"/>
                          <a:pt x="908686" y="591502"/>
                        </a:cubicBezTo>
                        <a:lnTo>
                          <a:pt x="908686" y="797242"/>
                        </a:lnTo>
                        <a:cubicBezTo>
                          <a:pt x="1037273" y="745807"/>
                          <a:pt x="1170146" y="677227"/>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4" name="Graphic 4">
                  <a:extLst>
                    <a:ext uri="{FF2B5EF4-FFF2-40B4-BE49-F238E27FC236}">
                      <a16:creationId xmlns:a16="http://schemas.microsoft.com/office/drawing/2014/main" id="{FDA63F4E-424A-18C7-9AF8-EC380DA350A1}"/>
                    </a:ext>
                  </a:extLst>
                </p:cNvPr>
                <p:cNvGrpSpPr/>
                <p:nvPr/>
              </p:nvGrpSpPr>
              <p:grpSpPr>
                <a:xfrm>
                  <a:off x="14748986" y="9816583"/>
                  <a:ext cx="2417444" cy="1600914"/>
                  <a:chOff x="14748986" y="9816583"/>
                  <a:chExt cx="2417444" cy="1600914"/>
                </a:xfrm>
                <a:solidFill>
                  <a:srgbClr val="000000"/>
                </a:solidFill>
              </p:grpSpPr>
              <p:sp>
                <p:nvSpPr>
                  <p:cNvPr id="673" name="Freeform: Shape 672">
                    <a:extLst>
                      <a:ext uri="{FF2B5EF4-FFF2-40B4-BE49-F238E27FC236}">
                        <a16:creationId xmlns:a16="http://schemas.microsoft.com/office/drawing/2014/main" id="{07E07D32-DB29-0458-C7CF-178A5A19DD99}"/>
                      </a:ext>
                    </a:extLst>
                  </p:cNvPr>
                  <p:cNvSpPr/>
                  <p:nvPr/>
                </p:nvSpPr>
                <p:spPr>
                  <a:xfrm>
                    <a:off x="15036165" y="9958881"/>
                    <a:ext cx="1843227" cy="761029"/>
                  </a:xfrm>
                  <a:custGeom>
                    <a:avLst/>
                    <a:gdLst>
                      <a:gd name="connsiteX0" fmla="*/ 0 w 1843227"/>
                      <a:gd name="connsiteY0" fmla="*/ 551003 h 761029"/>
                      <a:gd name="connsiteX1" fmla="*/ 0 w 1843227"/>
                      <a:gd name="connsiteY1" fmla="*/ 756743 h 761029"/>
                      <a:gd name="connsiteX2" fmla="*/ 47148 w 1843227"/>
                      <a:gd name="connsiteY2" fmla="*/ 585293 h 761029"/>
                      <a:gd name="connsiteX3" fmla="*/ 462915 w 1843227"/>
                      <a:gd name="connsiteY3" fmla="*/ 293828 h 761029"/>
                      <a:gd name="connsiteX4" fmla="*/ 870109 w 1843227"/>
                      <a:gd name="connsiteY4" fmla="*/ 225248 h 761029"/>
                      <a:gd name="connsiteX5" fmla="*/ 1465897 w 1843227"/>
                      <a:gd name="connsiteY5" fmla="*/ 328118 h 761029"/>
                      <a:gd name="connsiteX6" fmla="*/ 1573054 w 1843227"/>
                      <a:gd name="connsiteY6" fmla="*/ 379553 h 761029"/>
                      <a:gd name="connsiteX7" fmla="*/ 1843088 w 1843227"/>
                      <a:gd name="connsiteY7" fmla="*/ 761030 h 761029"/>
                      <a:gd name="connsiteX8" fmla="*/ 1843088 w 1843227"/>
                      <a:gd name="connsiteY8" fmla="*/ 555289 h 761029"/>
                      <a:gd name="connsiteX9" fmla="*/ 998696 w 1843227"/>
                      <a:gd name="connsiteY9" fmla="*/ 2363 h 761029"/>
                      <a:gd name="connsiteX10" fmla="*/ 0 w 1843227"/>
                      <a:gd name="connsiteY10" fmla="*/ 551003 h 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029">
                        <a:moveTo>
                          <a:pt x="0" y="551003"/>
                        </a:moveTo>
                        <a:lnTo>
                          <a:pt x="0" y="756743"/>
                        </a:lnTo>
                        <a:cubicBezTo>
                          <a:pt x="0" y="696736"/>
                          <a:pt x="17145" y="636728"/>
                          <a:pt x="47148" y="585293"/>
                        </a:cubicBezTo>
                        <a:cubicBezTo>
                          <a:pt x="141446" y="435274"/>
                          <a:pt x="300038" y="349549"/>
                          <a:pt x="462915" y="293828"/>
                        </a:cubicBezTo>
                        <a:cubicBezTo>
                          <a:pt x="600075" y="250965"/>
                          <a:pt x="724376" y="229534"/>
                          <a:pt x="870109" y="225248"/>
                        </a:cubicBezTo>
                        <a:cubicBezTo>
                          <a:pt x="1075848" y="220962"/>
                          <a:pt x="1277303" y="246680"/>
                          <a:pt x="1465897" y="328118"/>
                        </a:cubicBezTo>
                        <a:cubicBezTo>
                          <a:pt x="1504473" y="345263"/>
                          <a:pt x="1538764" y="362408"/>
                          <a:pt x="1573054" y="379553"/>
                        </a:cubicBezTo>
                        <a:cubicBezTo>
                          <a:pt x="1753076" y="482423"/>
                          <a:pt x="1847373" y="623869"/>
                          <a:pt x="1843088" y="761030"/>
                        </a:cubicBezTo>
                        <a:lnTo>
                          <a:pt x="1843088" y="555289"/>
                        </a:lnTo>
                        <a:cubicBezTo>
                          <a:pt x="1843088" y="233821"/>
                          <a:pt x="1435894" y="32367"/>
                          <a:pt x="998696" y="2363"/>
                        </a:cubicBezTo>
                        <a:cubicBezTo>
                          <a:pt x="518636" y="-23354"/>
                          <a:pt x="0" y="160955"/>
                          <a:pt x="0" y="55100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4" name="Freeform: Shape 673">
                    <a:extLst>
                      <a:ext uri="{FF2B5EF4-FFF2-40B4-BE49-F238E27FC236}">
                        <a16:creationId xmlns:a16="http://schemas.microsoft.com/office/drawing/2014/main" id="{AAF6788B-29F2-D46C-B606-1F2C66BC731B}"/>
                      </a:ext>
                    </a:extLst>
                  </p:cNvPr>
                  <p:cNvSpPr/>
                  <p:nvPr/>
                </p:nvSpPr>
                <p:spPr>
                  <a:xfrm>
                    <a:off x="15039913" y="10082331"/>
                    <a:ext cx="1839877" cy="1069419"/>
                  </a:xfrm>
                  <a:custGeom>
                    <a:avLst/>
                    <a:gdLst>
                      <a:gd name="connsiteX0" fmla="*/ 1569306 w 1839877"/>
                      <a:gd name="connsiteY0" fmla="*/ 157520 h 1069419"/>
                      <a:gd name="connsiteX1" fmla="*/ 1573592 w 1839877"/>
                      <a:gd name="connsiteY1" fmla="*/ 911900 h 1069419"/>
                      <a:gd name="connsiteX2" fmla="*/ 270572 w 1839877"/>
                      <a:gd name="connsiteY2" fmla="*/ 911900 h 1069419"/>
                      <a:gd name="connsiteX3" fmla="*/ 266286 w 1839877"/>
                      <a:gd name="connsiteY3" fmla="*/ 157520 h 1069419"/>
                      <a:gd name="connsiteX4" fmla="*/ 1569306 w 1839877"/>
                      <a:gd name="connsiteY4" fmla="*/ 157520 h 106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9419">
                        <a:moveTo>
                          <a:pt x="1569306" y="157520"/>
                        </a:moveTo>
                        <a:cubicBezTo>
                          <a:pt x="1929350" y="363260"/>
                          <a:pt x="1929350" y="706160"/>
                          <a:pt x="1573592" y="911900"/>
                        </a:cubicBezTo>
                        <a:cubicBezTo>
                          <a:pt x="1213547" y="1121926"/>
                          <a:pt x="630617" y="1121926"/>
                          <a:pt x="270572" y="911900"/>
                        </a:cubicBezTo>
                        <a:cubicBezTo>
                          <a:pt x="-89473" y="701874"/>
                          <a:pt x="-89473" y="363260"/>
                          <a:pt x="266286" y="157520"/>
                        </a:cubicBezTo>
                        <a:cubicBezTo>
                          <a:pt x="622044" y="-52507"/>
                          <a:pt x="1209261" y="-52507"/>
                          <a:pt x="1569306" y="15752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5" name="Freeform: Shape 674">
                    <a:extLst>
                      <a:ext uri="{FF2B5EF4-FFF2-40B4-BE49-F238E27FC236}">
                        <a16:creationId xmlns:a16="http://schemas.microsoft.com/office/drawing/2014/main" id="{5BC8401A-FF6D-EB8A-2CBA-E84C0A7832E5}"/>
                      </a:ext>
                    </a:extLst>
                  </p:cNvPr>
                  <p:cNvSpPr/>
                  <p:nvPr/>
                </p:nvSpPr>
                <p:spPr>
                  <a:xfrm>
                    <a:off x="16219169" y="10664189"/>
                    <a:ext cx="788670" cy="660082"/>
                  </a:xfrm>
                  <a:custGeom>
                    <a:avLst/>
                    <a:gdLst>
                      <a:gd name="connsiteX0" fmla="*/ 0 w 788670"/>
                      <a:gd name="connsiteY0" fmla="*/ 454342 h 660082"/>
                      <a:gd name="connsiteX1" fmla="*/ 0 w 788670"/>
                      <a:gd name="connsiteY1" fmla="*/ 660082 h 660082"/>
                      <a:gd name="connsiteX2" fmla="*/ 295752 w 788670"/>
                      <a:gd name="connsiteY2" fmla="*/ 591503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3"/>
                        </a:cubicBezTo>
                        <a:lnTo>
                          <a:pt x="295752" y="385763"/>
                        </a:lnTo>
                        <a:cubicBezTo>
                          <a:pt x="201454" y="415766"/>
                          <a:pt x="98584" y="437197"/>
                          <a:pt x="0" y="454342"/>
                        </a:cubicBezTo>
                        <a:lnTo>
                          <a:pt x="0" y="454342"/>
                        </a:lnTo>
                        <a:close/>
                        <a:moveTo>
                          <a:pt x="780098" y="205740"/>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4323"/>
                          <a:pt x="758667" y="257175"/>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6" name="Freeform: Shape 675">
                    <a:extLst>
                      <a:ext uri="{FF2B5EF4-FFF2-40B4-BE49-F238E27FC236}">
                        <a16:creationId xmlns:a16="http://schemas.microsoft.com/office/drawing/2014/main" id="{8CC6437F-647D-CEBD-3A3D-C59DEA00A2DF}"/>
                      </a:ext>
                    </a:extLst>
                  </p:cNvPr>
                  <p:cNvSpPr/>
                  <p:nvPr/>
                </p:nvSpPr>
                <p:spPr>
                  <a:xfrm>
                    <a:off x="16874966" y="10136980"/>
                    <a:ext cx="98583" cy="261461"/>
                  </a:xfrm>
                  <a:custGeom>
                    <a:avLst/>
                    <a:gdLst>
                      <a:gd name="connsiteX0" fmla="*/ 98584 w 98583"/>
                      <a:gd name="connsiteY0" fmla="*/ 0 h 261461"/>
                      <a:gd name="connsiteX1" fmla="*/ 98584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8584"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7" name="Freeform: Shape 676">
                    <a:extLst>
                      <a:ext uri="{FF2B5EF4-FFF2-40B4-BE49-F238E27FC236}">
                        <a16:creationId xmlns:a16="http://schemas.microsoft.com/office/drawing/2014/main" id="{0C9C9C5E-2453-515A-DB3C-8A1D69511B66}"/>
                      </a:ext>
                    </a:extLst>
                  </p:cNvPr>
                  <p:cNvSpPr/>
                  <p:nvPr/>
                </p:nvSpPr>
                <p:spPr>
                  <a:xfrm>
                    <a:off x="14916150" y="10136980"/>
                    <a:ext cx="788669" cy="1187291"/>
                  </a:xfrm>
                  <a:custGeom>
                    <a:avLst/>
                    <a:gdLst>
                      <a:gd name="connsiteX0" fmla="*/ 120015 w 788669"/>
                      <a:gd name="connsiteY0" fmla="*/ 55721 h 1187291"/>
                      <a:gd name="connsiteX1" fmla="*/ 120015 w 788669"/>
                      <a:gd name="connsiteY1" fmla="*/ 261462 h 1187291"/>
                      <a:gd name="connsiteX2" fmla="*/ 21431 w 788669"/>
                      <a:gd name="connsiteY2" fmla="*/ 205740 h 1187291"/>
                      <a:gd name="connsiteX3" fmla="*/ 21431 w 788669"/>
                      <a:gd name="connsiteY3" fmla="*/ 0 h 1187291"/>
                      <a:gd name="connsiteX4" fmla="*/ 120015 w 788669"/>
                      <a:gd name="connsiteY4" fmla="*/ 55721 h 1187291"/>
                      <a:gd name="connsiteX5" fmla="*/ 120015 w 788669"/>
                      <a:gd name="connsiteY5" fmla="*/ 55721 h 1187291"/>
                      <a:gd name="connsiteX6" fmla="*/ 788670 w 788669"/>
                      <a:gd name="connsiteY6" fmla="*/ 1187291 h 1187291"/>
                      <a:gd name="connsiteX7" fmla="*/ 788670 w 788669"/>
                      <a:gd name="connsiteY7" fmla="*/ 1187291 h 1187291"/>
                      <a:gd name="connsiteX8" fmla="*/ 788670 w 788669"/>
                      <a:gd name="connsiteY8" fmla="*/ 981551 h 1187291"/>
                      <a:gd name="connsiteX9" fmla="*/ 492919 w 788669"/>
                      <a:gd name="connsiteY9" fmla="*/ 912971 h 1187291"/>
                      <a:gd name="connsiteX10" fmla="*/ 492919 w 788669"/>
                      <a:gd name="connsiteY10" fmla="*/ 912971 h 1187291"/>
                      <a:gd name="connsiteX11" fmla="*/ 492919 w 788669"/>
                      <a:gd name="connsiteY11" fmla="*/ 1118712 h 1187291"/>
                      <a:gd name="connsiteX12" fmla="*/ 788670 w 788669"/>
                      <a:gd name="connsiteY12" fmla="*/ 1187291 h 1187291"/>
                      <a:gd name="connsiteX13" fmla="*/ 788670 w 788669"/>
                      <a:gd name="connsiteY13" fmla="*/ 1187291 h 1187291"/>
                      <a:gd name="connsiteX14" fmla="*/ 0 w 788669"/>
                      <a:gd name="connsiteY14" fmla="*/ 527209 h 1187291"/>
                      <a:gd name="connsiteX15" fmla="*/ 0 w 788669"/>
                      <a:gd name="connsiteY15" fmla="*/ 732949 h 1187291"/>
                      <a:gd name="connsiteX16" fmla="*/ 124301 w 788669"/>
                      <a:gd name="connsiteY16" fmla="*/ 904399 h 1187291"/>
                      <a:gd name="connsiteX17" fmla="*/ 124301 w 788669"/>
                      <a:gd name="connsiteY17" fmla="*/ 698659 h 1187291"/>
                      <a:gd name="connsiteX18" fmla="*/ 0 w 788669"/>
                      <a:gd name="connsiteY18" fmla="*/ 527209 h 118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1">
                        <a:moveTo>
                          <a:pt x="120015" y="55721"/>
                        </a:moveTo>
                        <a:lnTo>
                          <a:pt x="120015" y="261462"/>
                        </a:lnTo>
                        <a:lnTo>
                          <a:pt x="21431" y="205740"/>
                        </a:lnTo>
                        <a:lnTo>
                          <a:pt x="21431" y="0"/>
                        </a:lnTo>
                        <a:lnTo>
                          <a:pt x="120015" y="55721"/>
                        </a:lnTo>
                        <a:lnTo>
                          <a:pt x="120015" y="55721"/>
                        </a:lnTo>
                        <a:close/>
                        <a:moveTo>
                          <a:pt x="788670" y="1187291"/>
                        </a:moveTo>
                        <a:lnTo>
                          <a:pt x="788670" y="1187291"/>
                        </a:lnTo>
                        <a:lnTo>
                          <a:pt x="788670" y="981551"/>
                        </a:lnTo>
                        <a:cubicBezTo>
                          <a:pt x="690087" y="968693"/>
                          <a:pt x="587216" y="942975"/>
                          <a:pt x="492919" y="912971"/>
                        </a:cubicBezTo>
                        <a:lnTo>
                          <a:pt x="492919" y="912971"/>
                        </a:lnTo>
                        <a:lnTo>
                          <a:pt x="492919" y="1118712"/>
                        </a:lnTo>
                        <a:cubicBezTo>
                          <a:pt x="582930" y="1148715"/>
                          <a:pt x="690087" y="1170146"/>
                          <a:pt x="788670" y="1187291"/>
                        </a:cubicBezTo>
                        <a:lnTo>
                          <a:pt x="788670" y="1187291"/>
                        </a:lnTo>
                        <a:close/>
                        <a:moveTo>
                          <a:pt x="0" y="527209"/>
                        </a:moveTo>
                        <a:lnTo>
                          <a:pt x="0" y="732949"/>
                        </a:lnTo>
                        <a:cubicBezTo>
                          <a:pt x="25718" y="792956"/>
                          <a:pt x="68580" y="848678"/>
                          <a:pt x="124301" y="904399"/>
                        </a:cubicBezTo>
                        <a:lnTo>
                          <a:pt x="124301" y="698659"/>
                        </a:lnTo>
                        <a:cubicBezTo>
                          <a:pt x="68580" y="642938"/>
                          <a:pt x="25718" y="587216"/>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8" name="Freeform: Shape 677">
                    <a:extLst>
                      <a:ext uri="{FF2B5EF4-FFF2-40B4-BE49-F238E27FC236}">
                        <a16:creationId xmlns:a16="http://schemas.microsoft.com/office/drawing/2014/main" id="{1B7A550D-118B-DA48-6676-DACC6ADF048A}"/>
                      </a:ext>
                    </a:extLst>
                  </p:cNvPr>
                  <p:cNvSpPr/>
                  <p:nvPr/>
                </p:nvSpPr>
                <p:spPr>
                  <a:xfrm>
                    <a:off x="16999267" y="10664189"/>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9" name="Freeform: Shape 678">
                    <a:extLst>
                      <a:ext uri="{FF2B5EF4-FFF2-40B4-BE49-F238E27FC236}">
                        <a16:creationId xmlns:a16="http://schemas.microsoft.com/office/drawing/2014/main" id="{F823848E-302F-C06E-EFE5-C2C5FE37F8D9}"/>
                      </a:ext>
                    </a:extLst>
                  </p:cNvPr>
                  <p:cNvSpPr/>
                  <p:nvPr/>
                </p:nvSpPr>
                <p:spPr>
                  <a:xfrm>
                    <a:off x="14778990" y="10664189"/>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0" name="Freeform: Shape 679">
                    <a:extLst>
                      <a:ext uri="{FF2B5EF4-FFF2-40B4-BE49-F238E27FC236}">
                        <a16:creationId xmlns:a16="http://schemas.microsoft.com/office/drawing/2014/main" id="{D0841541-D67D-EA47-58E5-77C770E5B642}"/>
                      </a:ext>
                    </a:extLst>
                  </p:cNvPr>
                  <p:cNvSpPr/>
                  <p:nvPr/>
                </p:nvSpPr>
                <p:spPr>
                  <a:xfrm>
                    <a:off x="16514921" y="11045665"/>
                    <a:ext cx="98583" cy="261461"/>
                  </a:xfrm>
                  <a:custGeom>
                    <a:avLst/>
                    <a:gdLst>
                      <a:gd name="connsiteX0" fmla="*/ 98584 w 98583"/>
                      <a:gd name="connsiteY0" fmla="*/ 55721 h 261461"/>
                      <a:gd name="connsiteX1" fmla="*/ 98584 w 98583"/>
                      <a:gd name="connsiteY1" fmla="*/ 261462 h 261461"/>
                      <a:gd name="connsiteX2" fmla="*/ 0 w 98583"/>
                      <a:gd name="connsiteY2" fmla="*/ 205740 h 261461"/>
                      <a:gd name="connsiteX3" fmla="*/ 0 w 98583"/>
                      <a:gd name="connsiteY3" fmla="*/ 0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55721"/>
                        </a:moveTo>
                        <a:lnTo>
                          <a:pt x="98584" y="261462"/>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1" name="Freeform: Shape 680">
                    <a:extLst>
                      <a:ext uri="{FF2B5EF4-FFF2-40B4-BE49-F238E27FC236}">
                        <a16:creationId xmlns:a16="http://schemas.microsoft.com/office/drawing/2014/main" id="{DA5E3E7A-7AF8-6D64-18E1-A7691A64FBA1}"/>
                      </a:ext>
                    </a:extLst>
                  </p:cNvPr>
                  <p:cNvSpPr/>
                  <p:nvPr/>
                </p:nvSpPr>
                <p:spPr>
                  <a:xfrm>
                    <a:off x="15310484" y="11045665"/>
                    <a:ext cx="98583" cy="261461"/>
                  </a:xfrm>
                  <a:custGeom>
                    <a:avLst/>
                    <a:gdLst>
                      <a:gd name="connsiteX0" fmla="*/ 98584 w 98583"/>
                      <a:gd name="connsiteY0" fmla="*/ 0 h 261461"/>
                      <a:gd name="connsiteX1" fmla="*/ 94297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4297"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2" name="Freeform: Shape 681">
                    <a:extLst>
                      <a:ext uri="{FF2B5EF4-FFF2-40B4-BE49-F238E27FC236}">
                        <a16:creationId xmlns:a16="http://schemas.microsoft.com/office/drawing/2014/main" id="{BBBA845C-444B-EE9D-449B-58AE06259FBD}"/>
                      </a:ext>
                    </a:extLst>
                  </p:cNvPr>
                  <p:cNvSpPr/>
                  <p:nvPr/>
                </p:nvSpPr>
                <p:spPr>
                  <a:xfrm>
                    <a:off x="14748986" y="10509884"/>
                    <a:ext cx="561498" cy="792956"/>
                  </a:xfrm>
                  <a:custGeom>
                    <a:avLst/>
                    <a:gdLst>
                      <a:gd name="connsiteX0" fmla="*/ 561498 w 561498"/>
                      <a:gd name="connsiteY0" fmla="*/ 591503 h 792956"/>
                      <a:gd name="connsiteX1" fmla="*/ 192881 w 561498"/>
                      <a:gd name="connsiteY1" fmla="*/ 377190 h 792956"/>
                      <a:gd name="connsiteX2" fmla="*/ 192881 w 561498"/>
                      <a:gd name="connsiteY2" fmla="*/ 582930 h 792956"/>
                      <a:gd name="connsiteX3" fmla="*/ 561498 w 561498"/>
                      <a:gd name="connsiteY3" fmla="*/ 792956 h 792956"/>
                      <a:gd name="connsiteX4" fmla="*/ 561498 w 561498"/>
                      <a:gd name="connsiteY4" fmla="*/ 792956 h 792956"/>
                      <a:gd name="connsiteX5" fmla="*/ 561498 w 561498"/>
                      <a:gd name="connsiteY5" fmla="*/ 591503 h 792956"/>
                      <a:gd name="connsiteX6" fmla="*/ 561498 w 561498"/>
                      <a:gd name="connsiteY6" fmla="*/ 591503 h 792956"/>
                      <a:gd name="connsiteX7" fmla="*/ 0 w 561498"/>
                      <a:gd name="connsiteY7" fmla="*/ 0 h 792956"/>
                      <a:gd name="connsiteX8" fmla="*/ 0 w 561498"/>
                      <a:gd name="connsiteY8" fmla="*/ 205740 h 792956"/>
                      <a:gd name="connsiteX9" fmla="*/ 30004 w 561498"/>
                      <a:gd name="connsiteY9" fmla="*/ 360045 h 792956"/>
                      <a:gd name="connsiteX10" fmla="*/ 30004 w 561498"/>
                      <a:gd name="connsiteY10" fmla="*/ 154305 h 792956"/>
                      <a:gd name="connsiteX11" fmla="*/ 0 w 561498"/>
                      <a:gd name="connsiteY11" fmla="*/ 0 h 79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2956">
                        <a:moveTo>
                          <a:pt x="561498" y="591503"/>
                        </a:moveTo>
                        <a:cubicBezTo>
                          <a:pt x="428625" y="544354"/>
                          <a:pt x="300038" y="471488"/>
                          <a:pt x="192881" y="377190"/>
                        </a:cubicBezTo>
                        <a:lnTo>
                          <a:pt x="192881" y="582930"/>
                        </a:lnTo>
                        <a:cubicBezTo>
                          <a:pt x="295751" y="672941"/>
                          <a:pt x="428625" y="750094"/>
                          <a:pt x="561498" y="792956"/>
                        </a:cubicBezTo>
                        <a:lnTo>
                          <a:pt x="561498" y="792956"/>
                        </a:lnTo>
                        <a:lnTo>
                          <a:pt x="561498" y="591503"/>
                        </a:lnTo>
                        <a:lnTo>
                          <a:pt x="561498" y="591503"/>
                        </a:lnTo>
                        <a:close/>
                        <a:moveTo>
                          <a:pt x="0" y="0"/>
                        </a:moveTo>
                        <a:lnTo>
                          <a:pt x="0" y="205740"/>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3" name="Freeform: Shape 682">
                    <a:extLst>
                      <a:ext uri="{FF2B5EF4-FFF2-40B4-BE49-F238E27FC236}">
                        <a16:creationId xmlns:a16="http://schemas.microsoft.com/office/drawing/2014/main" id="{C68244C5-E8B0-7A3C-A5CC-435E8BEF30BD}"/>
                      </a:ext>
                    </a:extLst>
                  </p:cNvPr>
                  <p:cNvSpPr/>
                  <p:nvPr/>
                </p:nvSpPr>
                <p:spPr>
                  <a:xfrm>
                    <a:off x="14751641" y="9816583"/>
                    <a:ext cx="2413718" cy="1395174"/>
                  </a:xfrm>
                  <a:custGeom>
                    <a:avLst/>
                    <a:gdLst>
                      <a:gd name="connsiteX0" fmla="*/ 1861864 w 2413718"/>
                      <a:gd name="connsiteY0" fmla="*/ 1074778 h 1395174"/>
                      <a:gd name="connsiteX1" fmla="*/ 558843 w 2413718"/>
                      <a:gd name="connsiteY1" fmla="*/ 1074778 h 1395174"/>
                      <a:gd name="connsiteX2" fmla="*/ 554558 w 2413718"/>
                      <a:gd name="connsiteY2" fmla="*/ 320397 h 1395174"/>
                      <a:gd name="connsiteX3" fmla="*/ 1857577 w 2413718"/>
                      <a:gd name="connsiteY3" fmla="*/ 320397 h 1395174"/>
                      <a:gd name="connsiteX4" fmla="*/ 1861864 w 2413718"/>
                      <a:gd name="connsiteY4" fmla="*/ 1074778 h 1395174"/>
                      <a:gd name="connsiteX5" fmla="*/ 1861864 w 2413718"/>
                      <a:gd name="connsiteY5" fmla="*/ 1074778 h 1395174"/>
                      <a:gd name="connsiteX6" fmla="*/ 2384786 w 2413718"/>
                      <a:gd name="connsiteY6" fmla="*/ 547569 h 1395174"/>
                      <a:gd name="connsiteX7" fmla="*/ 2247626 w 2413718"/>
                      <a:gd name="connsiteY7" fmla="*/ 547569 h 1395174"/>
                      <a:gd name="connsiteX8" fmla="*/ 2123325 w 2413718"/>
                      <a:gd name="connsiteY8" fmla="*/ 376119 h 1395174"/>
                      <a:gd name="connsiteX9" fmla="*/ 2221909 w 2413718"/>
                      <a:gd name="connsiteY9" fmla="*/ 320397 h 1395174"/>
                      <a:gd name="connsiteX10" fmla="*/ 2059031 w 2413718"/>
                      <a:gd name="connsiteY10" fmla="*/ 204669 h 1395174"/>
                      <a:gd name="connsiteX11" fmla="*/ 1857577 w 2413718"/>
                      <a:gd name="connsiteY11" fmla="*/ 110371 h 1395174"/>
                      <a:gd name="connsiteX12" fmla="*/ 1758993 w 2413718"/>
                      <a:gd name="connsiteY12" fmla="*/ 166092 h 1395174"/>
                      <a:gd name="connsiteX13" fmla="*/ 1463242 w 2413718"/>
                      <a:gd name="connsiteY13" fmla="*/ 97513 h 1395174"/>
                      <a:gd name="connsiteX14" fmla="*/ 1463242 w 2413718"/>
                      <a:gd name="connsiteY14" fmla="*/ 16073 h 1395174"/>
                      <a:gd name="connsiteX15" fmla="*/ 944606 w 2413718"/>
                      <a:gd name="connsiteY15" fmla="*/ 16073 h 1395174"/>
                      <a:gd name="connsiteX16" fmla="*/ 944606 w 2413718"/>
                      <a:gd name="connsiteY16" fmla="*/ 97513 h 1395174"/>
                      <a:gd name="connsiteX17" fmla="*/ 648855 w 2413718"/>
                      <a:gd name="connsiteY17" fmla="*/ 166092 h 1395174"/>
                      <a:gd name="connsiteX18" fmla="*/ 550271 w 2413718"/>
                      <a:gd name="connsiteY18" fmla="*/ 110371 h 1395174"/>
                      <a:gd name="connsiteX19" fmla="*/ 348817 w 2413718"/>
                      <a:gd name="connsiteY19" fmla="*/ 204669 h 1395174"/>
                      <a:gd name="connsiteX20" fmla="*/ 185940 w 2413718"/>
                      <a:gd name="connsiteY20" fmla="*/ 320397 h 1395174"/>
                      <a:gd name="connsiteX21" fmla="*/ 284524 w 2413718"/>
                      <a:gd name="connsiteY21" fmla="*/ 376119 h 1395174"/>
                      <a:gd name="connsiteX22" fmla="*/ 164509 w 2413718"/>
                      <a:gd name="connsiteY22" fmla="*/ 547569 h 1395174"/>
                      <a:gd name="connsiteX23" fmla="*/ 27349 w 2413718"/>
                      <a:gd name="connsiteY23" fmla="*/ 547569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8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3 h 1395174"/>
                      <a:gd name="connsiteX32" fmla="*/ 948892 w 2413718"/>
                      <a:gd name="connsiteY32" fmla="*/ 1379101 h 1395174"/>
                      <a:gd name="connsiteX33" fmla="*/ 1467528 w 2413718"/>
                      <a:gd name="connsiteY33" fmla="*/ 1379101 h 1395174"/>
                      <a:gd name="connsiteX34" fmla="*/ 1467528 w 2413718"/>
                      <a:gd name="connsiteY34" fmla="*/ 1297663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8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9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8"/>
                        </a:moveTo>
                        <a:cubicBezTo>
                          <a:pt x="1501818" y="1284804"/>
                          <a:pt x="918889" y="1284804"/>
                          <a:pt x="558843" y="1074778"/>
                        </a:cubicBezTo>
                        <a:cubicBezTo>
                          <a:pt x="198799" y="864751"/>
                          <a:pt x="194512" y="526138"/>
                          <a:pt x="554558" y="320397"/>
                        </a:cubicBezTo>
                        <a:cubicBezTo>
                          <a:pt x="914602" y="110371"/>
                          <a:pt x="1497533" y="110371"/>
                          <a:pt x="1857577" y="320397"/>
                        </a:cubicBezTo>
                        <a:cubicBezTo>
                          <a:pt x="2217622" y="526138"/>
                          <a:pt x="2217622" y="864751"/>
                          <a:pt x="1861864" y="1074778"/>
                        </a:cubicBezTo>
                        <a:lnTo>
                          <a:pt x="1861864" y="1074778"/>
                        </a:lnTo>
                        <a:close/>
                        <a:moveTo>
                          <a:pt x="2384786" y="547569"/>
                        </a:moveTo>
                        <a:lnTo>
                          <a:pt x="2247626" y="547569"/>
                        </a:lnTo>
                        <a:cubicBezTo>
                          <a:pt x="2221909" y="487561"/>
                          <a:pt x="2179046" y="431840"/>
                          <a:pt x="2123325" y="376119"/>
                        </a:cubicBezTo>
                        <a:lnTo>
                          <a:pt x="2221909" y="320397"/>
                        </a:lnTo>
                        <a:cubicBezTo>
                          <a:pt x="2174760" y="277535"/>
                          <a:pt x="2123325" y="238959"/>
                          <a:pt x="2059031" y="204669"/>
                        </a:cubicBezTo>
                        <a:cubicBezTo>
                          <a:pt x="1994737" y="166092"/>
                          <a:pt x="1926158" y="136089"/>
                          <a:pt x="1857577" y="110371"/>
                        </a:cubicBezTo>
                        <a:lnTo>
                          <a:pt x="1758993" y="166092"/>
                        </a:lnTo>
                        <a:cubicBezTo>
                          <a:pt x="1664696" y="131803"/>
                          <a:pt x="1566112" y="110371"/>
                          <a:pt x="1463242" y="97513"/>
                        </a:cubicBezTo>
                        <a:lnTo>
                          <a:pt x="1463242" y="16073"/>
                        </a:lnTo>
                        <a:cubicBezTo>
                          <a:pt x="1291792" y="-5358"/>
                          <a:pt x="1116056" y="-5358"/>
                          <a:pt x="944606" y="16073"/>
                        </a:cubicBezTo>
                        <a:lnTo>
                          <a:pt x="944606" y="97513"/>
                        </a:lnTo>
                        <a:cubicBezTo>
                          <a:pt x="841736" y="110371"/>
                          <a:pt x="743152" y="136089"/>
                          <a:pt x="648855" y="166092"/>
                        </a:cubicBezTo>
                        <a:lnTo>
                          <a:pt x="550271" y="110371"/>
                        </a:lnTo>
                        <a:cubicBezTo>
                          <a:pt x="477405" y="136089"/>
                          <a:pt x="408825" y="170379"/>
                          <a:pt x="348817" y="204669"/>
                        </a:cubicBezTo>
                        <a:cubicBezTo>
                          <a:pt x="284524" y="243245"/>
                          <a:pt x="233089" y="281821"/>
                          <a:pt x="185940" y="320397"/>
                        </a:cubicBezTo>
                        <a:lnTo>
                          <a:pt x="284524" y="376119"/>
                        </a:lnTo>
                        <a:cubicBezTo>
                          <a:pt x="228802" y="431840"/>
                          <a:pt x="190226" y="487561"/>
                          <a:pt x="164509" y="547569"/>
                        </a:cubicBezTo>
                        <a:lnTo>
                          <a:pt x="27349" y="547569"/>
                        </a:lnTo>
                        <a:cubicBezTo>
                          <a:pt x="-11228" y="646153"/>
                          <a:pt x="-6941" y="749023"/>
                          <a:pt x="27349" y="847606"/>
                        </a:cubicBezTo>
                        <a:lnTo>
                          <a:pt x="164509" y="847606"/>
                        </a:lnTo>
                        <a:cubicBezTo>
                          <a:pt x="190226" y="907614"/>
                          <a:pt x="233089" y="963335"/>
                          <a:pt x="288810" y="1019056"/>
                        </a:cubicBezTo>
                        <a:lnTo>
                          <a:pt x="190226" y="1074778"/>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3"/>
                        </a:cubicBezTo>
                        <a:lnTo>
                          <a:pt x="948892" y="1379101"/>
                        </a:lnTo>
                        <a:cubicBezTo>
                          <a:pt x="1120342" y="1400532"/>
                          <a:pt x="1296078" y="1400532"/>
                          <a:pt x="1467528" y="1379101"/>
                        </a:cubicBezTo>
                        <a:lnTo>
                          <a:pt x="1467528" y="1297663"/>
                        </a:lnTo>
                        <a:cubicBezTo>
                          <a:pt x="1570399" y="1284804"/>
                          <a:pt x="1668983" y="1259086"/>
                          <a:pt x="1763280" y="1229082"/>
                        </a:cubicBezTo>
                        <a:lnTo>
                          <a:pt x="1861864" y="1284804"/>
                        </a:lnTo>
                        <a:cubicBezTo>
                          <a:pt x="1934730" y="1259086"/>
                          <a:pt x="2003310" y="1224797"/>
                          <a:pt x="2063318" y="1190506"/>
                        </a:cubicBezTo>
                        <a:cubicBezTo>
                          <a:pt x="2127611" y="1151930"/>
                          <a:pt x="2179046" y="1113354"/>
                          <a:pt x="2226195" y="1074778"/>
                        </a:cubicBezTo>
                        <a:lnTo>
                          <a:pt x="2127611" y="1019056"/>
                        </a:lnTo>
                        <a:cubicBezTo>
                          <a:pt x="2183333" y="963335"/>
                          <a:pt x="2221909" y="907614"/>
                          <a:pt x="2247626" y="847606"/>
                        </a:cubicBezTo>
                        <a:lnTo>
                          <a:pt x="2384786" y="847606"/>
                        </a:lnTo>
                        <a:cubicBezTo>
                          <a:pt x="2423362" y="749023"/>
                          <a:pt x="2423362" y="646153"/>
                          <a:pt x="2384786" y="54756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84" name="Freeform: Shape 683">
                    <a:extLst>
                      <a:ext uri="{FF2B5EF4-FFF2-40B4-BE49-F238E27FC236}">
                        <a16:creationId xmlns:a16="http://schemas.microsoft.com/office/drawing/2014/main" id="{9A40D996-5869-4D92-4694-552EECEF5FBD}"/>
                      </a:ext>
                    </a:extLst>
                  </p:cNvPr>
                  <p:cNvSpPr/>
                  <p:nvPr/>
                </p:nvSpPr>
                <p:spPr>
                  <a:xfrm>
                    <a:off x="15704819" y="10514171"/>
                    <a:ext cx="1461611" cy="903327"/>
                  </a:xfrm>
                  <a:custGeom>
                    <a:avLst/>
                    <a:gdLst>
                      <a:gd name="connsiteX0" fmla="*/ 1435894 w 1461611"/>
                      <a:gd name="connsiteY0" fmla="*/ 150019 h 903327"/>
                      <a:gd name="connsiteX1" fmla="*/ 1435894 w 1461611"/>
                      <a:gd name="connsiteY1" fmla="*/ 355759 h 903327"/>
                      <a:gd name="connsiteX2" fmla="*/ 1461612 w 1461611"/>
                      <a:gd name="connsiteY2" fmla="*/ 205740 h 903327"/>
                      <a:gd name="connsiteX3" fmla="*/ 1461612 w 1461611"/>
                      <a:gd name="connsiteY3" fmla="*/ 0 h 903327"/>
                      <a:gd name="connsiteX4" fmla="*/ 1435894 w 1461611"/>
                      <a:gd name="connsiteY4" fmla="*/ 150019 h 903327"/>
                      <a:gd name="connsiteX5" fmla="*/ 1435894 w 1461611"/>
                      <a:gd name="connsiteY5" fmla="*/ 150019 h 903327"/>
                      <a:gd name="connsiteX6" fmla="*/ 0 w 1461611"/>
                      <a:gd name="connsiteY6" fmla="*/ 681514 h 903327"/>
                      <a:gd name="connsiteX7" fmla="*/ 0 w 1461611"/>
                      <a:gd name="connsiteY7" fmla="*/ 887254 h 903327"/>
                      <a:gd name="connsiteX8" fmla="*/ 518637 w 1461611"/>
                      <a:gd name="connsiteY8" fmla="*/ 887254 h 903327"/>
                      <a:gd name="connsiteX9" fmla="*/ 518637 w 1461611"/>
                      <a:gd name="connsiteY9" fmla="*/ 681514 h 903327"/>
                      <a:gd name="connsiteX10" fmla="*/ 0 w 1461611"/>
                      <a:gd name="connsiteY10" fmla="*/ 681514 h 903327"/>
                      <a:gd name="connsiteX11" fmla="*/ 0 w 1461611"/>
                      <a:gd name="connsiteY11" fmla="*/ 681514 h 903327"/>
                      <a:gd name="connsiteX12" fmla="*/ 1273017 w 1461611"/>
                      <a:gd name="connsiteY12" fmla="*/ 582930 h 903327"/>
                      <a:gd name="connsiteX13" fmla="*/ 1273017 w 1461611"/>
                      <a:gd name="connsiteY13" fmla="*/ 377190 h 903327"/>
                      <a:gd name="connsiteX14" fmla="*/ 908686 w 1461611"/>
                      <a:gd name="connsiteY14" fmla="*/ 591503 h 903327"/>
                      <a:gd name="connsiteX15" fmla="*/ 908686 w 1461611"/>
                      <a:gd name="connsiteY15" fmla="*/ 797242 h 903327"/>
                      <a:gd name="connsiteX16" fmla="*/ 1273017 w 1461611"/>
                      <a:gd name="connsiteY16" fmla="*/ 582930 h 9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3327">
                        <a:moveTo>
                          <a:pt x="1435894" y="150019"/>
                        </a:moveTo>
                        <a:lnTo>
                          <a:pt x="1435894" y="355759"/>
                        </a:lnTo>
                        <a:cubicBezTo>
                          <a:pt x="1453039" y="308610"/>
                          <a:pt x="1461612" y="257175"/>
                          <a:pt x="1461612" y="205740"/>
                        </a:cubicBezTo>
                        <a:lnTo>
                          <a:pt x="1461612" y="0"/>
                        </a:lnTo>
                        <a:cubicBezTo>
                          <a:pt x="1461612" y="17145"/>
                          <a:pt x="1444467" y="115729"/>
                          <a:pt x="1435894" y="150019"/>
                        </a:cubicBezTo>
                        <a:lnTo>
                          <a:pt x="1435894" y="150019"/>
                        </a:lnTo>
                        <a:close/>
                        <a:moveTo>
                          <a:pt x="0" y="681514"/>
                        </a:moveTo>
                        <a:lnTo>
                          <a:pt x="0" y="887254"/>
                        </a:lnTo>
                        <a:cubicBezTo>
                          <a:pt x="171450" y="908685"/>
                          <a:pt x="347187" y="908685"/>
                          <a:pt x="518637" y="887254"/>
                        </a:cubicBezTo>
                        <a:lnTo>
                          <a:pt x="518637" y="681514"/>
                        </a:lnTo>
                        <a:cubicBezTo>
                          <a:pt x="347187" y="702945"/>
                          <a:pt x="167164" y="702945"/>
                          <a:pt x="0" y="681514"/>
                        </a:cubicBezTo>
                        <a:lnTo>
                          <a:pt x="0" y="681514"/>
                        </a:lnTo>
                        <a:close/>
                        <a:moveTo>
                          <a:pt x="1273017" y="582930"/>
                        </a:moveTo>
                        <a:lnTo>
                          <a:pt x="1273017" y="377190"/>
                        </a:lnTo>
                        <a:cubicBezTo>
                          <a:pt x="1170146" y="471488"/>
                          <a:pt x="1037273" y="540067"/>
                          <a:pt x="908686" y="591503"/>
                        </a:cubicBezTo>
                        <a:lnTo>
                          <a:pt x="908686" y="797242"/>
                        </a:lnTo>
                        <a:cubicBezTo>
                          <a:pt x="1037273" y="745807"/>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5" name="Graphic 4">
                  <a:extLst>
                    <a:ext uri="{FF2B5EF4-FFF2-40B4-BE49-F238E27FC236}">
                      <a16:creationId xmlns:a16="http://schemas.microsoft.com/office/drawing/2014/main" id="{153994F8-9762-4216-387C-9B48841B158A}"/>
                    </a:ext>
                  </a:extLst>
                </p:cNvPr>
                <p:cNvGrpSpPr/>
                <p:nvPr/>
              </p:nvGrpSpPr>
              <p:grpSpPr>
                <a:xfrm>
                  <a:off x="14748986" y="9585126"/>
                  <a:ext cx="2417444" cy="1605200"/>
                  <a:chOff x="14748986" y="9585126"/>
                  <a:chExt cx="2417444" cy="1605200"/>
                </a:xfrm>
                <a:solidFill>
                  <a:srgbClr val="000000"/>
                </a:solidFill>
              </p:grpSpPr>
              <p:sp>
                <p:nvSpPr>
                  <p:cNvPr id="661" name="Freeform: Shape 660">
                    <a:extLst>
                      <a:ext uri="{FF2B5EF4-FFF2-40B4-BE49-F238E27FC236}">
                        <a16:creationId xmlns:a16="http://schemas.microsoft.com/office/drawing/2014/main" id="{49788087-005D-C825-829C-6E78112C9C6B}"/>
                      </a:ext>
                    </a:extLst>
                  </p:cNvPr>
                  <p:cNvSpPr/>
                  <p:nvPr/>
                </p:nvSpPr>
                <p:spPr>
                  <a:xfrm>
                    <a:off x="15036165" y="9730921"/>
                    <a:ext cx="1843227" cy="761818"/>
                  </a:xfrm>
                  <a:custGeom>
                    <a:avLst/>
                    <a:gdLst>
                      <a:gd name="connsiteX0" fmla="*/ 0 w 1843227"/>
                      <a:gd name="connsiteY0" fmla="*/ 551791 h 761818"/>
                      <a:gd name="connsiteX1" fmla="*/ 0 w 1843227"/>
                      <a:gd name="connsiteY1" fmla="*/ 757532 h 761818"/>
                      <a:gd name="connsiteX2" fmla="*/ 47148 w 1843227"/>
                      <a:gd name="connsiteY2" fmla="*/ 586082 h 761818"/>
                      <a:gd name="connsiteX3" fmla="*/ 462915 w 1843227"/>
                      <a:gd name="connsiteY3" fmla="*/ 294616 h 761818"/>
                      <a:gd name="connsiteX4" fmla="*/ 870109 w 1843227"/>
                      <a:gd name="connsiteY4" fmla="*/ 226037 h 761818"/>
                      <a:gd name="connsiteX5" fmla="*/ 1465897 w 1843227"/>
                      <a:gd name="connsiteY5" fmla="*/ 328907 h 761818"/>
                      <a:gd name="connsiteX6" fmla="*/ 1573054 w 1843227"/>
                      <a:gd name="connsiteY6" fmla="*/ 380341 h 761818"/>
                      <a:gd name="connsiteX7" fmla="*/ 1843088 w 1843227"/>
                      <a:gd name="connsiteY7" fmla="*/ 761818 h 761818"/>
                      <a:gd name="connsiteX8" fmla="*/ 1843088 w 1843227"/>
                      <a:gd name="connsiteY8" fmla="*/ 556078 h 761818"/>
                      <a:gd name="connsiteX9" fmla="*/ 998696 w 1843227"/>
                      <a:gd name="connsiteY9" fmla="*/ 3152 h 761818"/>
                      <a:gd name="connsiteX10" fmla="*/ 0 w 1843227"/>
                      <a:gd name="connsiteY10" fmla="*/ 551791 h 76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818">
                        <a:moveTo>
                          <a:pt x="0" y="551791"/>
                        </a:moveTo>
                        <a:lnTo>
                          <a:pt x="0" y="757532"/>
                        </a:lnTo>
                        <a:cubicBezTo>
                          <a:pt x="0" y="697524"/>
                          <a:pt x="17145" y="637516"/>
                          <a:pt x="47148" y="586082"/>
                        </a:cubicBezTo>
                        <a:cubicBezTo>
                          <a:pt x="141446" y="436063"/>
                          <a:pt x="300038" y="350338"/>
                          <a:pt x="462915" y="294616"/>
                        </a:cubicBezTo>
                        <a:cubicBezTo>
                          <a:pt x="600075" y="251754"/>
                          <a:pt x="724376" y="230323"/>
                          <a:pt x="870109" y="226037"/>
                        </a:cubicBezTo>
                        <a:cubicBezTo>
                          <a:pt x="1075848" y="221750"/>
                          <a:pt x="1277303" y="247468"/>
                          <a:pt x="1465897" y="328907"/>
                        </a:cubicBezTo>
                        <a:cubicBezTo>
                          <a:pt x="1504473" y="346052"/>
                          <a:pt x="1538764" y="363197"/>
                          <a:pt x="1573054" y="380341"/>
                        </a:cubicBezTo>
                        <a:cubicBezTo>
                          <a:pt x="1753076" y="483212"/>
                          <a:pt x="1847373" y="624658"/>
                          <a:pt x="1843088" y="761818"/>
                        </a:cubicBezTo>
                        <a:lnTo>
                          <a:pt x="1843088" y="556078"/>
                        </a:lnTo>
                        <a:cubicBezTo>
                          <a:pt x="1843088" y="234609"/>
                          <a:pt x="1435894" y="33156"/>
                          <a:pt x="998696" y="3152"/>
                        </a:cubicBezTo>
                        <a:cubicBezTo>
                          <a:pt x="518636" y="-26852"/>
                          <a:pt x="0" y="157457"/>
                          <a:pt x="0" y="55179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2" name="Freeform: Shape 661">
                    <a:extLst>
                      <a:ext uri="{FF2B5EF4-FFF2-40B4-BE49-F238E27FC236}">
                        <a16:creationId xmlns:a16="http://schemas.microsoft.com/office/drawing/2014/main" id="{CA9B9C0F-827B-76AF-9333-85D994533C19}"/>
                      </a:ext>
                    </a:extLst>
                  </p:cNvPr>
                  <p:cNvSpPr/>
                  <p:nvPr/>
                </p:nvSpPr>
                <p:spPr>
                  <a:xfrm>
                    <a:off x="15039913" y="9854088"/>
                    <a:ext cx="1839877" cy="1066204"/>
                  </a:xfrm>
                  <a:custGeom>
                    <a:avLst/>
                    <a:gdLst>
                      <a:gd name="connsiteX0" fmla="*/ 1569306 w 1839877"/>
                      <a:gd name="connsiteY0" fmla="*/ 154305 h 1066204"/>
                      <a:gd name="connsiteX1" fmla="*/ 1573592 w 1839877"/>
                      <a:gd name="connsiteY1" fmla="*/ 908685 h 1066204"/>
                      <a:gd name="connsiteX2" fmla="*/ 270572 w 1839877"/>
                      <a:gd name="connsiteY2" fmla="*/ 908685 h 1066204"/>
                      <a:gd name="connsiteX3" fmla="*/ 266286 w 1839877"/>
                      <a:gd name="connsiteY3" fmla="*/ 154305 h 1066204"/>
                      <a:gd name="connsiteX4" fmla="*/ 1569306 w 1839877"/>
                      <a:gd name="connsiteY4" fmla="*/ 154305 h 1066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6204">
                        <a:moveTo>
                          <a:pt x="1569306" y="154305"/>
                        </a:moveTo>
                        <a:cubicBezTo>
                          <a:pt x="1929350" y="360045"/>
                          <a:pt x="1929350" y="702945"/>
                          <a:pt x="1573592" y="908685"/>
                        </a:cubicBezTo>
                        <a:cubicBezTo>
                          <a:pt x="1213547" y="1118711"/>
                          <a:pt x="630617" y="1118711"/>
                          <a:pt x="270572" y="908685"/>
                        </a:cubicBezTo>
                        <a:cubicBezTo>
                          <a:pt x="-89473" y="698659"/>
                          <a:pt x="-89473" y="360045"/>
                          <a:pt x="266286" y="154305"/>
                        </a:cubicBezTo>
                        <a:cubicBezTo>
                          <a:pt x="622044" y="-51435"/>
                          <a:pt x="1209261" y="-51435"/>
                          <a:pt x="1569306" y="15430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3" name="Freeform: Shape 662">
                    <a:extLst>
                      <a:ext uri="{FF2B5EF4-FFF2-40B4-BE49-F238E27FC236}">
                        <a16:creationId xmlns:a16="http://schemas.microsoft.com/office/drawing/2014/main" id="{5B5E6A07-E029-1E80-832F-7DE1A4D74482}"/>
                      </a:ext>
                    </a:extLst>
                  </p:cNvPr>
                  <p:cNvSpPr/>
                  <p:nvPr/>
                </p:nvSpPr>
                <p:spPr>
                  <a:xfrm>
                    <a:off x="16219169" y="10432731"/>
                    <a:ext cx="788670" cy="660082"/>
                  </a:xfrm>
                  <a:custGeom>
                    <a:avLst/>
                    <a:gdLst>
                      <a:gd name="connsiteX0" fmla="*/ 0 w 788670"/>
                      <a:gd name="connsiteY0" fmla="*/ 454343 h 660082"/>
                      <a:gd name="connsiteX1" fmla="*/ 0 w 788670"/>
                      <a:gd name="connsiteY1" fmla="*/ 660083 h 660082"/>
                      <a:gd name="connsiteX2" fmla="*/ 295752 w 788670"/>
                      <a:gd name="connsiteY2" fmla="*/ 591503 h 660082"/>
                      <a:gd name="connsiteX3" fmla="*/ 295752 w 788670"/>
                      <a:gd name="connsiteY3" fmla="*/ 385763 h 660082"/>
                      <a:gd name="connsiteX4" fmla="*/ 0 w 788670"/>
                      <a:gd name="connsiteY4" fmla="*/ 454343 h 660082"/>
                      <a:gd name="connsiteX5" fmla="*/ 0 w 788670"/>
                      <a:gd name="connsiteY5" fmla="*/ 454343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3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3"/>
                        </a:moveTo>
                        <a:lnTo>
                          <a:pt x="0" y="660083"/>
                        </a:lnTo>
                        <a:cubicBezTo>
                          <a:pt x="98584" y="647224"/>
                          <a:pt x="201454" y="621506"/>
                          <a:pt x="295752" y="591503"/>
                        </a:cubicBezTo>
                        <a:lnTo>
                          <a:pt x="295752" y="385763"/>
                        </a:lnTo>
                        <a:cubicBezTo>
                          <a:pt x="201454" y="415767"/>
                          <a:pt x="98584" y="441484"/>
                          <a:pt x="0" y="454343"/>
                        </a:cubicBezTo>
                        <a:lnTo>
                          <a:pt x="0" y="454343"/>
                        </a:lnTo>
                        <a:close/>
                        <a:moveTo>
                          <a:pt x="780098" y="205740"/>
                        </a:moveTo>
                        <a:lnTo>
                          <a:pt x="788670" y="102870"/>
                        </a:lnTo>
                        <a:lnTo>
                          <a:pt x="780098" y="0"/>
                        </a:lnTo>
                        <a:cubicBezTo>
                          <a:pt x="754380" y="64294"/>
                          <a:pt x="707231" y="124302"/>
                          <a:pt x="660083" y="171450"/>
                        </a:cubicBezTo>
                        <a:lnTo>
                          <a:pt x="660083" y="377190"/>
                        </a:lnTo>
                        <a:cubicBezTo>
                          <a:pt x="668655" y="368618"/>
                          <a:pt x="677228" y="360045"/>
                          <a:pt x="685800" y="351473"/>
                        </a:cubicBezTo>
                        <a:cubicBezTo>
                          <a:pt x="724377" y="308611"/>
                          <a:pt x="758667" y="261462"/>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4" name="Freeform: Shape 663">
                    <a:extLst>
                      <a:ext uri="{FF2B5EF4-FFF2-40B4-BE49-F238E27FC236}">
                        <a16:creationId xmlns:a16="http://schemas.microsoft.com/office/drawing/2014/main" id="{C2BCAFEE-38CA-3A81-7DB3-5D1F2F211BD6}"/>
                      </a:ext>
                    </a:extLst>
                  </p:cNvPr>
                  <p:cNvSpPr/>
                  <p:nvPr/>
                </p:nvSpPr>
                <p:spPr>
                  <a:xfrm>
                    <a:off x="16874966" y="9905523"/>
                    <a:ext cx="98583" cy="265747"/>
                  </a:xfrm>
                  <a:custGeom>
                    <a:avLst/>
                    <a:gdLst>
                      <a:gd name="connsiteX0" fmla="*/ 98584 w 98583"/>
                      <a:gd name="connsiteY0" fmla="*/ 0 h 265747"/>
                      <a:gd name="connsiteX1" fmla="*/ 98584 w 98583"/>
                      <a:gd name="connsiteY1" fmla="*/ 205739 h 265747"/>
                      <a:gd name="connsiteX2" fmla="*/ 0 w 98583"/>
                      <a:gd name="connsiteY2" fmla="*/ 265747 h 265747"/>
                      <a:gd name="connsiteX3" fmla="*/ 0 w 98583"/>
                      <a:gd name="connsiteY3" fmla="*/ 60007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8584" y="205739"/>
                        </a:lnTo>
                        <a:lnTo>
                          <a:pt x="0" y="265747"/>
                        </a:lnTo>
                        <a:lnTo>
                          <a:pt x="0" y="6000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5" name="Freeform: Shape 664">
                    <a:extLst>
                      <a:ext uri="{FF2B5EF4-FFF2-40B4-BE49-F238E27FC236}">
                        <a16:creationId xmlns:a16="http://schemas.microsoft.com/office/drawing/2014/main" id="{2A7928E9-A8D4-7851-E68D-5C1F4A968F58}"/>
                      </a:ext>
                    </a:extLst>
                  </p:cNvPr>
                  <p:cNvSpPr/>
                  <p:nvPr/>
                </p:nvSpPr>
                <p:spPr>
                  <a:xfrm>
                    <a:off x="14916150" y="9909809"/>
                    <a:ext cx="788669" cy="1183005"/>
                  </a:xfrm>
                  <a:custGeom>
                    <a:avLst/>
                    <a:gdLst>
                      <a:gd name="connsiteX0" fmla="*/ 120015 w 788669"/>
                      <a:gd name="connsiteY0" fmla="*/ 55721 h 1183005"/>
                      <a:gd name="connsiteX1" fmla="*/ 120015 w 788669"/>
                      <a:gd name="connsiteY1" fmla="*/ 261462 h 1183005"/>
                      <a:gd name="connsiteX2" fmla="*/ 21431 w 788669"/>
                      <a:gd name="connsiteY2" fmla="*/ 205740 h 1183005"/>
                      <a:gd name="connsiteX3" fmla="*/ 21431 w 788669"/>
                      <a:gd name="connsiteY3" fmla="*/ 0 h 1183005"/>
                      <a:gd name="connsiteX4" fmla="*/ 120015 w 788669"/>
                      <a:gd name="connsiteY4" fmla="*/ 55721 h 1183005"/>
                      <a:gd name="connsiteX5" fmla="*/ 120015 w 788669"/>
                      <a:gd name="connsiteY5" fmla="*/ 55721 h 1183005"/>
                      <a:gd name="connsiteX6" fmla="*/ 788670 w 788669"/>
                      <a:gd name="connsiteY6" fmla="*/ 1183005 h 1183005"/>
                      <a:gd name="connsiteX7" fmla="*/ 788670 w 788669"/>
                      <a:gd name="connsiteY7" fmla="*/ 1183005 h 1183005"/>
                      <a:gd name="connsiteX8" fmla="*/ 788670 w 788669"/>
                      <a:gd name="connsiteY8" fmla="*/ 977265 h 1183005"/>
                      <a:gd name="connsiteX9" fmla="*/ 492919 w 788669"/>
                      <a:gd name="connsiteY9" fmla="*/ 908685 h 1183005"/>
                      <a:gd name="connsiteX10" fmla="*/ 492919 w 788669"/>
                      <a:gd name="connsiteY10" fmla="*/ 908685 h 1183005"/>
                      <a:gd name="connsiteX11" fmla="*/ 492919 w 788669"/>
                      <a:gd name="connsiteY11" fmla="*/ 1114425 h 1183005"/>
                      <a:gd name="connsiteX12" fmla="*/ 788670 w 788669"/>
                      <a:gd name="connsiteY12" fmla="*/ 1183005 h 1183005"/>
                      <a:gd name="connsiteX13" fmla="*/ 788670 w 788669"/>
                      <a:gd name="connsiteY13" fmla="*/ 1183005 h 1183005"/>
                      <a:gd name="connsiteX14" fmla="*/ 0 w 788669"/>
                      <a:gd name="connsiteY14" fmla="*/ 522922 h 1183005"/>
                      <a:gd name="connsiteX15" fmla="*/ 0 w 788669"/>
                      <a:gd name="connsiteY15" fmla="*/ 728663 h 1183005"/>
                      <a:gd name="connsiteX16" fmla="*/ 124301 w 788669"/>
                      <a:gd name="connsiteY16" fmla="*/ 900113 h 1183005"/>
                      <a:gd name="connsiteX17" fmla="*/ 124301 w 788669"/>
                      <a:gd name="connsiteY17" fmla="*/ 694372 h 1183005"/>
                      <a:gd name="connsiteX18" fmla="*/ 0 w 788669"/>
                      <a:gd name="connsiteY18" fmla="*/ 522922 h 118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3005">
                        <a:moveTo>
                          <a:pt x="120015" y="55721"/>
                        </a:moveTo>
                        <a:lnTo>
                          <a:pt x="120015" y="261462"/>
                        </a:lnTo>
                        <a:lnTo>
                          <a:pt x="21431" y="205740"/>
                        </a:lnTo>
                        <a:lnTo>
                          <a:pt x="21431" y="0"/>
                        </a:lnTo>
                        <a:lnTo>
                          <a:pt x="120015" y="55721"/>
                        </a:lnTo>
                        <a:lnTo>
                          <a:pt x="120015" y="55721"/>
                        </a:lnTo>
                        <a:close/>
                        <a:moveTo>
                          <a:pt x="788670" y="1183005"/>
                        </a:moveTo>
                        <a:lnTo>
                          <a:pt x="788670" y="1183005"/>
                        </a:lnTo>
                        <a:lnTo>
                          <a:pt x="788670" y="977265"/>
                        </a:lnTo>
                        <a:cubicBezTo>
                          <a:pt x="690087" y="964406"/>
                          <a:pt x="587216" y="938689"/>
                          <a:pt x="492919" y="908685"/>
                        </a:cubicBezTo>
                        <a:lnTo>
                          <a:pt x="492919" y="908685"/>
                        </a:lnTo>
                        <a:lnTo>
                          <a:pt x="492919" y="1114425"/>
                        </a:lnTo>
                        <a:cubicBezTo>
                          <a:pt x="582930" y="1144429"/>
                          <a:pt x="690087" y="1170146"/>
                          <a:pt x="788670" y="1183005"/>
                        </a:cubicBezTo>
                        <a:lnTo>
                          <a:pt x="788670" y="1183005"/>
                        </a:lnTo>
                        <a:close/>
                        <a:moveTo>
                          <a:pt x="0" y="522922"/>
                        </a:moveTo>
                        <a:lnTo>
                          <a:pt x="0" y="728663"/>
                        </a:lnTo>
                        <a:cubicBezTo>
                          <a:pt x="25718" y="788670"/>
                          <a:pt x="68580" y="844391"/>
                          <a:pt x="124301" y="900113"/>
                        </a:cubicBezTo>
                        <a:lnTo>
                          <a:pt x="124301" y="694372"/>
                        </a:lnTo>
                        <a:cubicBezTo>
                          <a:pt x="68580" y="642938"/>
                          <a:pt x="25718" y="582930"/>
                          <a:pt x="0" y="52292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6" name="Freeform: Shape 665">
                    <a:extLst>
                      <a:ext uri="{FF2B5EF4-FFF2-40B4-BE49-F238E27FC236}">
                        <a16:creationId xmlns:a16="http://schemas.microsoft.com/office/drawing/2014/main" id="{D6AA2730-AE57-407F-2228-BEDDE83FDF3C}"/>
                      </a:ext>
                    </a:extLst>
                  </p:cNvPr>
                  <p:cNvSpPr/>
                  <p:nvPr/>
                </p:nvSpPr>
                <p:spPr>
                  <a:xfrm>
                    <a:off x="16999267" y="10432731"/>
                    <a:ext cx="141445" cy="210026"/>
                  </a:xfrm>
                  <a:custGeom>
                    <a:avLst/>
                    <a:gdLst>
                      <a:gd name="connsiteX0" fmla="*/ 141446 w 141445"/>
                      <a:gd name="connsiteY0" fmla="*/ 0 h 210026"/>
                      <a:gd name="connsiteX1" fmla="*/ 141446 w 141445"/>
                      <a:gd name="connsiteY1" fmla="*/ 210027 h 210026"/>
                      <a:gd name="connsiteX2" fmla="*/ 0 w 141445"/>
                      <a:gd name="connsiteY2" fmla="*/ 210027 h 210026"/>
                      <a:gd name="connsiteX3" fmla="*/ 0 w 141445"/>
                      <a:gd name="connsiteY3" fmla="*/ 0 h 210026"/>
                    </a:gdLst>
                    <a:ahLst/>
                    <a:cxnLst>
                      <a:cxn ang="0">
                        <a:pos x="connsiteX0" y="connsiteY0"/>
                      </a:cxn>
                      <a:cxn ang="0">
                        <a:pos x="connsiteX1" y="connsiteY1"/>
                      </a:cxn>
                      <a:cxn ang="0">
                        <a:pos x="connsiteX2" y="connsiteY2"/>
                      </a:cxn>
                      <a:cxn ang="0">
                        <a:pos x="connsiteX3" y="connsiteY3"/>
                      </a:cxn>
                    </a:cxnLst>
                    <a:rect l="l" t="t" r="r" b="b"/>
                    <a:pathLst>
                      <a:path w="141445" h="210026">
                        <a:moveTo>
                          <a:pt x="141446" y="0"/>
                        </a:moveTo>
                        <a:lnTo>
                          <a:pt x="141446" y="210027"/>
                        </a:lnTo>
                        <a:lnTo>
                          <a:pt x="0" y="21002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7" name="Freeform: Shape 666">
                    <a:extLst>
                      <a:ext uri="{FF2B5EF4-FFF2-40B4-BE49-F238E27FC236}">
                        <a16:creationId xmlns:a16="http://schemas.microsoft.com/office/drawing/2014/main" id="{A421878D-5094-BED1-9C0A-4683412F20A4}"/>
                      </a:ext>
                    </a:extLst>
                  </p:cNvPr>
                  <p:cNvSpPr/>
                  <p:nvPr/>
                </p:nvSpPr>
                <p:spPr>
                  <a:xfrm>
                    <a:off x="14778990" y="10432731"/>
                    <a:ext cx="137159" cy="210026"/>
                  </a:xfrm>
                  <a:custGeom>
                    <a:avLst/>
                    <a:gdLst>
                      <a:gd name="connsiteX0" fmla="*/ 137160 w 137159"/>
                      <a:gd name="connsiteY0" fmla="*/ 0 h 210026"/>
                      <a:gd name="connsiteX1" fmla="*/ 137160 w 137159"/>
                      <a:gd name="connsiteY1" fmla="*/ 210027 h 210026"/>
                      <a:gd name="connsiteX2" fmla="*/ 0 w 137159"/>
                      <a:gd name="connsiteY2" fmla="*/ 210027 h 210026"/>
                      <a:gd name="connsiteX3" fmla="*/ 0 w 137159"/>
                      <a:gd name="connsiteY3" fmla="*/ 0 h 210026"/>
                    </a:gdLst>
                    <a:ahLst/>
                    <a:cxnLst>
                      <a:cxn ang="0">
                        <a:pos x="connsiteX0" y="connsiteY0"/>
                      </a:cxn>
                      <a:cxn ang="0">
                        <a:pos x="connsiteX1" y="connsiteY1"/>
                      </a:cxn>
                      <a:cxn ang="0">
                        <a:pos x="connsiteX2" y="connsiteY2"/>
                      </a:cxn>
                      <a:cxn ang="0">
                        <a:pos x="connsiteX3" y="connsiteY3"/>
                      </a:cxn>
                    </a:cxnLst>
                    <a:rect l="l" t="t" r="r" b="b"/>
                    <a:pathLst>
                      <a:path w="137159" h="210026">
                        <a:moveTo>
                          <a:pt x="137160" y="0"/>
                        </a:moveTo>
                        <a:lnTo>
                          <a:pt x="137160" y="210027"/>
                        </a:lnTo>
                        <a:lnTo>
                          <a:pt x="0" y="210027"/>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8" name="Freeform: Shape 667">
                    <a:extLst>
                      <a:ext uri="{FF2B5EF4-FFF2-40B4-BE49-F238E27FC236}">
                        <a16:creationId xmlns:a16="http://schemas.microsoft.com/office/drawing/2014/main" id="{78FED092-FC9B-8226-3723-7BF34BE9F529}"/>
                      </a:ext>
                    </a:extLst>
                  </p:cNvPr>
                  <p:cNvSpPr/>
                  <p:nvPr/>
                </p:nvSpPr>
                <p:spPr>
                  <a:xfrm>
                    <a:off x="16514921" y="10818494"/>
                    <a:ext cx="98583" cy="261461"/>
                  </a:xfrm>
                  <a:custGeom>
                    <a:avLst/>
                    <a:gdLst>
                      <a:gd name="connsiteX0" fmla="*/ 98584 w 98583"/>
                      <a:gd name="connsiteY0" fmla="*/ 55721 h 261461"/>
                      <a:gd name="connsiteX1" fmla="*/ 98584 w 98583"/>
                      <a:gd name="connsiteY1" fmla="*/ 261462 h 261461"/>
                      <a:gd name="connsiteX2" fmla="*/ 0 w 98583"/>
                      <a:gd name="connsiteY2" fmla="*/ 205740 h 261461"/>
                      <a:gd name="connsiteX3" fmla="*/ 0 w 98583"/>
                      <a:gd name="connsiteY3" fmla="*/ 0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55721"/>
                        </a:moveTo>
                        <a:lnTo>
                          <a:pt x="98584" y="261462"/>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9" name="Freeform: Shape 668">
                    <a:extLst>
                      <a:ext uri="{FF2B5EF4-FFF2-40B4-BE49-F238E27FC236}">
                        <a16:creationId xmlns:a16="http://schemas.microsoft.com/office/drawing/2014/main" id="{82F2C573-E5E6-E05B-3147-038ABE4413B7}"/>
                      </a:ext>
                    </a:extLst>
                  </p:cNvPr>
                  <p:cNvSpPr/>
                  <p:nvPr/>
                </p:nvSpPr>
                <p:spPr>
                  <a:xfrm>
                    <a:off x="15310484" y="10818494"/>
                    <a:ext cx="98583" cy="261461"/>
                  </a:xfrm>
                  <a:custGeom>
                    <a:avLst/>
                    <a:gdLst>
                      <a:gd name="connsiteX0" fmla="*/ 98584 w 98583"/>
                      <a:gd name="connsiteY0" fmla="*/ 0 h 261461"/>
                      <a:gd name="connsiteX1" fmla="*/ 94297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4297"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0" name="Freeform: Shape 669">
                    <a:extLst>
                      <a:ext uri="{FF2B5EF4-FFF2-40B4-BE49-F238E27FC236}">
                        <a16:creationId xmlns:a16="http://schemas.microsoft.com/office/drawing/2014/main" id="{435CA5A1-81AC-DF70-B18A-ED58A0D04BFB}"/>
                      </a:ext>
                    </a:extLst>
                  </p:cNvPr>
                  <p:cNvSpPr/>
                  <p:nvPr/>
                </p:nvSpPr>
                <p:spPr>
                  <a:xfrm>
                    <a:off x="14748986" y="10282713"/>
                    <a:ext cx="561498" cy="797242"/>
                  </a:xfrm>
                  <a:custGeom>
                    <a:avLst/>
                    <a:gdLst>
                      <a:gd name="connsiteX0" fmla="*/ 561498 w 561498"/>
                      <a:gd name="connsiteY0" fmla="*/ 591503 h 797242"/>
                      <a:gd name="connsiteX1" fmla="*/ 192881 w 561498"/>
                      <a:gd name="connsiteY1" fmla="*/ 381477 h 797242"/>
                      <a:gd name="connsiteX2" fmla="*/ 192881 w 561498"/>
                      <a:gd name="connsiteY2" fmla="*/ 587217 h 797242"/>
                      <a:gd name="connsiteX3" fmla="*/ 561498 w 561498"/>
                      <a:gd name="connsiteY3" fmla="*/ 797243 h 797242"/>
                      <a:gd name="connsiteX4" fmla="*/ 561498 w 561498"/>
                      <a:gd name="connsiteY4" fmla="*/ 797243 h 797242"/>
                      <a:gd name="connsiteX5" fmla="*/ 561498 w 561498"/>
                      <a:gd name="connsiteY5" fmla="*/ 591503 h 797242"/>
                      <a:gd name="connsiteX6" fmla="*/ 561498 w 561498"/>
                      <a:gd name="connsiteY6" fmla="*/ 591503 h 797242"/>
                      <a:gd name="connsiteX7" fmla="*/ 0 w 561498"/>
                      <a:gd name="connsiteY7" fmla="*/ 0 h 797242"/>
                      <a:gd name="connsiteX8" fmla="*/ 0 w 561498"/>
                      <a:gd name="connsiteY8" fmla="*/ 205740 h 797242"/>
                      <a:gd name="connsiteX9" fmla="*/ 30004 w 561498"/>
                      <a:gd name="connsiteY9" fmla="*/ 360045 h 797242"/>
                      <a:gd name="connsiteX10" fmla="*/ 30004 w 561498"/>
                      <a:gd name="connsiteY10" fmla="*/ 154305 h 797242"/>
                      <a:gd name="connsiteX11" fmla="*/ 0 w 561498"/>
                      <a:gd name="connsiteY11"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7242">
                        <a:moveTo>
                          <a:pt x="561498" y="591503"/>
                        </a:moveTo>
                        <a:cubicBezTo>
                          <a:pt x="428625" y="544354"/>
                          <a:pt x="300038" y="471488"/>
                          <a:pt x="192881" y="381477"/>
                        </a:cubicBezTo>
                        <a:lnTo>
                          <a:pt x="192881" y="587217"/>
                        </a:lnTo>
                        <a:cubicBezTo>
                          <a:pt x="295751" y="677228"/>
                          <a:pt x="428625" y="754380"/>
                          <a:pt x="561498" y="797243"/>
                        </a:cubicBezTo>
                        <a:lnTo>
                          <a:pt x="561498" y="797243"/>
                        </a:lnTo>
                        <a:lnTo>
                          <a:pt x="561498" y="591503"/>
                        </a:lnTo>
                        <a:lnTo>
                          <a:pt x="561498" y="591503"/>
                        </a:lnTo>
                        <a:close/>
                        <a:moveTo>
                          <a:pt x="0" y="0"/>
                        </a:moveTo>
                        <a:lnTo>
                          <a:pt x="0" y="205740"/>
                        </a:lnTo>
                        <a:cubicBezTo>
                          <a:pt x="0" y="257175"/>
                          <a:pt x="8572" y="308611"/>
                          <a:pt x="30004" y="360045"/>
                        </a:cubicBezTo>
                        <a:lnTo>
                          <a:pt x="30004" y="154305"/>
                        </a:lnTo>
                        <a:cubicBezTo>
                          <a:pt x="8572" y="102870"/>
                          <a:pt x="0" y="51436"/>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1" name="Freeform: Shape 670">
                    <a:extLst>
                      <a:ext uri="{FF2B5EF4-FFF2-40B4-BE49-F238E27FC236}">
                        <a16:creationId xmlns:a16="http://schemas.microsoft.com/office/drawing/2014/main" id="{0344798D-EE10-9C1E-DE91-E099C6F03047}"/>
                      </a:ext>
                    </a:extLst>
                  </p:cNvPr>
                  <p:cNvSpPr/>
                  <p:nvPr/>
                </p:nvSpPr>
                <p:spPr>
                  <a:xfrm>
                    <a:off x="14751641" y="9585126"/>
                    <a:ext cx="2413718" cy="1395174"/>
                  </a:xfrm>
                  <a:custGeom>
                    <a:avLst/>
                    <a:gdLst>
                      <a:gd name="connsiteX0" fmla="*/ 1861864 w 2413718"/>
                      <a:gd name="connsiteY0" fmla="*/ 1079064 h 1395174"/>
                      <a:gd name="connsiteX1" fmla="*/ 558843 w 2413718"/>
                      <a:gd name="connsiteY1" fmla="*/ 1079064 h 1395174"/>
                      <a:gd name="connsiteX2" fmla="*/ 554558 w 2413718"/>
                      <a:gd name="connsiteY2" fmla="*/ 324683 h 1395174"/>
                      <a:gd name="connsiteX3" fmla="*/ 1857577 w 2413718"/>
                      <a:gd name="connsiteY3" fmla="*/ 324683 h 1395174"/>
                      <a:gd name="connsiteX4" fmla="*/ 1861864 w 2413718"/>
                      <a:gd name="connsiteY4" fmla="*/ 1079064 h 1395174"/>
                      <a:gd name="connsiteX5" fmla="*/ 1861864 w 2413718"/>
                      <a:gd name="connsiteY5" fmla="*/ 1079064 h 1395174"/>
                      <a:gd name="connsiteX6" fmla="*/ 2384786 w 2413718"/>
                      <a:gd name="connsiteY6" fmla="*/ 547568 h 1395174"/>
                      <a:gd name="connsiteX7" fmla="*/ 2247626 w 2413718"/>
                      <a:gd name="connsiteY7" fmla="*/ 547568 h 1395174"/>
                      <a:gd name="connsiteX8" fmla="*/ 2123325 w 2413718"/>
                      <a:gd name="connsiteY8" fmla="*/ 376118 h 1395174"/>
                      <a:gd name="connsiteX9" fmla="*/ 2221909 w 2413718"/>
                      <a:gd name="connsiteY9" fmla="*/ 320397 h 1395174"/>
                      <a:gd name="connsiteX10" fmla="*/ 2059031 w 2413718"/>
                      <a:gd name="connsiteY10" fmla="*/ 204668 h 1395174"/>
                      <a:gd name="connsiteX11" fmla="*/ 1857577 w 2413718"/>
                      <a:gd name="connsiteY11" fmla="*/ 110371 h 1395174"/>
                      <a:gd name="connsiteX12" fmla="*/ 1758993 w 2413718"/>
                      <a:gd name="connsiteY12" fmla="*/ 166092 h 1395174"/>
                      <a:gd name="connsiteX13" fmla="*/ 1463242 w 2413718"/>
                      <a:gd name="connsiteY13" fmla="*/ 97512 h 1395174"/>
                      <a:gd name="connsiteX14" fmla="*/ 1463242 w 2413718"/>
                      <a:gd name="connsiteY14" fmla="*/ 16073 h 1395174"/>
                      <a:gd name="connsiteX15" fmla="*/ 944606 w 2413718"/>
                      <a:gd name="connsiteY15" fmla="*/ 16073 h 1395174"/>
                      <a:gd name="connsiteX16" fmla="*/ 944606 w 2413718"/>
                      <a:gd name="connsiteY16" fmla="*/ 97512 h 1395174"/>
                      <a:gd name="connsiteX17" fmla="*/ 648855 w 2413718"/>
                      <a:gd name="connsiteY17" fmla="*/ 166092 h 1395174"/>
                      <a:gd name="connsiteX18" fmla="*/ 550271 w 2413718"/>
                      <a:gd name="connsiteY18" fmla="*/ 110371 h 1395174"/>
                      <a:gd name="connsiteX19" fmla="*/ 348817 w 2413718"/>
                      <a:gd name="connsiteY19" fmla="*/ 204668 h 1395174"/>
                      <a:gd name="connsiteX20" fmla="*/ 185940 w 2413718"/>
                      <a:gd name="connsiteY20" fmla="*/ 320397 h 1395174"/>
                      <a:gd name="connsiteX21" fmla="*/ 284524 w 2413718"/>
                      <a:gd name="connsiteY21" fmla="*/ 376118 h 1395174"/>
                      <a:gd name="connsiteX22" fmla="*/ 164509 w 2413718"/>
                      <a:gd name="connsiteY22" fmla="*/ 547568 h 1395174"/>
                      <a:gd name="connsiteX23" fmla="*/ 27349 w 2413718"/>
                      <a:gd name="connsiteY23" fmla="*/ 547568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7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2 h 1395174"/>
                      <a:gd name="connsiteX32" fmla="*/ 948892 w 2413718"/>
                      <a:gd name="connsiteY32" fmla="*/ 1379101 h 1395174"/>
                      <a:gd name="connsiteX33" fmla="*/ 1467528 w 2413718"/>
                      <a:gd name="connsiteY33" fmla="*/ 1379101 h 1395174"/>
                      <a:gd name="connsiteX34" fmla="*/ 1467528 w 2413718"/>
                      <a:gd name="connsiteY34" fmla="*/ 1297662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7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8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9064"/>
                        </a:moveTo>
                        <a:cubicBezTo>
                          <a:pt x="1501818" y="1289090"/>
                          <a:pt x="918889" y="1289090"/>
                          <a:pt x="558843" y="1079064"/>
                        </a:cubicBezTo>
                        <a:cubicBezTo>
                          <a:pt x="198799" y="869037"/>
                          <a:pt x="194512" y="530423"/>
                          <a:pt x="554558" y="324683"/>
                        </a:cubicBezTo>
                        <a:cubicBezTo>
                          <a:pt x="914602" y="114657"/>
                          <a:pt x="1497533" y="114657"/>
                          <a:pt x="1857577" y="324683"/>
                        </a:cubicBezTo>
                        <a:cubicBezTo>
                          <a:pt x="2217622" y="530423"/>
                          <a:pt x="2217622" y="869037"/>
                          <a:pt x="1861864" y="1079064"/>
                        </a:cubicBezTo>
                        <a:lnTo>
                          <a:pt x="1861864" y="1079064"/>
                        </a:lnTo>
                        <a:close/>
                        <a:moveTo>
                          <a:pt x="2384786" y="547568"/>
                        </a:moveTo>
                        <a:lnTo>
                          <a:pt x="2247626" y="547568"/>
                        </a:lnTo>
                        <a:cubicBezTo>
                          <a:pt x="2221909" y="487561"/>
                          <a:pt x="2179046" y="431840"/>
                          <a:pt x="2123325" y="376118"/>
                        </a:cubicBezTo>
                        <a:lnTo>
                          <a:pt x="2221909" y="320397"/>
                        </a:lnTo>
                        <a:cubicBezTo>
                          <a:pt x="2174760" y="277535"/>
                          <a:pt x="2123325" y="238958"/>
                          <a:pt x="2059031" y="204668"/>
                        </a:cubicBezTo>
                        <a:cubicBezTo>
                          <a:pt x="1994737" y="166092"/>
                          <a:pt x="1926158" y="136089"/>
                          <a:pt x="1857577" y="110371"/>
                        </a:cubicBezTo>
                        <a:lnTo>
                          <a:pt x="1758993" y="166092"/>
                        </a:lnTo>
                        <a:cubicBezTo>
                          <a:pt x="1664696" y="131802"/>
                          <a:pt x="1566112" y="110371"/>
                          <a:pt x="1463242" y="97512"/>
                        </a:cubicBezTo>
                        <a:lnTo>
                          <a:pt x="1463242" y="16073"/>
                        </a:lnTo>
                        <a:cubicBezTo>
                          <a:pt x="1291792" y="-5358"/>
                          <a:pt x="1116056" y="-5358"/>
                          <a:pt x="944606" y="16073"/>
                        </a:cubicBezTo>
                        <a:lnTo>
                          <a:pt x="944606" y="97512"/>
                        </a:lnTo>
                        <a:cubicBezTo>
                          <a:pt x="841736" y="110371"/>
                          <a:pt x="743152" y="136089"/>
                          <a:pt x="648855" y="166092"/>
                        </a:cubicBezTo>
                        <a:lnTo>
                          <a:pt x="550271" y="110371"/>
                        </a:lnTo>
                        <a:cubicBezTo>
                          <a:pt x="477405" y="136089"/>
                          <a:pt x="408825" y="170379"/>
                          <a:pt x="348817" y="204668"/>
                        </a:cubicBezTo>
                        <a:cubicBezTo>
                          <a:pt x="284524" y="243245"/>
                          <a:pt x="233089" y="281821"/>
                          <a:pt x="185940" y="320397"/>
                        </a:cubicBezTo>
                        <a:lnTo>
                          <a:pt x="284524" y="376118"/>
                        </a:lnTo>
                        <a:cubicBezTo>
                          <a:pt x="228802" y="431840"/>
                          <a:pt x="190226" y="487561"/>
                          <a:pt x="164509" y="547568"/>
                        </a:cubicBezTo>
                        <a:lnTo>
                          <a:pt x="27349" y="547568"/>
                        </a:lnTo>
                        <a:cubicBezTo>
                          <a:pt x="-11228" y="646152"/>
                          <a:pt x="-6941" y="749023"/>
                          <a:pt x="27349" y="847606"/>
                        </a:cubicBezTo>
                        <a:lnTo>
                          <a:pt x="164509" y="847606"/>
                        </a:lnTo>
                        <a:cubicBezTo>
                          <a:pt x="190226" y="907614"/>
                          <a:pt x="233089" y="963335"/>
                          <a:pt x="288810" y="1019056"/>
                        </a:cubicBezTo>
                        <a:lnTo>
                          <a:pt x="190226" y="1074777"/>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2"/>
                        </a:cubicBezTo>
                        <a:lnTo>
                          <a:pt x="948892" y="1379101"/>
                        </a:lnTo>
                        <a:cubicBezTo>
                          <a:pt x="1120342" y="1400532"/>
                          <a:pt x="1296078" y="1400532"/>
                          <a:pt x="1467528" y="1379101"/>
                        </a:cubicBezTo>
                        <a:lnTo>
                          <a:pt x="1467528" y="1297662"/>
                        </a:lnTo>
                        <a:cubicBezTo>
                          <a:pt x="1570399" y="1284804"/>
                          <a:pt x="1668983" y="1259086"/>
                          <a:pt x="1763280" y="1229082"/>
                        </a:cubicBezTo>
                        <a:lnTo>
                          <a:pt x="1861864" y="1284804"/>
                        </a:lnTo>
                        <a:cubicBezTo>
                          <a:pt x="1934730" y="1259086"/>
                          <a:pt x="2003310" y="1224796"/>
                          <a:pt x="2063318" y="1190506"/>
                        </a:cubicBezTo>
                        <a:cubicBezTo>
                          <a:pt x="2127611" y="1151930"/>
                          <a:pt x="2179046" y="1113354"/>
                          <a:pt x="2226195" y="1074777"/>
                        </a:cubicBezTo>
                        <a:lnTo>
                          <a:pt x="2127611" y="1019056"/>
                        </a:lnTo>
                        <a:cubicBezTo>
                          <a:pt x="2183333" y="963335"/>
                          <a:pt x="2221909" y="907614"/>
                          <a:pt x="2247626" y="847606"/>
                        </a:cubicBezTo>
                        <a:lnTo>
                          <a:pt x="2384786" y="847606"/>
                        </a:lnTo>
                        <a:cubicBezTo>
                          <a:pt x="2423362" y="749023"/>
                          <a:pt x="2423362" y="650439"/>
                          <a:pt x="2384786" y="547568"/>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72" name="Freeform: Shape 671">
                    <a:extLst>
                      <a:ext uri="{FF2B5EF4-FFF2-40B4-BE49-F238E27FC236}">
                        <a16:creationId xmlns:a16="http://schemas.microsoft.com/office/drawing/2014/main" id="{86E093DD-DB3A-BC77-1E7A-051BFFCEB8DE}"/>
                      </a:ext>
                    </a:extLst>
                  </p:cNvPr>
                  <p:cNvSpPr/>
                  <p:nvPr/>
                </p:nvSpPr>
                <p:spPr>
                  <a:xfrm>
                    <a:off x="15704819" y="10282713"/>
                    <a:ext cx="1461611" cy="907613"/>
                  </a:xfrm>
                  <a:custGeom>
                    <a:avLst/>
                    <a:gdLst>
                      <a:gd name="connsiteX0" fmla="*/ 1435894 w 1461611"/>
                      <a:gd name="connsiteY0" fmla="*/ 150019 h 907613"/>
                      <a:gd name="connsiteX1" fmla="*/ 1435894 w 1461611"/>
                      <a:gd name="connsiteY1" fmla="*/ 355759 h 907613"/>
                      <a:gd name="connsiteX2" fmla="*/ 1461612 w 1461611"/>
                      <a:gd name="connsiteY2" fmla="*/ 205740 h 907613"/>
                      <a:gd name="connsiteX3" fmla="*/ 1461612 w 1461611"/>
                      <a:gd name="connsiteY3" fmla="*/ 0 h 907613"/>
                      <a:gd name="connsiteX4" fmla="*/ 1435894 w 1461611"/>
                      <a:gd name="connsiteY4" fmla="*/ 150019 h 907613"/>
                      <a:gd name="connsiteX5" fmla="*/ 1435894 w 1461611"/>
                      <a:gd name="connsiteY5" fmla="*/ 150019 h 907613"/>
                      <a:gd name="connsiteX6" fmla="*/ 0 w 1461611"/>
                      <a:gd name="connsiteY6" fmla="*/ 685800 h 907613"/>
                      <a:gd name="connsiteX7" fmla="*/ 0 w 1461611"/>
                      <a:gd name="connsiteY7" fmla="*/ 891540 h 907613"/>
                      <a:gd name="connsiteX8" fmla="*/ 518637 w 1461611"/>
                      <a:gd name="connsiteY8" fmla="*/ 891540 h 907613"/>
                      <a:gd name="connsiteX9" fmla="*/ 518637 w 1461611"/>
                      <a:gd name="connsiteY9" fmla="*/ 685800 h 907613"/>
                      <a:gd name="connsiteX10" fmla="*/ 0 w 1461611"/>
                      <a:gd name="connsiteY10" fmla="*/ 685800 h 907613"/>
                      <a:gd name="connsiteX11" fmla="*/ 0 w 1461611"/>
                      <a:gd name="connsiteY11" fmla="*/ 685800 h 907613"/>
                      <a:gd name="connsiteX12" fmla="*/ 1273017 w 1461611"/>
                      <a:gd name="connsiteY12" fmla="*/ 587217 h 907613"/>
                      <a:gd name="connsiteX13" fmla="*/ 1273017 w 1461611"/>
                      <a:gd name="connsiteY13" fmla="*/ 381477 h 907613"/>
                      <a:gd name="connsiteX14" fmla="*/ 908686 w 1461611"/>
                      <a:gd name="connsiteY14" fmla="*/ 591503 h 907613"/>
                      <a:gd name="connsiteX15" fmla="*/ 908686 w 1461611"/>
                      <a:gd name="connsiteY15" fmla="*/ 797243 h 907613"/>
                      <a:gd name="connsiteX16" fmla="*/ 1273017 w 1461611"/>
                      <a:gd name="connsiteY16" fmla="*/ 587217 h 9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3">
                        <a:moveTo>
                          <a:pt x="1435894" y="150019"/>
                        </a:moveTo>
                        <a:lnTo>
                          <a:pt x="1435894" y="355759"/>
                        </a:lnTo>
                        <a:cubicBezTo>
                          <a:pt x="1453039" y="308611"/>
                          <a:pt x="1461612" y="257175"/>
                          <a:pt x="1461612" y="205740"/>
                        </a:cubicBezTo>
                        <a:lnTo>
                          <a:pt x="1461612" y="0"/>
                        </a:lnTo>
                        <a:cubicBezTo>
                          <a:pt x="1461612" y="17145"/>
                          <a:pt x="1444467" y="115729"/>
                          <a:pt x="1435894" y="150019"/>
                        </a:cubicBezTo>
                        <a:lnTo>
                          <a:pt x="1435894" y="150019"/>
                        </a:lnTo>
                        <a:close/>
                        <a:moveTo>
                          <a:pt x="0" y="685800"/>
                        </a:moveTo>
                        <a:lnTo>
                          <a:pt x="0" y="891540"/>
                        </a:lnTo>
                        <a:cubicBezTo>
                          <a:pt x="171450" y="912971"/>
                          <a:pt x="347187" y="912971"/>
                          <a:pt x="518637" y="891540"/>
                        </a:cubicBezTo>
                        <a:lnTo>
                          <a:pt x="518637" y="685800"/>
                        </a:lnTo>
                        <a:cubicBezTo>
                          <a:pt x="347187" y="707231"/>
                          <a:pt x="167164" y="707231"/>
                          <a:pt x="0" y="685800"/>
                        </a:cubicBezTo>
                        <a:lnTo>
                          <a:pt x="0" y="685800"/>
                        </a:lnTo>
                        <a:close/>
                        <a:moveTo>
                          <a:pt x="1273017" y="587217"/>
                        </a:moveTo>
                        <a:lnTo>
                          <a:pt x="1273017" y="381477"/>
                        </a:lnTo>
                        <a:cubicBezTo>
                          <a:pt x="1170146" y="475774"/>
                          <a:pt x="1037273" y="544354"/>
                          <a:pt x="908686" y="591503"/>
                        </a:cubicBezTo>
                        <a:lnTo>
                          <a:pt x="908686" y="797243"/>
                        </a:lnTo>
                        <a:cubicBezTo>
                          <a:pt x="1037273" y="750094"/>
                          <a:pt x="1170146" y="681514"/>
                          <a:pt x="1273017" y="587217"/>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6" name="Graphic 4">
                  <a:extLst>
                    <a:ext uri="{FF2B5EF4-FFF2-40B4-BE49-F238E27FC236}">
                      <a16:creationId xmlns:a16="http://schemas.microsoft.com/office/drawing/2014/main" id="{B7D5DC1E-B31E-E765-FEB7-E926865081CD}"/>
                    </a:ext>
                  </a:extLst>
                </p:cNvPr>
                <p:cNvGrpSpPr/>
                <p:nvPr/>
              </p:nvGrpSpPr>
              <p:grpSpPr>
                <a:xfrm>
                  <a:off x="14748986" y="9357954"/>
                  <a:ext cx="2417444" cy="1605200"/>
                  <a:chOff x="14748986" y="9357954"/>
                  <a:chExt cx="2417444" cy="1605200"/>
                </a:xfrm>
                <a:solidFill>
                  <a:srgbClr val="000000"/>
                </a:solidFill>
              </p:grpSpPr>
              <p:sp>
                <p:nvSpPr>
                  <p:cNvPr id="649" name="Freeform: Shape 648">
                    <a:extLst>
                      <a:ext uri="{FF2B5EF4-FFF2-40B4-BE49-F238E27FC236}">
                        <a16:creationId xmlns:a16="http://schemas.microsoft.com/office/drawing/2014/main" id="{0670570A-68A0-E5BD-6CB3-B3D3C59D28F9}"/>
                      </a:ext>
                    </a:extLst>
                  </p:cNvPr>
                  <p:cNvSpPr/>
                  <p:nvPr/>
                </p:nvSpPr>
                <p:spPr>
                  <a:xfrm>
                    <a:off x="15036165" y="9503750"/>
                    <a:ext cx="1843227" cy="761817"/>
                  </a:xfrm>
                  <a:custGeom>
                    <a:avLst/>
                    <a:gdLst>
                      <a:gd name="connsiteX0" fmla="*/ 0 w 1843227"/>
                      <a:gd name="connsiteY0" fmla="*/ 551792 h 761817"/>
                      <a:gd name="connsiteX1" fmla="*/ 0 w 1843227"/>
                      <a:gd name="connsiteY1" fmla="*/ 757532 h 761817"/>
                      <a:gd name="connsiteX2" fmla="*/ 47148 w 1843227"/>
                      <a:gd name="connsiteY2" fmla="*/ 586082 h 761817"/>
                      <a:gd name="connsiteX3" fmla="*/ 462915 w 1843227"/>
                      <a:gd name="connsiteY3" fmla="*/ 294617 h 761817"/>
                      <a:gd name="connsiteX4" fmla="*/ 870109 w 1843227"/>
                      <a:gd name="connsiteY4" fmla="*/ 226037 h 761817"/>
                      <a:gd name="connsiteX5" fmla="*/ 1465897 w 1843227"/>
                      <a:gd name="connsiteY5" fmla="*/ 328906 h 761817"/>
                      <a:gd name="connsiteX6" fmla="*/ 1573054 w 1843227"/>
                      <a:gd name="connsiteY6" fmla="*/ 380342 h 761817"/>
                      <a:gd name="connsiteX7" fmla="*/ 1843088 w 1843227"/>
                      <a:gd name="connsiteY7" fmla="*/ 761818 h 761817"/>
                      <a:gd name="connsiteX8" fmla="*/ 1843088 w 1843227"/>
                      <a:gd name="connsiteY8" fmla="*/ 556078 h 761817"/>
                      <a:gd name="connsiteX9" fmla="*/ 998696 w 1843227"/>
                      <a:gd name="connsiteY9" fmla="*/ 3152 h 761817"/>
                      <a:gd name="connsiteX10" fmla="*/ 0 w 1843227"/>
                      <a:gd name="connsiteY10" fmla="*/ 551792 h 76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817">
                        <a:moveTo>
                          <a:pt x="0" y="551792"/>
                        </a:moveTo>
                        <a:lnTo>
                          <a:pt x="0" y="757532"/>
                        </a:lnTo>
                        <a:cubicBezTo>
                          <a:pt x="0" y="697524"/>
                          <a:pt x="17145" y="637517"/>
                          <a:pt x="47148" y="586082"/>
                        </a:cubicBezTo>
                        <a:cubicBezTo>
                          <a:pt x="141446" y="436063"/>
                          <a:pt x="300038" y="350338"/>
                          <a:pt x="462915" y="294617"/>
                        </a:cubicBezTo>
                        <a:cubicBezTo>
                          <a:pt x="600075" y="251754"/>
                          <a:pt x="724376" y="230323"/>
                          <a:pt x="870109" y="226037"/>
                        </a:cubicBezTo>
                        <a:cubicBezTo>
                          <a:pt x="1075848" y="221750"/>
                          <a:pt x="1277303" y="247468"/>
                          <a:pt x="1465897" y="328906"/>
                        </a:cubicBezTo>
                        <a:cubicBezTo>
                          <a:pt x="1504473" y="346052"/>
                          <a:pt x="1538764" y="363197"/>
                          <a:pt x="1573054" y="380342"/>
                        </a:cubicBezTo>
                        <a:cubicBezTo>
                          <a:pt x="1753076" y="483212"/>
                          <a:pt x="1847373" y="624658"/>
                          <a:pt x="1843088" y="761818"/>
                        </a:cubicBezTo>
                        <a:lnTo>
                          <a:pt x="1843088" y="556078"/>
                        </a:lnTo>
                        <a:cubicBezTo>
                          <a:pt x="1843088" y="234609"/>
                          <a:pt x="1435894" y="33155"/>
                          <a:pt x="998696" y="3152"/>
                        </a:cubicBezTo>
                        <a:cubicBezTo>
                          <a:pt x="518636" y="-26852"/>
                          <a:pt x="0" y="157456"/>
                          <a:pt x="0" y="55179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0" name="Freeform: Shape 649">
                    <a:extLst>
                      <a:ext uri="{FF2B5EF4-FFF2-40B4-BE49-F238E27FC236}">
                        <a16:creationId xmlns:a16="http://schemas.microsoft.com/office/drawing/2014/main" id="{90CD63B6-883C-0BAD-3001-36B4DF2DA484}"/>
                      </a:ext>
                    </a:extLst>
                  </p:cNvPr>
                  <p:cNvSpPr/>
                  <p:nvPr/>
                </p:nvSpPr>
                <p:spPr>
                  <a:xfrm>
                    <a:off x="15039913" y="9626916"/>
                    <a:ext cx="1839877" cy="1066204"/>
                  </a:xfrm>
                  <a:custGeom>
                    <a:avLst/>
                    <a:gdLst>
                      <a:gd name="connsiteX0" fmla="*/ 1569306 w 1839877"/>
                      <a:gd name="connsiteY0" fmla="*/ 154305 h 1066204"/>
                      <a:gd name="connsiteX1" fmla="*/ 1573592 w 1839877"/>
                      <a:gd name="connsiteY1" fmla="*/ 908685 h 1066204"/>
                      <a:gd name="connsiteX2" fmla="*/ 270572 w 1839877"/>
                      <a:gd name="connsiteY2" fmla="*/ 908685 h 1066204"/>
                      <a:gd name="connsiteX3" fmla="*/ 266286 w 1839877"/>
                      <a:gd name="connsiteY3" fmla="*/ 154305 h 1066204"/>
                      <a:gd name="connsiteX4" fmla="*/ 1569306 w 1839877"/>
                      <a:gd name="connsiteY4" fmla="*/ 154305 h 1066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6204">
                        <a:moveTo>
                          <a:pt x="1569306" y="154305"/>
                        </a:moveTo>
                        <a:cubicBezTo>
                          <a:pt x="1929350" y="360045"/>
                          <a:pt x="1929350" y="702945"/>
                          <a:pt x="1573592" y="908685"/>
                        </a:cubicBezTo>
                        <a:cubicBezTo>
                          <a:pt x="1213547" y="1118711"/>
                          <a:pt x="630617" y="1118711"/>
                          <a:pt x="270572" y="908685"/>
                        </a:cubicBezTo>
                        <a:cubicBezTo>
                          <a:pt x="-89473" y="698659"/>
                          <a:pt x="-89473" y="360045"/>
                          <a:pt x="266286" y="154305"/>
                        </a:cubicBezTo>
                        <a:cubicBezTo>
                          <a:pt x="622044" y="-51435"/>
                          <a:pt x="1209261" y="-51435"/>
                          <a:pt x="1569306" y="15430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1" name="Freeform: Shape 650">
                    <a:extLst>
                      <a:ext uri="{FF2B5EF4-FFF2-40B4-BE49-F238E27FC236}">
                        <a16:creationId xmlns:a16="http://schemas.microsoft.com/office/drawing/2014/main" id="{4E129928-7EF8-224D-49F8-EDE1673B114B}"/>
                      </a:ext>
                    </a:extLst>
                  </p:cNvPr>
                  <p:cNvSpPr/>
                  <p:nvPr/>
                </p:nvSpPr>
                <p:spPr>
                  <a:xfrm>
                    <a:off x="16219169" y="10205561"/>
                    <a:ext cx="788670" cy="660082"/>
                  </a:xfrm>
                  <a:custGeom>
                    <a:avLst/>
                    <a:gdLst>
                      <a:gd name="connsiteX0" fmla="*/ 0 w 788670"/>
                      <a:gd name="connsiteY0" fmla="*/ 454342 h 660082"/>
                      <a:gd name="connsiteX1" fmla="*/ 0 w 788670"/>
                      <a:gd name="connsiteY1" fmla="*/ 660082 h 660082"/>
                      <a:gd name="connsiteX2" fmla="*/ 295752 w 788670"/>
                      <a:gd name="connsiteY2" fmla="*/ 591502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39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39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2"/>
                        </a:cubicBezTo>
                        <a:lnTo>
                          <a:pt x="295752" y="385763"/>
                        </a:lnTo>
                        <a:cubicBezTo>
                          <a:pt x="201454" y="415766"/>
                          <a:pt x="98584" y="441483"/>
                          <a:pt x="0" y="454342"/>
                        </a:cubicBezTo>
                        <a:lnTo>
                          <a:pt x="0" y="454342"/>
                        </a:lnTo>
                        <a:close/>
                        <a:moveTo>
                          <a:pt x="780098" y="205739"/>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8610"/>
                          <a:pt x="758667" y="261461"/>
                          <a:pt x="780098" y="20573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2" name="Freeform: Shape 651">
                    <a:extLst>
                      <a:ext uri="{FF2B5EF4-FFF2-40B4-BE49-F238E27FC236}">
                        <a16:creationId xmlns:a16="http://schemas.microsoft.com/office/drawing/2014/main" id="{B95019D4-F421-5BD7-31C8-1FB4FFE3D0CF}"/>
                      </a:ext>
                    </a:extLst>
                  </p:cNvPr>
                  <p:cNvSpPr/>
                  <p:nvPr/>
                </p:nvSpPr>
                <p:spPr>
                  <a:xfrm>
                    <a:off x="16874966" y="9678352"/>
                    <a:ext cx="98583" cy="265747"/>
                  </a:xfrm>
                  <a:custGeom>
                    <a:avLst/>
                    <a:gdLst>
                      <a:gd name="connsiteX0" fmla="*/ 98584 w 98583"/>
                      <a:gd name="connsiteY0" fmla="*/ 0 h 265747"/>
                      <a:gd name="connsiteX1" fmla="*/ 98584 w 98583"/>
                      <a:gd name="connsiteY1" fmla="*/ 205740 h 265747"/>
                      <a:gd name="connsiteX2" fmla="*/ 0 w 98583"/>
                      <a:gd name="connsiteY2" fmla="*/ 265747 h 265747"/>
                      <a:gd name="connsiteX3" fmla="*/ 0 w 98583"/>
                      <a:gd name="connsiteY3" fmla="*/ 55721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8584" y="205740"/>
                        </a:lnTo>
                        <a:lnTo>
                          <a:pt x="0" y="265747"/>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3" name="Freeform: Shape 652">
                    <a:extLst>
                      <a:ext uri="{FF2B5EF4-FFF2-40B4-BE49-F238E27FC236}">
                        <a16:creationId xmlns:a16="http://schemas.microsoft.com/office/drawing/2014/main" id="{2BAA49FE-4F19-2C7E-E8AB-656923E4AD96}"/>
                      </a:ext>
                    </a:extLst>
                  </p:cNvPr>
                  <p:cNvSpPr/>
                  <p:nvPr/>
                </p:nvSpPr>
                <p:spPr>
                  <a:xfrm>
                    <a:off x="14916150" y="9678352"/>
                    <a:ext cx="788669" cy="1187291"/>
                  </a:xfrm>
                  <a:custGeom>
                    <a:avLst/>
                    <a:gdLst>
                      <a:gd name="connsiteX0" fmla="*/ 120015 w 788669"/>
                      <a:gd name="connsiteY0" fmla="*/ 55721 h 1187291"/>
                      <a:gd name="connsiteX1" fmla="*/ 120015 w 788669"/>
                      <a:gd name="connsiteY1" fmla="*/ 261461 h 1187291"/>
                      <a:gd name="connsiteX2" fmla="*/ 21431 w 788669"/>
                      <a:gd name="connsiteY2" fmla="*/ 205740 h 1187291"/>
                      <a:gd name="connsiteX3" fmla="*/ 21431 w 788669"/>
                      <a:gd name="connsiteY3" fmla="*/ 0 h 1187291"/>
                      <a:gd name="connsiteX4" fmla="*/ 120015 w 788669"/>
                      <a:gd name="connsiteY4" fmla="*/ 55721 h 1187291"/>
                      <a:gd name="connsiteX5" fmla="*/ 120015 w 788669"/>
                      <a:gd name="connsiteY5" fmla="*/ 55721 h 1187291"/>
                      <a:gd name="connsiteX6" fmla="*/ 788670 w 788669"/>
                      <a:gd name="connsiteY6" fmla="*/ 1187291 h 1187291"/>
                      <a:gd name="connsiteX7" fmla="*/ 788670 w 788669"/>
                      <a:gd name="connsiteY7" fmla="*/ 1187291 h 1187291"/>
                      <a:gd name="connsiteX8" fmla="*/ 788670 w 788669"/>
                      <a:gd name="connsiteY8" fmla="*/ 981551 h 1187291"/>
                      <a:gd name="connsiteX9" fmla="*/ 492919 w 788669"/>
                      <a:gd name="connsiteY9" fmla="*/ 912971 h 1187291"/>
                      <a:gd name="connsiteX10" fmla="*/ 492919 w 788669"/>
                      <a:gd name="connsiteY10" fmla="*/ 912971 h 1187291"/>
                      <a:gd name="connsiteX11" fmla="*/ 492919 w 788669"/>
                      <a:gd name="connsiteY11" fmla="*/ 1118711 h 1187291"/>
                      <a:gd name="connsiteX12" fmla="*/ 788670 w 788669"/>
                      <a:gd name="connsiteY12" fmla="*/ 1187291 h 1187291"/>
                      <a:gd name="connsiteX13" fmla="*/ 788670 w 788669"/>
                      <a:gd name="connsiteY13" fmla="*/ 1187291 h 1187291"/>
                      <a:gd name="connsiteX14" fmla="*/ 0 w 788669"/>
                      <a:gd name="connsiteY14" fmla="*/ 527209 h 1187291"/>
                      <a:gd name="connsiteX15" fmla="*/ 0 w 788669"/>
                      <a:gd name="connsiteY15" fmla="*/ 732948 h 1187291"/>
                      <a:gd name="connsiteX16" fmla="*/ 124301 w 788669"/>
                      <a:gd name="connsiteY16" fmla="*/ 904398 h 1187291"/>
                      <a:gd name="connsiteX17" fmla="*/ 124301 w 788669"/>
                      <a:gd name="connsiteY17" fmla="*/ 698659 h 1187291"/>
                      <a:gd name="connsiteX18" fmla="*/ 0 w 788669"/>
                      <a:gd name="connsiteY18" fmla="*/ 527209 h 118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1">
                        <a:moveTo>
                          <a:pt x="120015" y="55721"/>
                        </a:moveTo>
                        <a:lnTo>
                          <a:pt x="120015" y="261461"/>
                        </a:lnTo>
                        <a:lnTo>
                          <a:pt x="21431" y="205740"/>
                        </a:lnTo>
                        <a:lnTo>
                          <a:pt x="21431" y="0"/>
                        </a:lnTo>
                        <a:lnTo>
                          <a:pt x="120015" y="55721"/>
                        </a:lnTo>
                        <a:lnTo>
                          <a:pt x="120015" y="55721"/>
                        </a:lnTo>
                        <a:close/>
                        <a:moveTo>
                          <a:pt x="788670" y="1187291"/>
                        </a:moveTo>
                        <a:lnTo>
                          <a:pt x="788670" y="1187291"/>
                        </a:lnTo>
                        <a:lnTo>
                          <a:pt x="788670" y="981551"/>
                        </a:lnTo>
                        <a:cubicBezTo>
                          <a:pt x="690087" y="968692"/>
                          <a:pt x="587216" y="942975"/>
                          <a:pt x="492919" y="912971"/>
                        </a:cubicBezTo>
                        <a:lnTo>
                          <a:pt x="492919" y="912971"/>
                        </a:lnTo>
                        <a:lnTo>
                          <a:pt x="492919" y="1118711"/>
                        </a:lnTo>
                        <a:cubicBezTo>
                          <a:pt x="582930" y="1148715"/>
                          <a:pt x="690087" y="1174432"/>
                          <a:pt x="788670" y="1187291"/>
                        </a:cubicBezTo>
                        <a:lnTo>
                          <a:pt x="788670" y="1187291"/>
                        </a:lnTo>
                        <a:close/>
                        <a:moveTo>
                          <a:pt x="0" y="527209"/>
                        </a:moveTo>
                        <a:lnTo>
                          <a:pt x="0" y="732948"/>
                        </a:lnTo>
                        <a:cubicBezTo>
                          <a:pt x="25718" y="792956"/>
                          <a:pt x="68580" y="848678"/>
                          <a:pt x="124301" y="904398"/>
                        </a:cubicBezTo>
                        <a:lnTo>
                          <a:pt x="124301" y="698659"/>
                        </a:lnTo>
                        <a:cubicBezTo>
                          <a:pt x="68580" y="647223"/>
                          <a:pt x="25718" y="587216"/>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4" name="Freeform: Shape 653">
                    <a:extLst>
                      <a:ext uri="{FF2B5EF4-FFF2-40B4-BE49-F238E27FC236}">
                        <a16:creationId xmlns:a16="http://schemas.microsoft.com/office/drawing/2014/main" id="{B68C1515-05BF-5048-E0FA-54661C6AA689}"/>
                      </a:ext>
                    </a:extLst>
                  </p:cNvPr>
                  <p:cNvSpPr/>
                  <p:nvPr/>
                </p:nvSpPr>
                <p:spPr>
                  <a:xfrm>
                    <a:off x="16999267" y="10205561"/>
                    <a:ext cx="141445" cy="205739"/>
                  </a:xfrm>
                  <a:custGeom>
                    <a:avLst/>
                    <a:gdLst>
                      <a:gd name="connsiteX0" fmla="*/ 141446 w 141445"/>
                      <a:gd name="connsiteY0" fmla="*/ 0 h 205739"/>
                      <a:gd name="connsiteX1" fmla="*/ 141446 w 141445"/>
                      <a:gd name="connsiteY1" fmla="*/ 205739 h 205739"/>
                      <a:gd name="connsiteX2" fmla="*/ 0 w 141445"/>
                      <a:gd name="connsiteY2" fmla="*/ 205739 h 205739"/>
                      <a:gd name="connsiteX3" fmla="*/ 0 w 141445"/>
                      <a:gd name="connsiteY3" fmla="*/ 0 h 205739"/>
                    </a:gdLst>
                    <a:ahLst/>
                    <a:cxnLst>
                      <a:cxn ang="0">
                        <a:pos x="connsiteX0" y="connsiteY0"/>
                      </a:cxn>
                      <a:cxn ang="0">
                        <a:pos x="connsiteX1" y="connsiteY1"/>
                      </a:cxn>
                      <a:cxn ang="0">
                        <a:pos x="connsiteX2" y="connsiteY2"/>
                      </a:cxn>
                      <a:cxn ang="0">
                        <a:pos x="connsiteX3" y="connsiteY3"/>
                      </a:cxn>
                    </a:cxnLst>
                    <a:rect l="l" t="t" r="r" b="b"/>
                    <a:pathLst>
                      <a:path w="141445" h="205739">
                        <a:moveTo>
                          <a:pt x="141446" y="0"/>
                        </a:moveTo>
                        <a:lnTo>
                          <a:pt x="141446" y="205739"/>
                        </a:lnTo>
                        <a:lnTo>
                          <a:pt x="0" y="20573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5" name="Freeform: Shape 654">
                    <a:extLst>
                      <a:ext uri="{FF2B5EF4-FFF2-40B4-BE49-F238E27FC236}">
                        <a16:creationId xmlns:a16="http://schemas.microsoft.com/office/drawing/2014/main" id="{65E5B80F-5006-58B5-5929-606BA99709B5}"/>
                      </a:ext>
                    </a:extLst>
                  </p:cNvPr>
                  <p:cNvSpPr/>
                  <p:nvPr/>
                </p:nvSpPr>
                <p:spPr>
                  <a:xfrm>
                    <a:off x="14778990" y="10205561"/>
                    <a:ext cx="137159" cy="205739"/>
                  </a:xfrm>
                  <a:custGeom>
                    <a:avLst/>
                    <a:gdLst>
                      <a:gd name="connsiteX0" fmla="*/ 137160 w 137159"/>
                      <a:gd name="connsiteY0" fmla="*/ 0 h 205739"/>
                      <a:gd name="connsiteX1" fmla="*/ 137160 w 137159"/>
                      <a:gd name="connsiteY1" fmla="*/ 205739 h 205739"/>
                      <a:gd name="connsiteX2" fmla="*/ 0 w 137159"/>
                      <a:gd name="connsiteY2" fmla="*/ 205739 h 205739"/>
                      <a:gd name="connsiteX3" fmla="*/ 0 w 137159"/>
                      <a:gd name="connsiteY3" fmla="*/ 0 h 205739"/>
                    </a:gdLst>
                    <a:ahLst/>
                    <a:cxnLst>
                      <a:cxn ang="0">
                        <a:pos x="connsiteX0" y="connsiteY0"/>
                      </a:cxn>
                      <a:cxn ang="0">
                        <a:pos x="connsiteX1" y="connsiteY1"/>
                      </a:cxn>
                      <a:cxn ang="0">
                        <a:pos x="connsiteX2" y="connsiteY2"/>
                      </a:cxn>
                      <a:cxn ang="0">
                        <a:pos x="connsiteX3" y="connsiteY3"/>
                      </a:cxn>
                    </a:cxnLst>
                    <a:rect l="l" t="t" r="r" b="b"/>
                    <a:pathLst>
                      <a:path w="137159" h="205739">
                        <a:moveTo>
                          <a:pt x="137160" y="0"/>
                        </a:moveTo>
                        <a:lnTo>
                          <a:pt x="137160" y="205739"/>
                        </a:lnTo>
                        <a:lnTo>
                          <a:pt x="0" y="205739"/>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6" name="Freeform: Shape 655">
                    <a:extLst>
                      <a:ext uri="{FF2B5EF4-FFF2-40B4-BE49-F238E27FC236}">
                        <a16:creationId xmlns:a16="http://schemas.microsoft.com/office/drawing/2014/main" id="{393F4EC6-EE89-B3A0-1892-BF4C9B9105A2}"/>
                      </a:ext>
                    </a:extLst>
                  </p:cNvPr>
                  <p:cNvSpPr/>
                  <p:nvPr/>
                </p:nvSpPr>
                <p:spPr>
                  <a:xfrm>
                    <a:off x="16514921" y="10591323"/>
                    <a:ext cx="98583" cy="261460"/>
                  </a:xfrm>
                  <a:custGeom>
                    <a:avLst/>
                    <a:gdLst>
                      <a:gd name="connsiteX0" fmla="*/ 98584 w 98583"/>
                      <a:gd name="connsiteY0" fmla="*/ 55721 h 261460"/>
                      <a:gd name="connsiteX1" fmla="*/ 98584 w 98583"/>
                      <a:gd name="connsiteY1" fmla="*/ 261461 h 261460"/>
                      <a:gd name="connsiteX2" fmla="*/ 0 w 98583"/>
                      <a:gd name="connsiteY2" fmla="*/ 205739 h 261460"/>
                      <a:gd name="connsiteX3" fmla="*/ 0 w 98583"/>
                      <a:gd name="connsiteY3" fmla="*/ 0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55721"/>
                        </a:moveTo>
                        <a:lnTo>
                          <a:pt x="98584" y="261461"/>
                        </a:lnTo>
                        <a:lnTo>
                          <a:pt x="0" y="20573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7" name="Freeform: Shape 656">
                    <a:extLst>
                      <a:ext uri="{FF2B5EF4-FFF2-40B4-BE49-F238E27FC236}">
                        <a16:creationId xmlns:a16="http://schemas.microsoft.com/office/drawing/2014/main" id="{B5974DF7-F0BA-9A9C-54FC-C106871338F8}"/>
                      </a:ext>
                    </a:extLst>
                  </p:cNvPr>
                  <p:cNvSpPr/>
                  <p:nvPr/>
                </p:nvSpPr>
                <p:spPr>
                  <a:xfrm>
                    <a:off x="15310484" y="10591323"/>
                    <a:ext cx="98583" cy="261460"/>
                  </a:xfrm>
                  <a:custGeom>
                    <a:avLst/>
                    <a:gdLst>
                      <a:gd name="connsiteX0" fmla="*/ 98584 w 98583"/>
                      <a:gd name="connsiteY0" fmla="*/ 0 h 261460"/>
                      <a:gd name="connsiteX1" fmla="*/ 94297 w 98583"/>
                      <a:gd name="connsiteY1" fmla="*/ 205739 h 261460"/>
                      <a:gd name="connsiteX2" fmla="*/ 0 w 98583"/>
                      <a:gd name="connsiteY2" fmla="*/ 261461 h 261460"/>
                      <a:gd name="connsiteX3" fmla="*/ 0 w 98583"/>
                      <a:gd name="connsiteY3" fmla="*/ 55721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0"/>
                        </a:moveTo>
                        <a:lnTo>
                          <a:pt x="94297" y="205739"/>
                        </a:lnTo>
                        <a:lnTo>
                          <a:pt x="0" y="261461"/>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8" name="Freeform: Shape 657">
                    <a:extLst>
                      <a:ext uri="{FF2B5EF4-FFF2-40B4-BE49-F238E27FC236}">
                        <a16:creationId xmlns:a16="http://schemas.microsoft.com/office/drawing/2014/main" id="{CA413935-1A63-DE50-EC2D-64F926FAE8BA}"/>
                      </a:ext>
                    </a:extLst>
                  </p:cNvPr>
                  <p:cNvSpPr/>
                  <p:nvPr/>
                </p:nvSpPr>
                <p:spPr>
                  <a:xfrm>
                    <a:off x="14748986" y="10051255"/>
                    <a:ext cx="561498" cy="801528"/>
                  </a:xfrm>
                  <a:custGeom>
                    <a:avLst/>
                    <a:gdLst>
                      <a:gd name="connsiteX0" fmla="*/ 561498 w 561498"/>
                      <a:gd name="connsiteY0" fmla="*/ 595789 h 801528"/>
                      <a:gd name="connsiteX1" fmla="*/ 192881 w 561498"/>
                      <a:gd name="connsiteY1" fmla="*/ 385763 h 801528"/>
                      <a:gd name="connsiteX2" fmla="*/ 192881 w 561498"/>
                      <a:gd name="connsiteY2" fmla="*/ 591503 h 801528"/>
                      <a:gd name="connsiteX3" fmla="*/ 561498 w 561498"/>
                      <a:gd name="connsiteY3" fmla="*/ 801529 h 801528"/>
                      <a:gd name="connsiteX4" fmla="*/ 561498 w 561498"/>
                      <a:gd name="connsiteY4" fmla="*/ 801529 h 801528"/>
                      <a:gd name="connsiteX5" fmla="*/ 561498 w 561498"/>
                      <a:gd name="connsiteY5" fmla="*/ 595789 h 801528"/>
                      <a:gd name="connsiteX6" fmla="*/ 561498 w 561498"/>
                      <a:gd name="connsiteY6" fmla="*/ 595789 h 801528"/>
                      <a:gd name="connsiteX7" fmla="*/ 0 w 561498"/>
                      <a:gd name="connsiteY7" fmla="*/ 0 h 801528"/>
                      <a:gd name="connsiteX8" fmla="*/ 0 w 561498"/>
                      <a:gd name="connsiteY8" fmla="*/ 205740 h 801528"/>
                      <a:gd name="connsiteX9" fmla="*/ 30004 w 561498"/>
                      <a:gd name="connsiteY9" fmla="*/ 360045 h 801528"/>
                      <a:gd name="connsiteX10" fmla="*/ 30004 w 561498"/>
                      <a:gd name="connsiteY10" fmla="*/ 154305 h 801528"/>
                      <a:gd name="connsiteX11" fmla="*/ 0 w 561498"/>
                      <a:gd name="connsiteY11" fmla="*/ 0 h 8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801528">
                        <a:moveTo>
                          <a:pt x="561498" y="595789"/>
                        </a:moveTo>
                        <a:cubicBezTo>
                          <a:pt x="428625" y="548640"/>
                          <a:pt x="300038" y="475774"/>
                          <a:pt x="192881" y="385763"/>
                        </a:cubicBezTo>
                        <a:lnTo>
                          <a:pt x="192881" y="591503"/>
                        </a:lnTo>
                        <a:cubicBezTo>
                          <a:pt x="295751" y="681514"/>
                          <a:pt x="428625" y="758666"/>
                          <a:pt x="561498" y="801529"/>
                        </a:cubicBezTo>
                        <a:lnTo>
                          <a:pt x="561498" y="801529"/>
                        </a:lnTo>
                        <a:lnTo>
                          <a:pt x="561498" y="595789"/>
                        </a:lnTo>
                        <a:lnTo>
                          <a:pt x="561498" y="595789"/>
                        </a:lnTo>
                        <a:close/>
                        <a:moveTo>
                          <a:pt x="0" y="0"/>
                        </a:moveTo>
                        <a:lnTo>
                          <a:pt x="0" y="205740"/>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59" name="Freeform: Shape 658">
                    <a:extLst>
                      <a:ext uri="{FF2B5EF4-FFF2-40B4-BE49-F238E27FC236}">
                        <a16:creationId xmlns:a16="http://schemas.microsoft.com/office/drawing/2014/main" id="{FB740AA1-7FA2-AACA-B2DC-B0FE3ACB0A0F}"/>
                      </a:ext>
                    </a:extLst>
                  </p:cNvPr>
                  <p:cNvSpPr/>
                  <p:nvPr/>
                </p:nvSpPr>
                <p:spPr>
                  <a:xfrm>
                    <a:off x="14751641" y="9357954"/>
                    <a:ext cx="2413718" cy="1395174"/>
                  </a:xfrm>
                  <a:custGeom>
                    <a:avLst/>
                    <a:gdLst>
                      <a:gd name="connsiteX0" fmla="*/ 1861864 w 2413718"/>
                      <a:gd name="connsiteY0" fmla="*/ 1074777 h 1395174"/>
                      <a:gd name="connsiteX1" fmla="*/ 558843 w 2413718"/>
                      <a:gd name="connsiteY1" fmla="*/ 1074777 h 1395174"/>
                      <a:gd name="connsiteX2" fmla="*/ 554558 w 2413718"/>
                      <a:gd name="connsiteY2" fmla="*/ 320397 h 1395174"/>
                      <a:gd name="connsiteX3" fmla="*/ 1857577 w 2413718"/>
                      <a:gd name="connsiteY3" fmla="*/ 320397 h 1395174"/>
                      <a:gd name="connsiteX4" fmla="*/ 1861864 w 2413718"/>
                      <a:gd name="connsiteY4" fmla="*/ 1074777 h 1395174"/>
                      <a:gd name="connsiteX5" fmla="*/ 1861864 w 2413718"/>
                      <a:gd name="connsiteY5" fmla="*/ 1074777 h 1395174"/>
                      <a:gd name="connsiteX6" fmla="*/ 2384786 w 2413718"/>
                      <a:gd name="connsiteY6" fmla="*/ 547569 h 1395174"/>
                      <a:gd name="connsiteX7" fmla="*/ 2247626 w 2413718"/>
                      <a:gd name="connsiteY7" fmla="*/ 547569 h 1395174"/>
                      <a:gd name="connsiteX8" fmla="*/ 2123325 w 2413718"/>
                      <a:gd name="connsiteY8" fmla="*/ 376119 h 1395174"/>
                      <a:gd name="connsiteX9" fmla="*/ 2221909 w 2413718"/>
                      <a:gd name="connsiteY9" fmla="*/ 320397 h 1395174"/>
                      <a:gd name="connsiteX10" fmla="*/ 2059031 w 2413718"/>
                      <a:gd name="connsiteY10" fmla="*/ 204669 h 1395174"/>
                      <a:gd name="connsiteX11" fmla="*/ 1857577 w 2413718"/>
                      <a:gd name="connsiteY11" fmla="*/ 110371 h 1395174"/>
                      <a:gd name="connsiteX12" fmla="*/ 1758993 w 2413718"/>
                      <a:gd name="connsiteY12" fmla="*/ 166092 h 1395174"/>
                      <a:gd name="connsiteX13" fmla="*/ 1463242 w 2413718"/>
                      <a:gd name="connsiteY13" fmla="*/ 97513 h 1395174"/>
                      <a:gd name="connsiteX14" fmla="*/ 1463242 w 2413718"/>
                      <a:gd name="connsiteY14" fmla="*/ 16073 h 1395174"/>
                      <a:gd name="connsiteX15" fmla="*/ 944606 w 2413718"/>
                      <a:gd name="connsiteY15" fmla="*/ 16073 h 1395174"/>
                      <a:gd name="connsiteX16" fmla="*/ 944606 w 2413718"/>
                      <a:gd name="connsiteY16" fmla="*/ 97513 h 1395174"/>
                      <a:gd name="connsiteX17" fmla="*/ 648855 w 2413718"/>
                      <a:gd name="connsiteY17" fmla="*/ 166092 h 1395174"/>
                      <a:gd name="connsiteX18" fmla="*/ 550271 w 2413718"/>
                      <a:gd name="connsiteY18" fmla="*/ 110371 h 1395174"/>
                      <a:gd name="connsiteX19" fmla="*/ 348817 w 2413718"/>
                      <a:gd name="connsiteY19" fmla="*/ 204669 h 1395174"/>
                      <a:gd name="connsiteX20" fmla="*/ 185940 w 2413718"/>
                      <a:gd name="connsiteY20" fmla="*/ 320397 h 1395174"/>
                      <a:gd name="connsiteX21" fmla="*/ 284524 w 2413718"/>
                      <a:gd name="connsiteY21" fmla="*/ 376119 h 1395174"/>
                      <a:gd name="connsiteX22" fmla="*/ 164509 w 2413718"/>
                      <a:gd name="connsiteY22" fmla="*/ 547569 h 1395174"/>
                      <a:gd name="connsiteX23" fmla="*/ 27349 w 2413718"/>
                      <a:gd name="connsiteY23" fmla="*/ 547569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7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3 h 1395174"/>
                      <a:gd name="connsiteX32" fmla="*/ 948892 w 2413718"/>
                      <a:gd name="connsiteY32" fmla="*/ 1379101 h 1395174"/>
                      <a:gd name="connsiteX33" fmla="*/ 1467528 w 2413718"/>
                      <a:gd name="connsiteY33" fmla="*/ 1379101 h 1395174"/>
                      <a:gd name="connsiteX34" fmla="*/ 1467528 w 2413718"/>
                      <a:gd name="connsiteY34" fmla="*/ 1297663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7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9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7"/>
                        </a:moveTo>
                        <a:cubicBezTo>
                          <a:pt x="1501818" y="1284804"/>
                          <a:pt x="918889" y="1284804"/>
                          <a:pt x="558843" y="1074777"/>
                        </a:cubicBezTo>
                        <a:cubicBezTo>
                          <a:pt x="198799" y="864751"/>
                          <a:pt x="194512" y="526138"/>
                          <a:pt x="554558" y="320397"/>
                        </a:cubicBezTo>
                        <a:cubicBezTo>
                          <a:pt x="914602" y="110371"/>
                          <a:pt x="1497533" y="110371"/>
                          <a:pt x="1857577" y="320397"/>
                        </a:cubicBezTo>
                        <a:cubicBezTo>
                          <a:pt x="2217622" y="530423"/>
                          <a:pt x="2217622" y="869038"/>
                          <a:pt x="1861864" y="1074777"/>
                        </a:cubicBezTo>
                        <a:lnTo>
                          <a:pt x="1861864" y="1074777"/>
                        </a:lnTo>
                        <a:close/>
                        <a:moveTo>
                          <a:pt x="2384786" y="547569"/>
                        </a:moveTo>
                        <a:lnTo>
                          <a:pt x="2247626" y="547569"/>
                        </a:lnTo>
                        <a:cubicBezTo>
                          <a:pt x="2221909" y="487561"/>
                          <a:pt x="2179046" y="431840"/>
                          <a:pt x="2123325" y="376119"/>
                        </a:cubicBezTo>
                        <a:lnTo>
                          <a:pt x="2221909" y="320397"/>
                        </a:lnTo>
                        <a:cubicBezTo>
                          <a:pt x="2174760" y="277535"/>
                          <a:pt x="2123325" y="238958"/>
                          <a:pt x="2059031" y="204669"/>
                        </a:cubicBezTo>
                        <a:cubicBezTo>
                          <a:pt x="1994737" y="166092"/>
                          <a:pt x="1926158" y="136089"/>
                          <a:pt x="1857577" y="110371"/>
                        </a:cubicBezTo>
                        <a:lnTo>
                          <a:pt x="1758993" y="166092"/>
                        </a:lnTo>
                        <a:cubicBezTo>
                          <a:pt x="1664696" y="131802"/>
                          <a:pt x="1566112" y="110371"/>
                          <a:pt x="1463242" y="97513"/>
                        </a:cubicBezTo>
                        <a:lnTo>
                          <a:pt x="1463242" y="16073"/>
                        </a:lnTo>
                        <a:cubicBezTo>
                          <a:pt x="1291792" y="-5358"/>
                          <a:pt x="1116056" y="-5358"/>
                          <a:pt x="944606" y="16073"/>
                        </a:cubicBezTo>
                        <a:lnTo>
                          <a:pt x="944606" y="97513"/>
                        </a:lnTo>
                        <a:cubicBezTo>
                          <a:pt x="841736" y="110371"/>
                          <a:pt x="743152" y="136089"/>
                          <a:pt x="648855" y="166092"/>
                        </a:cubicBezTo>
                        <a:lnTo>
                          <a:pt x="550271" y="110371"/>
                        </a:lnTo>
                        <a:cubicBezTo>
                          <a:pt x="477405" y="136089"/>
                          <a:pt x="408825" y="170379"/>
                          <a:pt x="348817" y="204669"/>
                        </a:cubicBezTo>
                        <a:cubicBezTo>
                          <a:pt x="284524" y="243245"/>
                          <a:pt x="233089" y="281821"/>
                          <a:pt x="185940" y="320397"/>
                        </a:cubicBezTo>
                        <a:lnTo>
                          <a:pt x="284524" y="376119"/>
                        </a:lnTo>
                        <a:cubicBezTo>
                          <a:pt x="228802" y="431840"/>
                          <a:pt x="190226" y="487561"/>
                          <a:pt x="164509" y="547569"/>
                        </a:cubicBezTo>
                        <a:lnTo>
                          <a:pt x="27349" y="547569"/>
                        </a:lnTo>
                        <a:cubicBezTo>
                          <a:pt x="-11228" y="646152"/>
                          <a:pt x="-6941" y="749023"/>
                          <a:pt x="27349" y="847606"/>
                        </a:cubicBezTo>
                        <a:lnTo>
                          <a:pt x="164509" y="847606"/>
                        </a:lnTo>
                        <a:cubicBezTo>
                          <a:pt x="190226" y="907614"/>
                          <a:pt x="233089" y="963335"/>
                          <a:pt x="288810" y="1019056"/>
                        </a:cubicBezTo>
                        <a:lnTo>
                          <a:pt x="190226" y="1074777"/>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3"/>
                        </a:cubicBezTo>
                        <a:lnTo>
                          <a:pt x="948892" y="1379101"/>
                        </a:lnTo>
                        <a:cubicBezTo>
                          <a:pt x="1120342" y="1400532"/>
                          <a:pt x="1296078" y="1400532"/>
                          <a:pt x="1467528" y="1379101"/>
                        </a:cubicBezTo>
                        <a:lnTo>
                          <a:pt x="1467528" y="1297663"/>
                        </a:lnTo>
                        <a:cubicBezTo>
                          <a:pt x="1570399" y="1284804"/>
                          <a:pt x="1668983" y="1259086"/>
                          <a:pt x="1763280" y="1229082"/>
                        </a:cubicBezTo>
                        <a:lnTo>
                          <a:pt x="1861864" y="1284804"/>
                        </a:lnTo>
                        <a:cubicBezTo>
                          <a:pt x="1934730" y="1259086"/>
                          <a:pt x="2003310" y="1224796"/>
                          <a:pt x="2063318" y="1190506"/>
                        </a:cubicBezTo>
                        <a:cubicBezTo>
                          <a:pt x="2127611" y="1151930"/>
                          <a:pt x="2179046" y="1113354"/>
                          <a:pt x="2226195" y="1074777"/>
                        </a:cubicBezTo>
                        <a:lnTo>
                          <a:pt x="2127611" y="1019056"/>
                        </a:lnTo>
                        <a:cubicBezTo>
                          <a:pt x="2183333" y="963335"/>
                          <a:pt x="2221909" y="907614"/>
                          <a:pt x="2247626" y="847606"/>
                        </a:cubicBezTo>
                        <a:lnTo>
                          <a:pt x="2384786" y="847606"/>
                        </a:lnTo>
                        <a:cubicBezTo>
                          <a:pt x="2423362" y="749023"/>
                          <a:pt x="2423362" y="646152"/>
                          <a:pt x="2384786" y="54756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60" name="Freeform: Shape 659">
                    <a:extLst>
                      <a:ext uri="{FF2B5EF4-FFF2-40B4-BE49-F238E27FC236}">
                        <a16:creationId xmlns:a16="http://schemas.microsoft.com/office/drawing/2014/main" id="{AB674522-BF26-596A-D785-8EC66556C363}"/>
                      </a:ext>
                    </a:extLst>
                  </p:cNvPr>
                  <p:cNvSpPr/>
                  <p:nvPr/>
                </p:nvSpPr>
                <p:spPr>
                  <a:xfrm>
                    <a:off x="15704819" y="10055542"/>
                    <a:ext cx="1461611" cy="907612"/>
                  </a:xfrm>
                  <a:custGeom>
                    <a:avLst/>
                    <a:gdLst>
                      <a:gd name="connsiteX0" fmla="*/ 1435894 w 1461611"/>
                      <a:gd name="connsiteY0" fmla="*/ 150019 h 907612"/>
                      <a:gd name="connsiteX1" fmla="*/ 1435894 w 1461611"/>
                      <a:gd name="connsiteY1" fmla="*/ 355758 h 907612"/>
                      <a:gd name="connsiteX2" fmla="*/ 1461612 w 1461611"/>
                      <a:gd name="connsiteY2" fmla="*/ 205739 h 907612"/>
                      <a:gd name="connsiteX3" fmla="*/ 1461612 w 1461611"/>
                      <a:gd name="connsiteY3" fmla="*/ 0 h 907612"/>
                      <a:gd name="connsiteX4" fmla="*/ 1435894 w 1461611"/>
                      <a:gd name="connsiteY4" fmla="*/ 150019 h 907612"/>
                      <a:gd name="connsiteX5" fmla="*/ 1435894 w 1461611"/>
                      <a:gd name="connsiteY5" fmla="*/ 150019 h 907612"/>
                      <a:gd name="connsiteX6" fmla="*/ 0 w 1461611"/>
                      <a:gd name="connsiteY6" fmla="*/ 685800 h 907612"/>
                      <a:gd name="connsiteX7" fmla="*/ 0 w 1461611"/>
                      <a:gd name="connsiteY7" fmla="*/ 891540 h 907612"/>
                      <a:gd name="connsiteX8" fmla="*/ 518637 w 1461611"/>
                      <a:gd name="connsiteY8" fmla="*/ 891540 h 907612"/>
                      <a:gd name="connsiteX9" fmla="*/ 518637 w 1461611"/>
                      <a:gd name="connsiteY9" fmla="*/ 685800 h 907612"/>
                      <a:gd name="connsiteX10" fmla="*/ 0 w 1461611"/>
                      <a:gd name="connsiteY10" fmla="*/ 685800 h 907612"/>
                      <a:gd name="connsiteX11" fmla="*/ 0 w 1461611"/>
                      <a:gd name="connsiteY11" fmla="*/ 685800 h 907612"/>
                      <a:gd name="connsiteX12" fmla="*/ 1273017 w 1461611"/>
                      <a:gd name="connsiteY12" fmla="*/ 582930 h 907612"/>
                      <a:gd name="connsiteX13" fmla="*/ 1273017 w 1461611"/>
                      <a:gd name="connsiteY13" fmla="*/ 377190 h 907612"/>
                      <a:gd name="connsiteX14" fmla="*/ 908686 w 1461611"/>
                      <a:gd name="connsiteY14" fmla="*/ 587216 h 907612"/>
                      <a:gd name="connsiteX15" fmla="*/ 908686 w 1461611"/>
                      <a:gd name="connsiteY15" fmla="*/ 792956 h 907612"/>
                      <a:gd name="connsiteX16" fmla="*/ 1273017 w 1461611"/>
                      <a:gd name="connsiteY16" fmla="*/ 582930 h 90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2">
                        <a:moveTo>
                          <a:pt x="1435894" y="150019"/>
                        </a:moveTo>
                        <a:lnTo>
                          <a:pt x="1435894" y="355758"/>
                        </a:lnTo>
                        <a:cubicBezTo>
                          <a:pt x="1453039" y="308610"/>
                          <a:pt x="1461612" y="257175"/>
                          <a:pt x="1461612" y="205739"/>
                        </a:cubicBezTo>
                        <a:lnTo>
                          <a:pt x="1461612" y="0"/>
                        </a:lnTo>
                        <a:cubicBezTo>
                          <a:pt x="1461612" y="17145"/>
                          <a:pt x="1444467" y="115729"/>
                          <a:pt x="1435894" y="150019"/>
                        </a:cubicBezTo>
                        <a:lnTo>
                          <a:pt x="1435894" y="150019"/>
                        </a:lnTo>
                        <a:close/>
                        <a:moveTo>
                          <a:pt x="0" y="685800"/>
                        </a:moveTo>
                        <a:lnTo>
                          <a:pt x="0" y="891540"/>
                        </a:lnTo>
                        <a:cubicBezTo>
                          <a:pt x="171450" y="912971"/>
                          <a:pt x="347187" y="912971"/>
                          <a:pt x="518637" y="891540"/>
                        </a:cubicBezTo>
                        <a:lnTo>
                          <a:pt x="518637" y="685800"/>
                        </a:lnTo>
                        <a:cubicBezTo>
                          <a:pt x="347187" y="707231"/>
                          <a:pt x="167164" y="707231"/>
                          <a:pt x="0" y="685800"/>
                        </a:cubicBezTo>
                        <a:lnTo>
                          <a:pt x="0" y="685800"/>
                        </a:lnTo>
                        <a:close/>
                        <a:moveTo>
                          <a:pt x="1273017" y="582930"/>
                        </a:moveTo>
                        <a:lnTo>
                          <a:pt x="1273017" y="377190"/>
                        </a:lnTo>
                        <a:cubicBezTo>
                          <a:pt x="1170146" y="471488"/>
                          <a:pt x="1037273" y="540067"/>
                          <a:pt x="908686" y="587216"/>
                        </a:cubicBezTo>
                        <a:lnTo>
                          <a:pt x="908686" y="792956"/>
                        </a:lnTo>
                        <a:cubicBezTo>
                          <a:pt x="1037273" y="750094"/>
                          <a:pt x="1170146" y="677227"/>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7" name="Graphic 4">
                  <a:extLst>
                    <a:ext uri="{FF2B5EF4-FFF2-40B4-BE49-F238E27FC236}">
                      <a16:creationId xmlns:a16="http://schemas.microsoft.com/office/drawing/2014/main" id="{AE48DE4F-7C0B-7D5F-B1C1-0DAD96CEF7F6}"/>
                    </a:ext>
                  </a:extLst>
                </p:cNvPr>
                <p:cNvGrpSpPr/>
                <p:nvPr/>
              </p:nvGrpSpPr>
              <p:grpSpPr>
                <a:xfrm>
                  <a:off x="14748986" y="9130783"/>
                  <a:ext cx="2417444" cy="1605201"/>
                  <a:chOff x="14748986" y="9130783"/>
                  <a:chExt cx="2417444" cy="1605201"/>
                </a:xfrm>
                <a:solidFill>
                  <a:srgbClr val="000000"/>
                </a:solidFill>
              </p:grpSpPr>
              <p:sp>
                <p:nvSpPr>
                  <p:cNvPr id="637" name="Freeform: Shape 636">
                    <a:extLst>
                      <a:ext uri="{FF2B5EF4-FFF2-40B4-BE49-F238E27FC236}">
                        <a16:creationId xmlns:a16="http://schemas.microsoft.com/office/drawing/2014/main" id="{0AF53745-1537-66F8-AB57-283EADE2A861}"/>
                      </a:ext>
                    </a:extLst>
                  </p:cNvPr>
                  <p:cNvSpPr/>
                  <p:nvPr/>
                </p:nvSpPr>
                <p:spPr>
                  <a:xfrm>
                    <a:off x="15036165" y="9273081"/>
                    <a:ext cx="1843227" cy="761029"/>
                  </a:xfrm>
                  <a:custGeom>
                    <a:avLst/>
                    <a:gdLst>
                      <a:gd name="connsiteX0" fmla="*/ 0 w 1843227"/>
                      <a:gd name="connsiteY0" fmla="*/ 551003 h 761029"/>
                      <a:gd name="connsiteX1" fmla="*/ 0 w 1843227"/>
                      <a:gd name="connsiteY1" fmla="*/ 756743 h 761029"/>
                      <a:gd name="connsiteX2" fmla="*/ 47148 w 1843227"/>
                      <a:gd name="connsiteY2" fmla="*/ 585293 h 761029"/>
                      <a:gd name="connsiteX3" fmla="*/ 462915 w 1843227"/>
                      <a:gd name="connsiteY3" fmla="*/ 293828 h 761029"/>
                      <a:gd name="connsiteX4" fmla="*/ 870109 w 1843227"/>
                      <a:gd name="connsiteY4" fmla="*/ 225248 h 761029"/>
                      <a:gd name="connsiteX5" fmla="*/ 1465897 w 1843227"/>
                      <a:gd name="connsiteY5" fmla="*/ 328118 h 761029"/>
                      <a:gd name="connsiteX6" fmla="*/ 1573054 w 1843227"/>
                      <a:gd name="connsiteY6" fmla="*/ 379553 h 761029"/>
                      <a:gd name="connsiteX7" fmla="*/ 1843088 w 1843227"/>
                      <a:gd name="connsiteY7" fmla="*/ 761030 h 761029"/>
                      <a:gd name="connsiteX8" fmla="*/ 1843088 w 1843227"/>
                      <a:gd name="connsiteY8" fmla="*/ 555289 h 761029"/>
                      <a:gd name="connsiteX9" fmla="*/ 998696 w 1843227"/>
                      <a:gd name="connsiteY9" fmla="*/ 2363 h 761029"/>
                      <a:gd name="connsiteX10" fmla="*/ 0 w 1843227"/>
                      <a:gd name="connsiteY10" fmla="*/ 551003 h 76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029">
                        <a:moveTo>
                          <a:pt x="0" y="551003"/>
                        </a:moveTo>
                        <a:lnTo>
                          <a:pt x="0" y="756743"/>
                        </a:lnTo>
                        <a:cubicBezTo>
                          <a:pt x="0" y="696736"/>
                          <a:pt x="17145" y="636728"/>
                          <a:pt x="47148" y="585293"/>
                        </a:cubicBezTo>
                        <a:cubicBezTo>
                          <a:pt x="141446" y="435274"/>
                          <a:pt x="300038" y="349549"/>
                          <a:pt x="462915" y="293828"/>
                        </a:cubicBezTo>
                        <a:cubicBezTo>
                          <a:pt x="600075" y="250965"/>
                          <a:pt x="724376" y="229534"/>
                          <a:pt x="870109" y="225248"/>
                        </a:cubicBezTo>
                        <a:cubicBezTo>
                          <a:pt x="1075848" y="220962"/>
                          <a:pt x="1277303" y="246680"/>
                          <a:pt x="1465897" y="328118"/>
                        </a:cubicBezTo>
                        <a:cubicBezTo>
                          <a:pt x="1504473" y="345263"/>
                          <a:pt x="1538764" y="362408"/>
                          <a:pt x="1573054" y="379553"/>
                        </a:cubicBezTo>
                        <a:cubicBezTo>
                          <a:pt x="1753076" y="482423"/>
                          <a:pt x="1847373" y="623869"/>
                          <a:pt x="1843088" y="761030"/>
                        </a:cubicBezTo>
                        <a:lnTo>
                          <a:pt x="1843088" y="555289"/>
                        </a:lnTo>
                        <a:cubicBezTo>
                          <a:pt x="1843088" y="233821"/>
                          <a:pt x="1435894" y="32367"/>
                          <a:pt x="998696" y="2363"/>
                        </a:cubicBezTo>
                        <a:cubicBezTo>
                          <a:pt x="518636" y="-23354"/>
                          <a:pt x="0" y="160955"/>
                          <a:pt x="0" y="55100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8" name="Freeform: Shape 637">
                    <a:extLst>
                      <a:ext uri="{FF2B5EF4-FFF2-40B4-BE49-F238E27FC236}">
                        <a16:creationId xmlns:a16="http://schemas.microsoft.com/office/drawing/2014/main" id="{5613A125-92A3-A3D1-85CD-98EDACF968AF}"/>
                      </a:ext>
                    </a:extLst>
                  </p:cNvPr>
                  <p:cNvSpPr/>
                  <p:nvPr/>
                </p:nvSpPr>
                <p:spPr>
                  <a:xfrm>
                    <a:off x="15039913" y="9396531"/>
                    <a:ext cx="1839877" cy="1069419"/>
                  </a:xfrm>
                  <a:custGeom>
                    <a:avLst/>
                    <a:gdLst>
                      <a:gd name="connsiteX0" fmla="*/ 1569306 w 1839877"/>
                      <a:gd name="connsiteY0" fmla="*/ 157520 h 1069419"/>
                      <a:gd name="connsiteX1" fmla="*/ 1573592 w 1839877"/>
                      <a:gd name="connsiteY1" fmla="*/ 911900 h 1069419"/>
                      <a:gd name="connsiteX2" fmla="*/ 270572 w 1839877"/>
                      <a:gd name="connsiteY2" fmla="*/ 911900 h 1069419"/>
                      <a:gd name="connsiteX3" fmla="*/ 266286 w 1839877"/>
                      <a:gd name="connsiteY3" fmla="*/ 157520 h 1069419"/>
                      <a:gd name="connsiteX4" fmla="*/ 1569306 w 1839877"/>
                      <a:gd name="connsiteY4" fmla="*/ 157520 h 106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9419">
                        <a:moveTo>
                          <a:pt x="1569306" y="157520"/>
                        </a:moveTo>
                        <a:cubicBezTo>
                          <a:pt x="1929350" y="363260"/>
                          <a:pt x="1929350" y="706160"/>
                          <a:pt x="1573592" y="911900"/>
                        </a:cubicBezTo>
                        <a:cubicBezTo>
                          <a:pt x="1213547" y="1121926"/>
                          <a:pt x="630617" y="1121926"/>
                          <a:pt x="270572" y="911900"/>
                        </a:cubicBezTo>
                        <a:cubicBezTo>
                          <a:pt x="-89473" y="701874"/>
                          <a:pt x="-89473" y="363260"/>
                          <a:pt x="266286" y="157520"/>
                        </a:cubicBezTo>
                        <a:cubicBezTo>
                          <a:pt x="622044" y="-52507"/>
                          <a:pt x="1209261" y="-52507"/>
                          <a:pt x="1569306" y="15752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9" name="Freeform: Shape 638">
                    <a:extLst>
                      <a:ext uri="{FF2B5EF4-FFF2-40B4-BE49-F238E27FC236}">
                        <a16:creationId xmlns:a16="http://schemas.microsoft.com/office/drawing/2014/main" id="{FD3FBED0-9B4E-7F62-E8F9-77D9275FC71E}"/>
                      </a:ext>
                    </a:extLst>
                  </p:cNvPr>
                  <p:cNvSpPr/>
                  <p:nvPr/>
                </p:nvSpPr>
                <p:spPr>
                  <a:xfrm>
                    <a:off x="16219169" y="9978389"/>
                    <a:ext cx="788670" cy="660082"/>
                  </a:xfrm>
                  <a:custGeom>
                    <a:avLst/>
                    <a:gdLst>
                      <a:gd name="connsiteX0" fmla="*/ 0 w 788670"/>
                      <a:gd name="connsiteY0" fmla="*/ 454342 h 660082"/>
                      <a:gd name="connsiteX1" fmla="*/ 0 w 788670"/>
                      <a:gd name="connsiteY1" fmla="*/ 660082 h 660082"/>
                      <a:gd name="connsiteX2" fmla="*/ 295752 w 788670"/>
                      <a:gd name="connsiteY2" fmla="*/ 591503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3"/>
                        </a:cubicBezTo>
                        <a:lnTo>
                          <a:pt x="295752" y="385763"/>
                        </a:lnTo>
                        <a:cubicBezTo>
                          <a:pt x="201454" y="415766"/>
                          <a:pt x="98584" y="441484"/>
                          <a:pt x="0" y="454342"/>
                        </a:cubicBezTo>
                        <a:lnTo>
                          <a:pt x="0" y="454342"/>
                        </a:lnTo>
                        <a:close/>
                        <a:moveTo>
                          <a:pt x="780098" y="205740"/>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8610"/>
                          <a:pt x="758667" y="257175"/>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0" name="Freeform: Shape 639">
                    <a:extLst>
                      <a:ext uri="{FF2B5EF4-FFF2-40B4-BE49-F238E27FC236}">
                        <a16:creationId xmlns:a16="http://schemas.microsoft.com/office/drawing/2014/main" id="{B5B06B05-0597-94A1-E7F7-F9B3A5690C0E}"/>
                      </a:ext>
                    </a:extLst>
                  </p:cNvPr>
                  <p:cNvSpPr/>
                  <p:nvPr/>
                </p:nvSpPr>
                <p:spPr>
                  <a:xfrm>
                    <a:off x="16874966" y="9451180"/>
                    <a:ext cx="98583" cy="261461"/>
                  </a:xfrm>
                  <a:custGeom>
                    <a:avLst/>
                    <a:gdLst>
                      <a:gd name="connsiteX0" fmla="*/ 98584 w 98583"/>
                      <a:gd name="connsiteY0" fmla="*/ 0 h 261461"/>
                      <a:gd name="connsiteX1" fmla="*/ 98584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8584"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1" name="Freeform: Shape 640">
                    <a:extLst>
                      <a:ext uri="{FF2B5EF4-FFF2-40B4-BE49-F238E27FC236}">
                        <a16:creationId xmlns:a16="http://schemas.microsoft.com/office/drawing/2014/main" id="{637083F5-BDEF-43F6-9898-3B175F1DDAD0}"/>
                      </a:ext>
                    </a:extLst>
                  </p:cNvPr>
                  <p:cNvSpPr/>
                  <p:nvPr/>
                </p:nvSpPr>
                <p:spPr>
                  <a:xfrm>
                    <a:off x="14916150" y="9451180"/>
                    <a:ext cx="788669" cy="1187291"/>
                  </a:xfrm>
                  <a:custGeom>
                    <a:avLst/>
                    <a:gdLst>
                      <a:gd name="connsiteX0" fmla="*/ 120015 w 788669"/>
                      <a:gd name="connsiteY0" fmla="*/ 55721 h 1187291"/>
                      <a:gd name="connsiteX1" fmla="*/ 120015 w 788669"/>
                      <a:gd name="connsiteY1" fmla="*/ 261462 h 1187291"/>
                      <a:gd name="connsiteX2" fmla="*/ 21431 w 788669"/>
                      <a:gd name="connsiteY2" fmla="*/ 205740 h 1187291"/>
                      <a:gd name="connsiteX3" fmla="*/ 21431 w 788669"/>
                      <a:gd name="connsiteY3" fmla="*/ 0 h 1187291"/>
                      <a:gd name="connsiteX4" fmla="*/ 120015 w 788669"/>
                      <a:gd name="connsiteY4" fmla="*/ 55721 h 1187291"/>
                      <a:gd name="connsiteX5" fmla="*/ 120015 w 788669"/>
                      <a:gd name="connsiteY5" fmla="*/ 55721 h 1187291"/>
                      <a:gd name="connsiteX6" fmla="*/ 788670 w 788669"/>
                      <a:gd name="connsiteY6" fmla="*/ 1187291 h 1187291"/>
                      <a:gd name="connsiteX7" fmla="*/ 788670 w 788669"/>
                      <a:gd name="connsiteY7" fmla="*/ 1187291 h 1187291"/>
                      <a:gd name="connsiteX8" fmla="*/ 788670 w 788669"/>
                      <a:gd name="connsiteY8" fmla="*/ 981551 h 1187291"/>
                      <a:gd name="connsiteX9" fmla="*/ 492919 w 788669"/>
                      <a:gd name="connsiteY9" fmla="*/ 912971 h 1187291"/>
                      <a:gd name="connsiteX10" fmla="*/ 492919 w 788669"/>
                      <a:gd name="connsiteY10" fmla="*/ 912971 h 1187291"/>
                      <a:gd name="connsiteX11" fmla="*/ 492919 w 788669"/>
                      <a:gd name="connsiteY11" fmla="*/ 1118712 h 1187291"/>
                      <a:gd name="connsiteX12" fmla="*/ 788670 w 788669"/>
                      <a:gd name="connsiteY12" fmla="*/ 1187291 h 1187291"/>
                      <a:gd name="connsiteX13" fmla="*/ 788670 w 788669"/>
                      <a:gd name="connsiteY13" fmla="*/ 1187291 h 1187291"/>
                      <a:gd name="connsiteX14" fmla="*/ 0 w 788669"/>
                      <a:gd name="connsiteY14" fmla="*/ 527209 h 1187291"/>
                      <a:gd name="connsiteX15" fmla="*/ 0 w 788669"/>
                      <a:gd name="connsiteY15" fmla="*/ 732949 h 1187291"/>
                      <a:gd name="connsiteX16" fmla="*/ 124301 w 788669"/>
                      <a:gd name="connsiteY16" fmla="*/ 904399 h 1187291"/>
                      <a:gd name="connsiteX17" fmla="*/ 124301 w 788669"/>
                      <a:gd name="connsiteY17" fmla="*/ 698659 h 1187291"/>
                      <a:gd name="connsiteX18" fmla="*/ 0 w 788669"/>
                      <a:gd name="connsiteY18" fmla="*/ 527209 h 118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1">
                        <a:moveTo>
                          <a:pt x="120015" y="55721"/>
                        </a:moveTo>
                        <a:lnTo>
                          <a:pt x="120015" y="261462"/>
                        </a:lnTo>
                        <a:lnTo>
                          <a:pt x="21431" y="205740"/>
                        </a:lnTo>
                        <a:lnTo>
                          <a:pt x="21431" y="0"/>
                        </a:lnTo>
                        <a:lnTo>
                          <a:pt x="120015" y="55721"/>
                        </a:lnTo>
                        <a:lnTo>
                          <a:pt x="120015" y="55721"/>
                        </a:lnTo>
                        <a:close/>
                        <a:moveTo>
                          <a:pt x="788670" y="1187291"/>
                        </a:moveTo>
                        <a:lnTo>
                          <a:pt x="788670" y="1187291"/>
                        </a:lnTo>
                        <a:lnTo>
                          <a:pt x="788670" y="981551"/>
                        </a:lnTo>
                        <a:cubicBezTo>
                          <a:pt x="690087" y="968693"/>
                          <a:pt x="587216" y="942975"/>
                          <a:pt x="492919" y="912971"/>
                        </a:cubicBezTo>
                        <a:lnTo>
                          <a:pt x="492919" y="912971"/>
                        </a:lnTo>
                        <a:lnTo>
                          <a:pt x="492919" y="1118712"/>
                        </a:lnTo>
                        <a:cubicBezTo>
                          <a:pt x="582930" y="1148715"/>
                          <a:pt x="690087" y="1174432"/>
                          <a:pt x="788670" y="1187291"/>
                        </a:cubicBezTo>
                        <a:lnTo>
                          <a:pt x="788670" y="1187291"/>
                        </a:lnTo>
                        <a:close/>
                        <a:moveTo>
                          <a:pt x="0" y="527209"/>
                        </a:moveTo>
                        <a:lnTo>
                          <a:pt x="0" y="732949"/>
                        </a:lnTo>
                        <a:cubicBezTo>
                          <a:pt x="25718" y="792956"/>
                          <a:pt x="68580" y="848678"/>
                          <a:pt x="124301" y="904399"/>
                        </a:cubicBezTo>
                        <a:lnTo>
                          <a:pt x="124301" y="698659"/>
                        </a:lnTo>
                        <a:cubicBezTo>
                          <a:pt x="68580" y="642938"/>
                          <a:pt x="25718" y="587216"/>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2" name="Freeform: Shape 641">
                    <a:extLst>
                      <a:ext uri="{FF2B5EF4-FFF2-40B4-BE49-F238E27FC236}">
                        <a16:creationId xmlns:a16="http://schemas.microsoft.com/office/drawing/2014/main" id="{0A9A39D7-4344-7A22-EA49-E3B43704EF6E}"/>
                      </a:ext>
                    </a:extLst>
                  </p:cNvPr>
                  <p:cNvSpPr/>
                  <p:nvPr/>
                </p:nvSpPr>
                <p:spPr>
                  <a:xfrm>
                    <a:off x="16999267" y="9978389"/>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3" name="Freeform: Shape 642">
                    <a:extLst>
                      <a:ext uri="{FF2B5EF4-FFF2-40B4-BE49-F238E27FC236}">
                        <a16:creationId xmlns:a16="http://schemas.microsoft.com/office/drawing/2014/main" id="{5993C783-51F8-E00E-BD6B-0FD858A3833E}"/>
                      </a:ext>
                    </a:extLst>
                  </p:cNvPr>
                  <p:cNvSpPr/>
                  <p:nvPr/>
                </p:nvSpPr>
                <p:spPr>
                  <a:xfrm>
                    <a:off x="14778990" y="9978389"/>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4" name="Freeform: Shape 643">
                    <a:extLst>
                      <a:ext uri="{FF2B5EF4-FFF2-40B4-BE49-F238E27FC236}">
                        <a16:creationId xmlns:a16="http://schemas.microsoft.com/office/drawing/2014/main" id="{D3037AE2-FEED-6D28-83F2-F7687549A054}"/>
                      </a:ext>
                    </a:extLst>
                  </p:cNvPr>
                  <p:cNvSpPr/>
                  <p:nvPr/>
                </p:nvSpPr>
                <p:spPr>
                  <a:xfrm>
                    <a:off x="16514921" y="10359865"/>
                    <a:ext cx="98583" cy="265747"/>
                  </a:xfrm>
                  <a:custGeom>
                    <a:avLst/>
                    <a:gdLst>
                      <a:gd name="connsiteX0" fmla="*/ 98584 w 98583"/>
                      <a:gd name="connsiteY0" fmla="*/ 60008 h 265747"/>
                      <a:gd name="connsiteX1" fmla="*/ 98584 w 98583"/>
                      <a:gd name="connsiteY1" fmla="*/ 265747 h 265747"/>
                      <a:gd name="connsiteX2" fmla="*/ 0 w 98583"/>
                      <a:gd name="connsiteY2" fmla="*/ 205740 h 265747"/>
                      <a:gd name="connsiteX3" fmla="*/ 0 w 98583"/>
                      <a:gd name="connsiteY3" fmla="*/ 0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60008"/>
                        </a:moveTo>
                        <a:lnTo>
                          <a:pt x="98584" y="265747"/>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5" name="Freeform: Shape 644">
                    <a:extLst>
                      <a:ext uri="{FF2B5EF4-FFF2-40B4-BE49-F238E27FC236}">
                        <a16:creationId xmlns:a16="http://schemas.microsoft.com/office/drawing/2014/main" id="{DE268D4C-D983-448B-9F72-63A2F2C51EFF}"/>
                      </a:ext>
                    </a:extLst>
                  </p:cNvPr>
                  <p:cNvSpPr/>
                  <p:nvPr/>
                </p:nvSpPr>
                <p:spPr>
                  <a:xfrm>
                    <a:off x="15310484" y="10359865"/>
                    <a:ext cx="98583" cy="265747"/>
                  </a:xfrm>
                  <a:custGeom>
                    <a:avLst/>
                    <a:gdLst>
                      <a:gd name="connsiteX0" fmla="*/ 98584 w 98583"/>
                      <a:gd name="connsiteY0" fmla="*/ 0 h 265747"/>
                      <a:gd name="connsiteX1" fmla="*/ 94297 w 98583"/>
                      <a:gd name="connsiteY1" fmla="*/ 205740 h 265747"/>
                      <a:gd name="connsiteX2" fmla="*/ 0 w 98583"/>
                      <a:gd name="connsiteY2" fmla="*/ 265747 h 265747"/>
                      <a:gd name="connsiteX3" fmla="*/ 0 w 98583"/>
                      <a:gd name="connsiteY3" fmla="*/ 60008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4297" y="205740"/>
                        </a:lnTo>
                        <a:lnTo>
                          <a:pt x="0" y="265747"/>
                        </a:lnTo>
                        <a:lnTo>
                          <a:pt x="0" y="6000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6" name="Freeform: Shape 645">
                    <a:extLst>
                      <a:ext uri="{FF2B5EF4-FFF2-40B4-BE49-F238E27FC236}">
                        <a16:creationId xmlns:a16="http://schemas.microsoft.com/office/drawing/2014/main" id="{2DF8E0F4-AF37-861B-2736-349291C9C7B7}"/>
                      </a:ext>
                    </a:extLst>
                  </p:cNvPr>
                  <p:cNvSpPr/>
                  <p:nvPr/>
                </p:nvSpPr>
                <p:spPr>
                  <a:xfrm>
                    <a:off x="14748986" y="9824084"/>
                    <a:ext cx="561498" cy="801528"/>
                  </a:xfrm>
                  <a:custGeom>
                    <a:avLst/>
                    <a:gdLst>
                      <a:gd name="connsiteX0" fmla="*/ 561498 w 561498"/>
                      <a:gd name="connsiteY0" fmla="*/ 595789 h 801528"/>
                      <a:gd name="connsiteX1" fmla="*/ 192881 w 561498"/>
                      <a:gd name="connsiteY1" fmla="*/ 385763 h 801528"/>
                      <a:gd name="connsiteX2" fmla="*/ 192881 w 561498"/>
                      <a:gd name="connsiteY2" fmla="*/ 591503 h 801528"/>
                      <a:gd name="connsiteX3" fmla="*/ 561498 w 561498"/>
                      <a:gd name="connsiteY3" fmla="*/ 801529 h 801528"/>
                      <a:gd name="connsiteX4" fmla="*/ 561498 w 561498"/>
                      <a:gd name="connsiteY4" fmla="*/ 801529 h 801528"/>
                      <a:gd name="connsiteX5" fmla="*/ 561498 w 561498"/>
                      <a:gd name="connsiteY5" fmla="*/ 595789 h 801528"/>
                      <a:gd name="connsiteX6" fmla="*/ 561498 w 561498"/>
                      <a:gd name="connsiteY6" fmla="*/ 595789 h 801528"/>
                      <a:gd name="connsiteX7" fmla="*/ 0 w 561498"/>
                      <a:gd name="connsiteY7" fmla="*/ 0 h 801528"/>
                      <a:gd name="connsiteX8" fmla="*/ 0 w 561498"/>
                      <a:gd name="connsiteY8" fmla="*/ 205740 h 801528"/>
                      <a:gd name="connsiteX9" fmla="*/ 30004 w 561498"/>
                      <a:gd name="connsiteY9" fmla="*/ 360045 h 801528"/>
                      <a:gd name="connsiteX10" fmla="*/ 30004 w 561498"/>
                      <a:gd name="connsiteY10" fmla="*/ 154305 h 801528"/>
                      <a:gd name="connsiteX11" fmla="*/ 0 w 561498"/>
                      <a:gd name="connsiteY11" fmla="*/ 0 h 8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801528">
                        <a:moveTo>
                          <a:pt x="561498" y="595789"/>
                        </a:moveTo>
                        <a:cubicBezTo>
                          <a:pt x="428625" y="548640"/>
                          <a:pt x="300038" y="475774"/>
                          <a:pt x="192881" y="385763"/>
                        </a:cubicBezTo>
                        <a:lnTo>
                          <a:pt x="192881" y="591503"/>
                        </a:lnTo>
                        <a:cubicBezTo>
                          <a:pt x="295751" y="681514"/>
                          <a:pt x="428625" y="758666"/>
                          <a:pt x="561498" y="801529"/>
                        </a:cubicBezTo>
                        <a:lnTo>
                          <a:pt x="561498" y="801529"/>
                        </a:lnTo>
                        <a:lnTo>
                          <a:pt x="561498" y="595789"/>
                        </a:lnTo>
                        <a:lnTo>
                          <a:pt x="561498" y="595789"/>
                        </a:lnTo>
                        <a:close/>
                        <a:moveTo>
                          <a:pt x="0" y="0"/>
                        </a:moveTo>
                        <a:lnTo>
                          <a:pt x="0" y="205740"/>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7" name="Freeform: Shape 646">
                    <a:extLst>
                      <a:ext uri="{FF2B5EF4-FFF2-40B4-BE49-F238E27FC236}">
                        <a16:creationId xmlns:a16="http://schemas.microsoft.com/office/drawing/2014/main" id="{E0E9836E-CC1B-FDE6-1291-C992BF3FF05A}"/>
                      </a:ext>
                    </a:extLst>
                  </p:cNvPr>
                  <p:cNvSpPr/>
                  <p:nvPr/>
                </p:nvSpPr>
                <p:spPr>
                  <a:xfrm>
                    <a:off x="14751641" y="9130783"/>
                    <a:ext cx="2413718" cy="1395174"/>
                  </a:xfrm>
                  <a:custGeom>
                    <a:avLst/>
                    <a:gdLst>
                      <a:gd name="connsiteX0" fmla="*/ 1861864 w 2413718"/>
                      <a:gd name="connsiteY0" fmla="*/ 1074778 h 1395174"/>
                      <a:gd name="connsiteX1" fmla="*/ 558843 w 2413718"/>
                      <a:gd name="connsiteY1" fmla="*/ 1074778 h 1395174"/>
                      <a:gd name="connsiteX2" fmla="*/ 554558 w 2413718"/>
                      <a:gd name="connsiteY2" fmla="*/ 320397 h 1395174"/>
                      <a:gd name="connsiteX3" fmla="*/ 1857577 w 2413718"/>
                      <a:gd name="connsiteY3" fmla="*/ 320397 h 1395174"/>
                      <a:gd name="connsiteX4" fmla="*/ 1861864 w 2413718"/>
                      <a:gd name="connsiteY4" fmla="*/ 1074778 h 1395174"/>
                      <a:gd name="connsiteX5" fmla="*/ 1861864 w 2413718"/>
                      <a:gd name="connsiteY5" fmla="*/ 1074778 h 1395174"/>
                      <a:gd name="connsiteX6" fmla="*/ 2384786 w 2413718"/>
                      <a:gd name="connsiteY6" fmla="*/ 547569 h 1395174"/>
                      <a:gd name="connsiteX7" fmla="*/ 2247626 w 2413718"/>
                      <a:gd name="connsiteY7" fmla="*/ 547569 h 1395174"/>
                      <a:gd name="connsiteX8" fmla="*/ 2123325 w 2413718"/>
                      <a:gd name="connsiteY8" fmla="*/ 376119 h 1395174"/>
                      <a:gd name="connsiteX9" fmla="*/ 2221909 w 2413718"/>
                      <a:gd name="connsiteY9" fmla="*/ 320397 h 1395174"/>
                      <a:gd name="connsiteX10" fmla="*/ 2059031 w 2413718"/>
                      <a:gd name="connsiteY10" fmla="*/ 204669 h 1395174"/>
                      <a:gd name="connsiteX11" fmla="*/ 1857577 w 2413718"/>
                      <a:gd name="connsiteY11" fmla="*/ 110371 h 1395174"/>
                      <a:gd name="connsiteX12" fmla="*/ 1758993 w 2413718"/>
                      <a:gd name="connsiteY12" fmla="*/ 166092 h 1395174"/>
                      <a:gd name="connsiteX13" fmla="*/ 1463242 w 2413718"/>
                      <a:gd name="connsiteY13" fmla="*/ 97513 h 1395174"/>
                      <a:gd name="connsiteX14" fmla="*/ 1463242 w 2413718"/>
                      <a:gd name="connsiteY14" fmla="*/ 16073 h 1395174"/>
                      <a:gd name="connsiteX15" fmla="*/ 944606 w 2413718"/>
                      <a:gd name="connsiteY15" fmla="*/ 16073 h 1395174"/>
                      <a:gd name="connsiteX16" fmla="*/ 944606 w 2413718"/>
                      <a:gd name="connsiteY16" fmla="*/ 97513 h 1395174"/>
                      <a:gd name="connsiteX17" fmla="*/ 648855 w 2413718"/>
                      <a:gd name="connsiteY17" fmla="*/ 166092 h 1395174"/>
                      <a:gd name="connsiteX18" fmla="*/ 550271 w 2413718"/>
                      <a:gd name="connsiteY18" fmla="*/ 110371 h 1395174"/>
                      <a:gd name="connsiteX19" fmla="*/ 348817 w 2413718"/>
                      <a:gd name="connsiteY19" fmla="*/ 204669 h 1395174"/>
                      <a:gd name="connsiteX20" fmla="*/ 185940 w 2413718"/>
                      <a:gd name="connsiteY20" fmla="*/ 320397 h 1395174"/>
                      <a:gd name="connsiteX21" fmla="*/ 284524 w 2413718"/>
                      <a:gd name="connsiteY21" fmla="*/ 376119 h 1395174"/>
                      <a:gd name="connsiteX22" fmla="*/ 164509 w 2413718"/>
                      <a:gd name="connsiteY22" fmla="*/ 547569 h 1395174"/>
                      <a:gd name="connsiteX23" fmla="*/ 27349 w 2413718"/>
                      <a:gd name="connsiteY23" fmla="*/ 547569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8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3 h 1395174"/>
                      <a:gd name="connsiteX32" fmla="*/ 948892 w 2413718"/>
                      <a:gd name="connsiteY32" fmla="*/ 1379101 h 1395174"/>
                      <a:gd name="connsiteX33" fmla="*/ 1467528 w 2413718"/>
                      <a:gd name="connsiteY33" fmla="*/ 1379101 h 1395174"/>
                      <a:gd name="connsiteX34" fmla="*/ 1467528 w 2413718"/>
                      <a:gd name="connsiteY34" fmla="*/ 1297663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8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9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8"/>
                        </a:moveTo>
                        <a:cubicBezTo>
                          <a:pt x="1501818" y="1284804"/>
                          <a:pt x="918889" y="1284804"/>
                          <a:pt x="558843" y="1074778"/>
                        </a:cubicBezTo>
                        <a:cubicBezTo>
                          <a:pt x="198799" y="864751"/>
                          <a:pt x="194512" y="526138"/>
                          <a:pt x="554558" y="320397"/>
                        </a:cubicBezTo>
                        <a:cubicBezTo>
                          <a:pt x="914602" y="110371"/>
                          <a:pt x="1497533" y="110371"/>
                          <a:pt x="1857577" y="320397"/>
                        </a:cubicBezTo>
                        <a:cubicBezTo>
                          <a:pt x="2217622" y="530423"/>
                          <a:pt x="2217622" y="864751"/>
                          <a:pt x="1861864" y="1074778"/>
                        </a:cubicBezTo>
                        <a:lnTo>
                          <a:pt x="1861864" y="1074778"/>
                        </a:lnTo>
                        <a:close/>
                        <a:moveTo>
                          <a:pt x="2384786" y="547569"/>
                        </a:moveTo>
                        <a:lnTo>
                          <a:pt x="2247626" y="547569"/>
                        </a:lnTo>
                        <a:cubicBezTo>
                          <a:pt x="2221909" y="487561"/>
                          <a:pt x="2179046" y="431840"/>
                          <a:pt x="2123325" y="376119"/>
                        </a:cubicBezTo>
                        <a:lnTo>
                          <a:pt x="2221909" y="320397"/>
                        </a:lnTo>
                        <a:cubicBezTo>
                          <a:pt x="2174760" y="277535"/>
                          <a:pt x="2123325" y="238959"/>
                          <a:pt x="2059031" y="204669"/>
                        </a:cubicBezTo>
                        <a:cubicBezTo>
                          <a:pt x="1994737" y="166092"/>
                          <a:pt x="1926158" y="136089"/>
                          <a:pt x="1857577" y="110371"/>
                        </a:cubicBezTo>
                        <a:lnTo>
                          <a:pt x="1758993" y="166092"/>
                        </a:lnTo>
                        <a:cubicBezTo>
                          <a:pt x="1664696" y="131803"/>
                          <a:pt x="1566112" y="110371"/>
                          <a:pt x="1463242" y="97513"/>
                        </a:cubicBezTo>
                        <a:lnTo>
                          <a:pt x="1463242" y="16073"/>
                        </a:lnTo>
                        <a:cubicBezTo>
                          <a:pt x="1291792" y="-5358"/>
                          <a:pt x="1116056" y="-5358"/>
                          <a:pt x="944606" y="16073"/>
                        </a:cubicBezTo>
                        <a:lnTo>
                          <a:pt x="944606" y="97513"/>
                        </a:lnTo>
                        <a:cubicBezTo>
                          <a:pt x="841736" y="110371"/>
                          <a:pt x="743152" y="136089"/>
                          <a:pt x="648855" y="166092"/>
                        </a:cubicBezTo>
                        <a:lnTo>
                          <a:pt x="550271" y="110371"/>
                        </a:lnTo>
                        <a:cubicBezTo>
                          <a:pt x="477405" y="136089"/>
                          <a:pt x="408825" y="170379"/>
                          <a:pt x="348817" y="204669"/>
                        </a:cubicBezTo>
                        <a:cubicBezTo>
                          <a:pt x="284524" y="243245"/>
                          <a:pt x="233089" y="281821"/>
                          <a:pt x="185940" y="320397"/>
                        </a:cubicBezTo>
                        <a:lnTo>
                          <a:pt x="284524" y="376119"/>
                        </a:lnTo>
                        <a:cubicBezTo>
                          <a:pt x="228802" y="431840"/>
                          <a:pt x="190226" y="487561"/>
                          <a:pt x="164509" y="547569"/>
                        </a:cubicBezTo>
                        <a:lnTo>
                          <a:pt x="27349" y="547569"/>
                        </a:lnTo>
                        <a:cubicBezTo>
                          <a:pt x="-11228" y="646153"/>
                          <a:pt x="-6941" y="749023"/>
                          <a:pt x="27349" y="847606"/>
                        </a:cubicBezTo>
                        <a:lnTo>
                          <a:pt x="164509" y="847606"/>
                        </a:lnTo>
                        <a:cubicBezTo>
                          <a:pt x="190226" y="907614"/>
                          <a:pt x="233089" y="963335"/>
                          <a:pt x="288810" y="1019056"/>
                        </a:cubicBezTo>
                        <a:lnTo>
                          <a:pt x="190226" y="1074778"/>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3"/>
                        </a:cubicBezTo>
                        <a:lnTo>
                          <a:pt x="948892" y="1379101"/>
                        </a:lnTo>
                        <a:cubicBezTo>
                          <a:pt x="1120342" y="1400532"/>
                          <a:pt x="1296078" y="1400532"/>
                          <a:pt x="1467528" y="1379101"/>
                        </a:cubicBezTo>
                        <a:lnTo>
                          <a:pt x="1467528" y="1297663"/>
                        </a:lnTo>
                        <a:cubicBezTo>
                          <a:pt x="1570399" y="1284804"/>
                          <a:pt x="1668983" y="1259086"/>
                          <a:pt x="1763280" y="1229082"/>
                        </a:cubicBezTo>
                        <a:lnTo>
                          <a:pt x="1861864" y="1284804"/>
                        </a:lnTo>
                        <a:cubicBezTo>
                          <a:pt x="1934730" y="1259086"/>
                          <a:pt x="2003310" y="1224797"/>
                          <a:pt x="2063318" y="1190506"/>
                        </a:cubicBezTo>
                        <a:cubicBezTo>
                          <a:pt x="2127611" y="1151930"/>
                          <a:pt x="2179046" y="1113354"/>
                          <a:pt x="2226195" y="1074778"/>
                        </a:cubicBezTo>
                        <a:lnTo>
                          <a:pt x="2127611" y="1019056"/>
                        </a:lnTo>
                        <a:cubicBezTo>
                          <a:pt x="2183333" y="963335"/>
                          <a:pt x="2221909" y="907614"/>
                          <a:pt x="2247626" y="847606"/>
                        </a:cubicBezTo>
                        <a:lnTo>
                          <a:pt x="2384786" y="847606"/>
                        </a:lnTo>
                        <a:cubicBezTo>
                          <a:pt x="2423362" y="749023"/>
                          <a:pt x="2423362" y="646153"/>
                          <a:pt x="2384786" y="54756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48" name="Freeform: Shape 647">
                    <a:extLst>
                      <a:ext uri="{FF2B5EF4-FFF2-40B4-BE49-F238E27FC236}">
                        <a16:creationId xmlns:a16="http://schemas.microsoft.com/office/drawing/2014/main" id="{AA954D12-FB4B-29E9-546B-23D337EDC4A7}"/>
                      </a:ext>
                    </a:extLst>
                  </p:cNvPr>
                  <p:cNvSpPr/>
                  <p:nvPr/>
                </p:nvSpPr>
                <p:spPr>
                  <a:xfrm>
                    <a:off x="15704819" y="9828371"/>
                    <a:ext cx="1461611" cy="907613"/>
                  </a:xfrm>
                  <a:custGeom>
                    <a:avLst/>
                    <a:gdLst>
                      <a:gd name="connsiteX0" fmla="*/ 1435894 w 1461611"/>
                      <a:gd name="connsiteY0" fmla="*/ 150019 h 907613"/>
                      <a:gd name="connsiteX1" fmla="*/ 1435894 w 1461611"/>
                      <a:gd name="connsiteY1" fmla="*/ 355759 h 907613"/>
                      <a:gd name="connsiteX2" fmla="*/ 1461612 w 1461611"/>
                      <a:gd name="connsiteY2" fmla="*/ 205740 h 907613"/>
                      <a:gd name="connsiteX3" fmla="*/ 1461612 w 1461611"/>
                      <a:gd name="connsiteY3" fmla="*/ 0 h 907613"/>
                      <a:gd name="connsiteX4" fmla="*/ 1435894 w 1461611"/>
                      <a:gd name="connsiteY4" fmla="*/ 150019 h 907613"/>
                      <a:gd name="connsiteX5" fmla="*/ 1435894 w 1461611"/>
                      <a:gd name="connsiteY5" fmla="*/ 150019 h 907613"/>
                      <a:gd name="connsiteX6" fmla="*/ 0 w 1461611"/>
                      <a:gd name="connsiteY6" fmla="*/ 685800 h 907613"/>
                      <a:gd name="connsiteX7" fmla="*/ 0 w 1461611"/>
                      <a:gd name="connsiteY7" fmla="*/ 891540 h 907613"/>
                      <a:gd name="connsiteX8" fmla="*/ 518637 w 1461611"/>
                      <a:gd name="connsiteY8" fmla="*/ 891540 h 907613"/>
                      <a:gd name="connsiteX9" fmla="*/ 518637 w 1461611"/>
                      <a:gd name="connsiteY9" fmla="*/ 685800 h 907613"/>
                      <a:gd name="connsiteX10" fmla="*/ 0 w 1461611"/>
                      <a:gd name="connsiteY10" fmla="*/ 685800 h 907613"/>
                      <a:gd name="connsiteX11" fmla="*/ 0 w 1461611"/>
                      <a:gd name="connsiteY11" fmla="*/ 685800 h 907613"/>
                      <a:gd name="connsiteX12" fmla="*/ 1273017 w 1461611"/>
                      <a:gd name="connsiteY12" fmla="*/ 582930 h 907613"/>
                      <a:gd name="connsiteX13" fmla="*/ 1273017 w 1461611"/>
                      <a:gd name="connsiteY13" fmla="*/ 377190 h 907613"/>
                      <a:gd name="connsiteX14" fmla="*/ 908686 w 1461611"/>
                      <a:gd name="connsiteY14" fmla="*/ 587216 h 907613"/>
                      <a:gd name="connsiteX15" fmla="*/ 908686 w 1461611"/>
                      <a:gd name="connsiteY15" fmla="*/ 792956 h 907613"/>
                      <a:gd name="connsiteX16" fmla="*/ 1273017 w 1461611"/>
                      <a:gd name="connsiteY16" fmla="*/ 582930 h 9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3">
                        <a:moveTo>
                          <a:pt x="1435894" y="150019"/>
                        </a:moveTo>
                        <a:lnTo>
                          <a:pt x="1435894" y="355759"/>
                        </a:lnTo>
                        <a:cubicBezTo>
                          <a:pt x="1453039" y="308610"/>
                          <a:pt x="1461612" y="257175"/>
                          <a:pt x="1461612" y="205740"/>
                        </a:cubicBezTo>
                        <a:lnTo>
                          <a:pt x="1461612" y="0"/>
                        </a:lnTo>
                        <a:cubicBezTo>
                          <a:pt x="1461612" y="17145"/>
                          <a:pt x="1444467" y="115729"/>
                          <a:pt x="1435894" y="150019"/>
                        </a:cubicBezTo>
                        <a:lnTo>
                          <a:pt x="1435894" y="150019"/>
                        </a:lnTo>
                        <a:close/>
                        <a:moveTo>
                          <a:pt x="0" y="685800"/>
                        </a:moveTo>
                        <a:lnTo>
                          <a:pt x="0" y="891540"/>
                        </a:lnTo>
                        <a:cubicBezTo>
                          <a:pt x="171450" y="912971"/>
                          <a:pt x="347187" y="912971"/>
                          <a:pt x="518637" y="891540"/>
                        </a:cubicBezTo>
                        <a:lnTo>
                          <a:pt x="518637" y="685800"/>
                        </a:lnTo>
                        <a:cubicBezTo>
                          <a:pt x="347187" y="707231"/>
                          <a:pt x="167164" y="707231"/>
                          <a:pt x="0" y="685800"/>
                        </a:cubicBezTo>
                        <a:lnTo>
                          <a:pt x="0" y="685800"/>
                        </a:lnTo>
                        <a:close/>
                        <a:moveTo>
                          <a:pt x="1273017" y="582930"/>
                        </a:moveTo>
                        <a:lnTo>
                          <a:pt x="1273017" y="377190"/>
                        </a:lnTo>
                        <a:cubicBezTo>
                          <a:pt x="1170146" y="471488"/>
                          <a:pt x="1037273" y="540067"/>
                          <a:pt x="908686" y="587216"/>
                        </a:cubicBezTo>
                        <a:lnTo>
                          <a:pt x="908686" y="792956"/>
                        </a:lnTo>
                        <a:cubicBezTo>
                          <a:pt x="1037273" y="745807"/>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8" name="Graphic 4">
                  <a:extLst>
                    <a:ext uri="{FF2B5EF4-FFF2-40B4-BE49-F238E27FC236}">
                      <a16:creationId xmlns:a16="http://schemas.microsoft.com/office/drawing/2014/main" id="{B4778F45-32C5-3934-1F60-F5C39D0659EE}"/>
                    </a:ext>
                  </a:extLst>
                </p:cNvPr>
                <p:cNvGrpSpPr/>
                <p:nvPr/>
              </p:nvGrpSpPr>
              <p:grpSpPr>
                <a:xfrm>
                  <a:off x="14748986" y="8903612"/>
                  <a:ext cx="2417444" cy="1600914"/>
                  <a:chOff x="14748986" y="8903612"/>
                  <a:chExt cx="2417444" cy="1600914"/>
                </a:xfrm>
                <a:solidFill>
                  <a:srgbClr val="000000"/>
                </a:solidFill>
              </p:grpSpPr>
              <p:sp>
                <p:nvSpPr>
                  <p:cNvPr id="625" name="Freeform: Shape 624">
                    <a:extLst>
                      <a:ext uri="{FF2B5EF4-FFF2-40B4-BE49-F238E27FC236}">
                        <a16:creationId xmlns:a16="http://schemas.microsoft.com/office/drawing/2014/main" id="{3FBB47DF-064A-1A0E-7091-035DE305852B}"/>
                      </a:ext>
                    </a:extLst>
                  </p:cNvPr>
                  <p:cNvSpPr/>
                  <p:nvPr/>
                </p:nvSpPr>
                <p:spPr>
                  <a:xfrm>
                    <a:off x="15036165" y="9045910"/>
                    <a:ext cx="1843227" cy="761028"/>
                  </a:xfrm>
                  <a:custGeom>
                    <a:avLst/>
                    <a:gdLst>
                      <a:gd name="connsiteX0" fmla="*/ 0 w 1843227"/>
                      <a:gd name="connsiteY0" fmla="*/ 551002 h 761028"/>
                      <a:gd name="connsiteX1" fmla="*/ 0 w 1843227"/>
                      <a:gd name="connsiteY1" fmla="*/ 756743 h 761028"/>
                      <a:gd name="connsiteX2" fmla="*/ 47148 w 1843227"/>
                      <a:gd name="connsiteY2" fmla="*/ 585293 h 761028"/>
                      <a:gd name="connsiteX3" fmla="*/ 462915 w 1843227"/>
                      <a:gd name="connsiteY3" fmla="*/ 293827 h 761028"/>
                      <a:gd name="connsiteX4" fmla="*/ 870109 w 1843227"/>
                      <a:gd name="connsiteY4" fmla="*/ 225248 h 761028"/>
                      <a:gd name="connsiteX5" fmla="*/ 1465897 w 1843227"/>
                      <a:gd name="connsiteY5" fmla="*/ 328117 h 761028"/>
                      <a:gd name="connsiteX6" fmla="*/ 1573054 w 1843227"/>
                      <a:gd name="connsiteY6" fmla="*/ 379552 h 761028"/>
                      <a:gd name="connsiteX7" fmla="*/ 1843088 w 1843227"/>
                      <a:gd name="connsiteY7" fmla="*/ 761029 h 761028"/>
                      <a:gd name="connsiteX8" fmla="*/ 1843088 w 1843227"/>
                      <a:gd name="connsiteY8" fmla="*/ 555289 h 761028"/>
                      <a:gd name="connsiteX9" fmla="*/ 998696 w 1843227"/>
                      <a:gd name="connsiteY9" fmla="*/ 2363 h 761028"/>
                      <a:gd name="connsiteX10" fmla="*/ 0 w 1843227"/>
                      <a:gd name="connsiteY10" fmla="*/ 551002 h 7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028">
                        <a:moveTo>
                          <a:pt x="0" y="551002"/>
                        </a:moveTo>
                        <a:lnTo>
                          <a:pt x="0" y="756743"/>
                        </a:lnTo>
                        <a:cubicBezTo>
                          <a:pt x="0" y="696735"/>
                          <a:pt x="17145" y="636727"/>
                          <a:pt x="47148" y="585293"/>
                        </a:cubicBezTo>
                        <a:cubicBezTo>
                          <a:pt x="141446" y="435274"/>
                          <a:pt x="300038" y="349549"/>
                          <a:pt x="462915" y="293827"/>
                        </a:cubicBezTo>
                        <a:cubicBezTo>
                          <a:pt x="600075" y="250965"/>
                          <a:pt x="724376" y="229534"/>
                          <a:pt x="870109" y="225248"/>
                        </a:cubicBezTo>
                        <a:cubicBezTo>
                          <a:pt x="1075848" y="220961"/>
                          <a:pt x="1277303" y="246679"/>
                          <a:pt x="1465897" y="328117"/>
                        </a:cubicBezTo>
                        <a:cubicBezTo>
                          <a:pt x="1504473" y="345263"/>
                          <a:pt x="1538764" y="362408"/>
                          <a:pt x="1573054" y="379552"/>
                        </a:cubicBezTo>
                        <a:cubicBezTo>
                          <a:pt x="1753076" y="482423"/>
                          <a:pt x="1847373" y="623869"/>
                          <a:pt x="1843088" y="761029"/>
                        </a:cubicBezTo>
                        <a:lnTo>
                          <a:pt x="1843088" y="555289"/>
                        </a:lnTo>
                        <a:cubicBezTo>
                          <a:pt x="1843088" y="233820"/>
                          <a:pt x="1435894" y="32366"/>
                          <a:pt x="998696" y="2363"/>
                        </a:cubicBezTo>
                        <a:cubicBezTo>
                          <a:pt x="518636" y="-23355"/>
                          <a:pt x="0" y="160954"/>
                          <a:pt x="0" y="55100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6" name="Freeform: Shape 625">
                    <a:extLst>
                      <a:ext uri="{FF2B5EF4-FFF2-40B4-BE49-F238E27FC236}">
                        <a16:creationId xmlns:a16="http://schemas.microsoft.com/office/drawing/2014/main" id="{CB82BBB7-A656-C428-FE14-736B48A96742}"/>
                      </a:ext>
                    </a:extLst>
                  </p:cNvPr>
                  <p:cNvSpPr/>
                  <p:nvPr/>
                </p:nvSpPr>
                <p:spPr>
                  <a:xfrm>
                    <a:off x="15039913" y="9169359"/>
                    <a:ext cx="1839877" cy="1069419"/>
                  </a:xfrm>
                  <a:custGeom>
                    <a:avLst/>
                    <a:gdLst>
                      <a:gd name="connsiteX0" fmla="*/ 1569306 w 1839877"/>
                      <a:gd name="connsiteY0" fmla="*/ 157520 h 1069419"/>
                      <a:gd name="connsiteX1" fmla="*/ 1573592 w 1839877"/>
                      <a:gd name="connsiteY1" fmla="*/ 911900 h 1069419"/>
                      <a:gd name="connsiteX2" fmla="*/ 270572 w 1839877"/>
                      <a:gd name="connsiteY2" fmla="*/ 911900 h 1069419"/>
                      <a:gd name="connsiteX3" fmla="*/ 266286 w 1839877"/>
                      <a:gd name="connsiteY3" fmla="*/ 157520 h 1069419"/>
                      <a:gd name="connsiteX4" fmla="*/ 1569306 w 1839877"/>
                      <a:gd name="connsiteY4" fmla="*/ 157520 h 106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9419">
                        <a:moveTo>
                          <a:pt x="1569306" y="157520"/>
                        </a:moveTo>
                        <a:cubicBezTo>
                          <a:pt x="1929350" y="363259"/>
                          <a:pt x="1929350" y="706160"/>
                          <a:pt x="1573592" y="911900"/>
                        </a:cubicBezTo>
                        <a:cubicBezTo>
                          <a:pt x="1213547" y="1121926"/>
                          <a:pt x="630617" y="1121926"/>
                          <a:pt x="270572" y="911900"/>
                        </a:cubicBezTo>
                        <a:cubicBezTo>
                          <a:pt x="-89473" y="701874"/>
                          <a:pt x="-89473" y="363259"/>
                          <a:pt x="266286" y="157520"/>
                        </a:cubicBezTo>
                        <a:cubicBezTo>
                          <a:pt x="622044" y="-52507"/>
                          <a:pt x="1209261" y="-52507"/>
                          <a:pt x="1569306" y="15752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7" name="Freeform: Shape 626">
                    <a:extLst>
                      <a:ext uri="{FF2B5EF4-FFF2-40B4-BE49-F238E27FC236}">
                        <a16:creationId xmlns:a16="http://schemas.microsoft.com/office/drawing/2014/main" id="{EDD28044-90AD-0AF4-1814-E947BAD44E23}"/>
                      </a:ext>
                    </a:extLst>
                  </p:cNvPr>
                  <p:cNvSpPr/>
                  <p:nvPr/>
                </p:nvSpPr>
                <p:spPr>
                  <a:xfrm>
                    <a:off x="16219169" y="9751218"/>
                    <a:ext cx="788670" cy="660082"/>
                  </a:xfrm>
                  <a:custGeom>
                    <a:avLst/>
                    <a:gdLst>
                      <a:gd name="connsiteX0" fmla="*/ 0 w 788670"/>
                      <a:gd name="connsiteY0" fmla="*/ 454343 h 660082"/>
                      <a:gd name="connsiteX1" fmla="*/ 0 w 788670"/>
                      <a:gd name="connsiteY1" fmla="*/ 660082 h 660082"/>
                      <a:gd name="connsiteX2" fmla="*/ 295752 w 788670"/>
                      <a:gd name="connsiteY2" fmla="*/ 591503 h 660082"/>
                      <a:gd name="connsiteX3" fmla="*/ 295752 w 788670"/>
                      <a:gd name="connsiteY3" fmla="*/ 385763 h 660082"/>
                      <a:gd name="connsiteX4" fmla="*/ 0 w 788670"/>
                      <a:gd name="connsiteY4" fmla="*/ 454343 h 660082"/>
                      <a:gd name="connsiteX5" fmla="*/ 0 w 788670"/>
                      <a:gd name="connsiteY5" fmla="*/ 454343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3"/>
                        </a:moveTo>
                        <a:lnTo>
                          <a:pt x="0" y="660082"/>
                        </a:lnTo>
                        <a:cubicBezTo>
                          <a:pt x="98584" y="647224"/>
                          <a:pt x="201454" y="621506"/>
                          <a:pt x="295752" y="591503"/>
                        </a:cubicBezTo>
                        <a:lnTo>
                          <a:pt x="295752" y="385763"/>
                        </a:lnTo>
                        <a:cubicBezTo>
                          <a:pt x="201454" y="415766"/>
                          <a:pt x="98584" y="437197"/>
                          <a:pt x="0" y="454343"/>
                        </a:cubicBezTo>
                        <a:lnTo>
                          <a:pt x="0" y="454343"/>
                        </a:lnTo>
                        <a:close/>
                        <a:moveTo>
                          <a:pt x="780098" y="205740"/>
                        </a:moveTo>
                        <a:lnTo>
                          <a:pt x="788670" y="102870"/>
                        </a:lnTo>
                        <a:lnTo>
                          <a:pt x="780098" y="0"/>
                        </a:lnTo>
                        <a:cubicBezTo>
                          <a:pt x="754380" y="64294"/>
                          <a:pt x="707231" y="124301"/>
                          <a:pt x="660083" y="171450"/>
                        </a:cubicBezTo>
                        <a:lnTo>
                          <a:pt x="660083" y="377190"/>
                        </a:lnTo>
                        <a:cubicBezTo>
                          <a:pt x="668655" y="368618"/>
                          <a:pt x="677228" y="360045"/>
                          <a:pt x="685800" y="351472"/>
                        </a:cubicBezTo>
                        <a:cubicBezTo>
                          <a:pt x="724377" y="304324"/>
                          <a:pt x="758667" y="257175"/>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8" name="Freeform: Shape 627">
                    <a:extLst>
                      <a:ext uri="{FF2B5EF4-FFF2-40B4-BE49-F238E27FC236}">
                        <a16:creationId xmlns:a16="http://schemas.microsoft.com/office/drawing/2014/main" id="{A06C9DF7-C573-C7EB-55F7-9444340FD208}"/>
                      </a:ext>
                    </a:extLst>
                  </p:cNvPr>
                  <p:cNvSpPr/>
                  <p:nvPr/>
                </p:nvSpPr>
                <p:spPr>
                  <a:xfrm>
                    <a:off x="16874966" y="9224009"/>
                    <a:ext cx="98583" cy="261461"/>
                  </a:xfrm>
                  <a:custGeom>
                    <a:avLst/>
                    <a:gdLst>
                      <a:gd name="connsiteX0" fmla="*/ 98584 w 98583"/>
                      <a:gd name="connsiteY0" fmla="*/ 0 h 261461"/>
                      <a:gd name="connsiteX1" fmla="*/ 98584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8584"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9" name="Freeform: Shape 628">
                    <a:extLst>
                      <a:ext uri="{FF2B5EF4-FFF2-40B4-BE49-F238E27FC236}">
                        <a16:creationId xmlns:a16="http://schemas.microsoft.com/office/drawing/2014/main" id="{6D025E25-4836-25EA-56F6-B9ACD3C22578}"/>
                      </a:ext>
                    </a:extLst>
                  </p:cNvPr>
                  <p:cNvSpPr/>
                  <p:nvPr/>
                </p:nvSpPr>
                <p:spPr>
                  <a:xfrm>
                    <a:off x="14916150" y="9224009"/>
                    <a:ext cx="788669" cy="1187291"/>
                  </a:xfrm>
                  <a:custGeom>
                    <a:avLst/>
                    <a:gdLst>
                      <a:gd name="connsiteX0" fmla="*/ 120015 w 788669"/>
                      <a:gd name="connsiteY0" fmla="*/ 55721 h 1187291"/>
                      <a:gd name="connsiteX1" fmla="*/ 120015 w 788669"/>
                      <a:gd name="connsiteY1" fmla="*/ 261462 h 1187291"/>
                      <a:gd name="connsiteX2" fmla="*/ 21431 w 788669"/>
                      <a:gd name="connsiteY2" fmla="*/ 205740 h 1187291"/>
                      <a:gd name="connsiteX3" fmla="*/ 21431 w 788669"/>
                      <a:gd name="connsiteY3" fmla="*/ 0 h 1187291"/>
                      <a:gd name="connsiteX4" fmla="*/ 120015 w 788669"/>
                      <a:gd name="connsiteY4" fmla="*/ 55721 h 1187291"/>
                      <a:gd name="connsiteX5" fmla="*/ 120015 w 788669"/>
                      <a:gd name="connsiteY5" fmla="*/ 55721 h 1187291"/>
                      <a:gd name="connsiteX6" fmla="*/ 788670 w 788669"/>
                      <a:gd name="connsiteY6" fmla="*/ 1187291 h 1187291"/>
                      <a:gd name="connsiteX7" fmla="*/ 788670 w 788669"/>
                      <a:gd name="connsiteY7" fmla="*/ 1187291 h 1187291"/>
                      <a:gd name="connsiteX8" fmla="*/ 788670 w 788669"/>
                      <a:gd name="connsiteY8" fmla="*/ 981552 h 1187291"/>
                      <a:gd name="connsiteX9" fmla="*/ 492919 w 788669"/>
                      <a:gd name="connsiteY9" fmla="*/ 912971 h 1187291"/>
                      <a:gd name="connsiteX10" fmla="*/ 492919 w 788669"/>
                      <a:gd name="connsiteY10" fmla="*/ 912971 h 1187291"/>
                      <a:gd name="connsiteX11" fmla="*/ 492919 w 788669"/>
                      <a:gd name="connsiteY11" fmla="*/ 1118712 h 1187291"/>
                      <a:gd name="connsiteX12" fmla="*/ 788670 w 788669"/>
                      <a:gd name="connsiteY12" fmla="*/ 1187291 h 1187291"/>
                      <a:gd name="connsiteX13" fmla="*/ 788670 w 788669"/>
                      <a:gd name="connsiteY13" fmla="*/ 1187291 h 1187291"/>
                      <a:gd name="connsiteX14" fmla="*/ 0 w 788669"/>
                      <a:gd name="connsiteY14" fmla="*/ 527209 h 1187291"/>
                      <a:gd name="connsiteX15" fmla="*/ 0 w 788669"/>
                      <a:gd name="connsiteY15" fmla="*/ 732949 h 1187291"/>
                      <a:gd name="connsiteX16" fmla="*/ 124301 w 788669"/>
                      <a:gd name="connsiteY16" fmla="*/ 904399 h 1187291"/>
                      <a:gd name="connsiteX17" fmla="*/ 124301 w 788669"/>
                      <a:gd name="connsiteY17" fmla="*/ 698659 h 1187291"/>
                      <a:gd name="connsiteX18" fmla="*/ 0 w 788669"/>
                      <a:gd name="connsiteY18" fmla="*/ 527209 h 118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7291">
                        <a:moveTo>
                          <a:pt x="120015" y="55721"/>
                        </a:moveTo>
                        <a:lnTo>
                          <a:pt x="120015" y="261462"/>
                        </a:lnTo>
                        <a:lnTo>
                          <a:pt x="21431" y="205740"/>
                        </a:lnTo>
                        <a:lnTo>
                          <a:pt x="21431" y="0"/>
                        </a:lnTo>
                        <a:lnTo>
                          <a:pt x="120015" y="55721"/>
                        </a:lnTo>
                        <a:lnTo>
                          <a:pt x="120015" y="55721"/>
                        </a:lnTo>
                        <a:close/>
                        <a:moveTo>
                          <a:pt x="788670" y="1187291"/>
                        </a:moveTo>
                        <a:lnTo>
                          <a:pt x="788670" y="1187291"/>
                        </a:lnTo>
                        <a:lnTo>
                          <a:pt x="788670" y="981552"/>
                        </a:lnTo>
                        <a:cubicBezTo>
                          <a:pt x="690087" y="968693"/>
                          <a:pt x="587216" y="942975"/>
                          <a:pt x="492919" y="912971"/>
                        </a:cubicBezTo>
                        <a:lnTo>
                          <a:pt x="492919" y="912971"/>
                        </a:lnTo>
                        <a:lnTo>
                          <a:pt x="492919" y="1118712"/>
                        </a:lnTo>
                        <a:cubicBezTo>
                          <a:pt x="582930" y="1148715"/>
                          <a:pt x="690087" y="1170146"/>
                          <a:pt x="788670" y="1187291"/>
                        </a:cubicBezTo>
                        <a:lnTo>
                          <a:pt x="788670" y="1187291"/>
                        </a:lnTo>
                        <a:close/>
                        <a:moveTo>
                          <a:pt x="0" y="527209"/>
                        </a:moveTo>
                        <a:lnTo>
                          <a:pt x="0" y="732949"/>
                        </a:lnTo>
                        <a:cubicBezTo>
                          <a:pt x="25718" y="792956"/>
                          <a:pt x="68580" y="848678"/>
                          <a:pt x="124301" y="904399"/>
                        </a:cubicBezTo>
                        <a:lnTo>
                          <a:pt x="124301" y="698659"/>
                        </a:lnTo>
                        <a:cubicBezTo>
                          <a:pt x="68580" y="642938"/>
                          <a:pt x="25718" y="587216"/>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0" name="Freeform: Shape 629">
                    <a:extLst>
                      <a:ext uri="{FF2B5EF4-FFF2-40B4-BE49-F238E27FC236}">
                        <a16:creationId xmlns:a16="http://schemas.microsoft.com/office/drawing/2014/main" id="{06972417-37B4-CD79-F3D1-479959AF02F2}"/>
                      </a:ext>
                    </a:extLst>
                  </p:cNvPr>
                  <p:cNvSpPr/>
                  <p:nvPr/>
                </p:nvSpPr>
                <p:spPr>
                  <a:xfrm>
                    <a:off x="16999267" y="9751218"/>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1" name="Freeform: Shape 630">
                    <a:extLst>
                      <a:ext uri="{FF2B5EF4-FFF2-40B4-BE49-F238E27FC236}">
                        <a16:creationId xmlns:a16="http://schemas.microsoft.com/office/drawing/2014/main" id="{79E85C85-D2B8-593D-4F43-EE37FEB4A329}"/>
                      </a:ext>
                    </a:extLst>
                  </p:cNvPr>
                  <p:cNvSpPr/>
                  <p:nvPr/>
                </p:nvSpPr>
                <p:spPr>
                  <a:xfrm>
                    <a:off x="14778990" y="9751218"/>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2" name="Freeform: Shape 631">
                    <a:extLst>
                      <a:ext uri="{FF2B5EF4-FFF2-40B4-BE49-F238E27FC236}">
                        <a16:creationId xmlns:a16="http://schemas.microsoft.com/office/drawing/2014/main" id="{78CE6A24-EF1E-3C53-97B7-C98D680D2C4C}"/>
                      </a:ext>
                    </a:extLst>
                  </p:cNvPr>
                  <p:cNvSpPr/>
                  <p:nvPr/>
                </p:nvSpPr>
                <p:spPr>
                  <a:xfrm>
                    <a:off x="16514921" y="10132694"/>
                    <a:ext cx="98583" cy="261461"/>
                  </a:xfrm>
                  <a:custGeom>
                    <a:avLst/>
                    <a:gdLst>
                      <a:gd name="connsiteX0" fmla="*/ 98584 w 98583"/>
                      <a:gd name="connsiteY0" fmla="*/ 55721 h 261461"/>
                      <a:gd name="connsiteX1" fmla="*/ 98584 w 98583"/>
                      <a:gd name="connsiteY1" fmla="*/ 261462 h 261461"/>
                      <a:gd name="connsiteX2" fmla="*/ 0 w 98583"/>
                      <a:gd name="connsiteY2" fmla="*/ 205740 h 261461"/>
                      <a:gd name="connsiteX3" fmla="*/ 0 w 98583"/>
                      <a:gd name="connsiteY3" fmla="*/ 0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55721"/>
                        </a:moveTo>
                        <a:lnTo>
                          <a:pt x="98584" y="261462"/>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3" name="Freeform: Shape 632">
                    <a:extLst>
                      <a:ext uri="{FF2B5EF4-FFF2-40B4-BE49-F238E27FC236}">
                        <a16:creationId xmlns:a16="http://schemas.microsoft.com/office/drawing/2014/main" id="{B85D9CCE-C7ED-CF2C-5D42-B6D6791413B7}"/>
                      </a:ext>
                    </a:extLst>
                  </p:cNvPr>
                  <p:cNvSpPr/>
                  <p:nvPr/>
                </p:nvSpPr>
                <p:spPr>
                  <a:xfrm>
                    <a:off x="15310484" y="10132694"/>
                    <a:ext cx="98583" cy="261461"/>
                  </a:xfrm>
                  <a:custGeom>
                    <a:avLst/>
                    <a:gdLst>
                      <a:gd name="connsiteX0" fmla="*/ 98584 w 98583"/>
                      <a:gd name="connsiteY0" fmla="*/ 0 h 261461"/>
                      <a:gd name="connsiteX1" fmla="*/ 94297 w 98583"/>
                      <a:gd name="connsiteY1" fmla="*/ 205740 h 261461"/>
                      <a:gd name="connsiteX2" fmla="*/ 0 w 98583"/>
                      <a:gd name="connsiteY2" fmla="*/ 261462 h 261461"/>
                      <a:gd name="connsiteX3" fmla="*/ 0 w 98583"/>
                      <a:gd name="connsiteY3" fmla="*/ 55721 h 261461"/>
                    </a:gdLst>
                    <a:ahLst/>
                    <a:cxnLst>
                      <a:cxn ang="0">
                        <a:pos x="connsiteX0" y="connsiteY0"/>
                      </a:cxn>
                      <a:cxn ang="0">
                        <a:pos x="connsiteX1" y="connsiteY1"/>
                      </a:cxn>
                      <a:cxn ang="0">
                        <a:pos x="connsiteX2" y="connsiteY2"/>
                      </a:cxn>
                      <a:cxn ang="0">
                        <a:pos x="connsiteX3" y="connsiteY3"/>
                      </a:cxn>
                    </a:cxnLst>
                    <a:rect l="l" t="t" r="r" b="b"/>
                    <a:pathLst>
                      <a:path w="98583" h="261461">
                        <a:moveTo>
                          <a:pt x="98584" y="0"/>
                        </a:moveTo>
                        <a:lnTo>
                          <a:pt x="94297" y="205740"/>
                        </a:lnTo>
                        <a:lnTo>
                          <a:pt x="0" y="261462"/>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4" name="Freeform: Shape 633">
                    <a:extLst>
                      <a:ext uri="{FF2B5EF4-FFF2-40B4-BE49-F238E27FC236}">
                        <a16:creationId xmlns:a16="http://schemas.microsoft.com/office/drawing/2014/main" id="{E8B44153-58C6-9753-C651-B28035430FB6}"/>
                      </a:ext>
                    </a:extLst>
                  </p:cNvPr>
                  <p:cNvSpPr/>
                  <p:nvPr/>
                </p:nvSpPr>
                <p:spPr>
                  <a:xfrm>
                    <a:off x="14748986" y="9596913"/>
                    <a:ext cx="561498" cy="797242"/>
                  </a:xfrm>
                  <a:custGeom>
                    <a:avLst/>
                    <a:gdLst>
                      <a:gd name="connsiteX0" fmla="*/ 561498 w 561498"/>
                      <a:gd name="connsiteY0" fmla="*/ 591503 h 797242"/>
                      <a:gd name="connsiteX1" fmla="*/ 192881 w 561498"/>
                      <a:gd name="connsiteY1" fmla="*/ 381477 h 797242"/>
                      <a:gd name="connsiteX2" fmla="*/ 192881 w 561498"/>
                      <a:gd name="connsiteY2" fmla="*/ 587217 h 797242"/>
                      <a:gd name="connsiteX3" fmla="*/ 561498 w 561498"/>
                      <a:gd name="connsiteY3" fmla="*/ 797243 h 797242"/>
                      <a:gd name="connsiteX4" fmla="*/ 561498 w 561498"/>
                      <a:gd name="connsiteY4" fmla="*/ 797243 h 797242"/>
                      <a:gd name="connsiteX5" fmla="*/ 561498 w 561498"/>
                      <a:gd name="connsiteY5" fmla="*/ 591503 h 797242"/>
                      <a:gd name="connsiteX6" fmla="*/ 561498 w 561498"/>
                      <a:gd name="connsiteY6" fmla="*/ 591503 h 797242"/>
                      <a:gd name="connsiteX7" fmla="*/ 0 w 561498"/>
                      <a:gd name="connsiteY7" fmla="*/ 0 h 797242"/>
                      <a:gd name="connsiteX8" fmla="*/ 0 w 561498"/>
                      <a:gd name="connsiteY8" fmla="*/ 205740 h 797242"/>
                      <a:gd name="connsiteX9" fmla="*/ 30004 w 561498"/>
                      <a:gd name="connsiteY9" fmla="*/ 360045 h 797242"/>
                      <a:gd name="connsiteX10" fmla="*/ 30004 w 561498"/>
                      <a:gd name="connsiteY10" fmla="*/ 154305 h 797242"/>
                      <a:gd name="connsiteX11" fmla="*/ 0 w 561498"/>
                      <a:gd name="connsiteY11"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7242">
                        <a:moveTo>
                          <a:pt x="561498" y="591503"/>
                        </a:moveTo>
                        <a:cubicBezTo>
                          <a:pt x="428625" y="544354"/>
                          <a:pt x="300038" y="471488"/>
                          <a:pt x="192881" y="381477"/>
                        </a:cubicBezTo>
                        <a:lnTo>
                          <a:pt x="192881" y="587217"/>
                        </a:lnTo>
                        <a:cubicBezTo>
                          <a:pt x="295751" y="677228"/>
                          <a:pt x="428625" y="754380"/>
                          <a:pt x="561498" y="797243"/>
                        </a:cubicBezTo>
                        <a:lnTo>
                          <a:pt x="561498" y="797243"/>
                        </a:lnTo>
                        <a:lnTo>
                          <a:pt x="561498" y="591503"/>
                        </a:lnTo>
                        <a:lnTo>
                          <a:pt x="561498" y="591503"/>
                        </a:lnTo>
                        <a:close/>
                        <a:moveTo>
                          <a:pt x="0" y="0"/>
                        </a:moveTo>
                        <a:lnTo>
                          <a:pt x="0" y="205740"/>
                        </a:lnTo>
                        <a:cubicBezTo>
                          <a:pt x="0" y="257175"/>
                          <a:pt x="8572" y="308611"/>
                          <a:pt x="30004" y="360045"/>
                        </a:cubicBezTo>
                        <a:lnTo>
                          <a:pt x="30004" y="154305"/>
                        </a:lnTo>
                        <a:cubicBezTo>
                          <a:pt x="8572" y="102870"/>
                          <a:pt x="0" y="51436"/>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5" name="Freeform: Shape 634">
                    <a:extLst>
                      <a:ext uri="{FF2B5EF4-FFF2-40B4-BE49-F238E27FC236}">
                        <a16:creationId xmlns:a16="http://schemas.microsoft.com/office/drawing/2014/main" id="{7F360008-B2B5-317B-0D87-FF22AED1A4F2}"/>
                      </a:ext>
                    </a:extLst>
                  </p:cNvPr>
                  <p:cNvSpPr/>
                  <p:nvPr/>
                </p:nvSpPr>
                <p:spPr>
                  <a:xfrm>
                    <a:off x="14751641" y="8903612"/>
                    <a:ext cx="2413718" cy="1395173"/>
                  </a:xfrm>
                  <a:custGeom>
                    <a:avLst/>
                    <a:gdLst>
                      <a:gd name="connsiteX0" fmla="*/ 1861864 w 2413718"/>
                      <a:gd name="connsiteY0" fmla="*/ 1074777 h 1395173"/>
                      <a:gd name="connsiteX1" fmla="*/ 558843 w 2413718"/>
                      <a:gd name="connsiteY1" fmla="*/ 1074777 h 1395173"/>
                      <a:gd name="connsiteX2" fmla="*/ 554558 w 2413718"/>
                      <a:gd name="connsiteY2" fmla="*/ 320397 h 1395173"/>
                      <a:gd name="connsiteX3" fmla="*/ 1857577 w 2413718"/>
                      <a:gd name="connsiteY3" fmla="*/ 320397 h 1395173"/>
                      <a:gd name="connsiteX4" fmla="*/ 1861864 w 2413718"/>
                      <a:gd name="connsiteY4" fmla="*/ 1074777 h 1395173"/>
                      <a:gd name="connsiteX5" fmla="*/ 1861864 w 2413718"/>
                      <a:gd name="connsiteY5" fmla="*/ 1074777 h 1395173"/>
                      <a:gd name="connsiteX6" fmla="*/ 2384786 w 2413718"/>
                      <a:gd name="connsiteY6" fmla="*/ 547568 h 1395173"/>
                      <a:gd name="connsiteX7" fmla="*/ 2247626 w 2413718"/>
                      <a:gd name="connsiteY7" fmla="*/ 547568 h 1395173"/>
                      <a:gd name="connsiteX8" fmla="*/ 2123325 w 2413718"/>
                      <a:gd name="connsiteY8" fmla="*/ 376118 h 1395173"/>
                      <a:gd name="connsiteX9" fmla="*/ 2221909 w 2413718"/>
                      <a:gd name="connsiteY9" fmla="*/ 320397 h 1395173"/>
                      <a:gd name="connsiteX10" fmla="*/ 2059031 w 2413718"/>
                      <a:gd name="connsiteY10" fmla="*/ 204668 h 1395173"/>
                      <a:gd name="connsiteX11" fmla="*/ 1857577 w 2413718"/>
                      <a:gd name="connsiteY11" fmla="*/ 110371 h 1395173"/>
                      <a:gd name="connsiteX12" fmla="*/ 1758993 w 2413718"/>
                      <a:gd name="connsiteY12" fmla="*/ 166092 h 1395173"/>
                      <a:gd name="connsiteX13" fmla="*/ 1463242 w 2413718"/>
                      <a:gd name="connsiteY13" fmla="*/ 97512 h 1395173"/>
                      <a:gd name="connsiteX14" fmla="*/ 1463242 w 2413718"/>
                      <a:gd name="connsiteY14" fmla="*/ 16073 h 1395173"/>
                      <a:gd name="connsiteX15" fmla="*/ 944606 w 2413718"/>
                      <a:gd name="connsiteY15" fmla="*/ 16073 h 1395173"/>
                      <a:gd name="connsiteX16" fmla="*/ 944606 w 2413718"/>
                      <a:gd name="connsiteY16" fmla="*/ 97512 h 1395173"/>
                      <a:gd name="connsiteX17" fmla="*/ 648855 w 2413718"/>
                      <a:gd name="connsiteY17" fmla="*/ 166092 h 1395173"/>
                      <a:gd name="connsiteX18" fmla="*/ 550271 w 2413718"/>
                      <a:gd name="connsiteY18" fmla="*/ 110371 h 1395173"/>
                      <a:gd name="connsiteX19" fmla="*/ 348817 w 2413718"/>
                      <a:gd name="connsiteY19" fmla="*/ 204668 h 1395173"/>
                      <a:gd name="connsiteX20" fmla="*/ 185940 w 2413718"/>
                      <a:gd name="connsiteY20" fmla="*/ 320397 h 1395173"/>
                      <a:gd name="connsiteX21" fmla="*/ 284524 w 2413718"/>
                      <a:gd name="connsiteY21" fmla="*/ 376118 h 1395173"/>
                      <a:gd name="connsiteX22" fmla="*/ 164509 w 2413718"/>
                      <a:gd name="connsiteY22" fmla="*/ 547568 h 1395173"/>
                      <a:gd name="connsiteX23" fmla="*/ 27349 w 2413718"/>
                      <a:gd name="connsiteY23" fmla="*/ 547568 h 1395173"/>
                      <a:gd name="connsiteX24" fmla="*/ 27349 w 2413718"/>
                      <a:gd name="connsiteY24" fmla="*/ 847606 h 1395173"/>
                      <a:gd name="connsiteX25" fmla="*/ 164509 w 2413718"/>
                      <a:gd name="connsiteY25" fmla="*/ 847606 h 1395173"/>
                      <a:gd name="connsiteX26" fmla="*/ 288810 w 2413718"/>
                      <a:gd name="connsiteY26" fmla="*/ 1019056 h 1395173"/>
                      <a:gd name="connsiteX27" fmla="*/ 190226 w 2413718"/>
                      <a:gd name="connsiteY27" fmla="*/ 1074777 h 1395173"/>
                      <a:gd name="connsiteX28" fmla="*/ 353103 w 2413718"/>
                      <a:gd name="connsiteY28" fmla="*/ 1190506 h 1395173"/>
                      <a:gd name="connsiteX29" fmla="*/ 554558 w 2413718"/>
                      <a:gd name="connsiteY29" fmla="*/ 1284803 h 1395173"/>
                      <a:gd name="connsiteX30" fmla="*/ 653141 w 2413718"/>
                      <a:gd name="connsiteY30" fmla="*/ 1229082 h 1395173"/>
                      <a:gd name="connsiteX31" fmla="*/ 948892 w 2413718"/>
                      <a:gd name="connsiteY31" fmla="*/ 1297662 h 1395173"/>
                      <a:gd name="connsiteX32" fmla="*/ 948892 w 2413718"/>
                      <a:gd name="connsiteY32" fmla="*/ 1379101 h 1395173"/>
                      <a:gd name="connsiteX33" fmla="*/ 1467528 w 2413718"/>
                      <a:gd name="connsiteY33" fmla="*/ 1379101 h 1395173"/>
                      <a:gd name="connsiteX34" fmla="*/ 1467528 w 2413718"/>
                      <a:gd name="connsiteY34" fmla="*/ 1297662 h 1395173"/>
                      <a:gd name="connsiteX35" fmla="*/ 1763280 w 2413718"/>
                      <a:gd name="connsiteY35" fmla="*/ 1229082 h 1395173"/>
                      <a:gd name="connsiteX36" fmla="*/ 1861864 w 2413718"/>
                      <a:gd name="connsiteY36" fmla="*/ 1284803 h 1395173"/>
                      <a:gd name="connsiteX37" fmla="*/ 2063318 w 2413718"/>
                      <a:gd name="connsiteY37" fmla="*/ 1190506 h 1395173"/>
                      <a:gd name="connsiteX38" fmla="*/ 2226195 w 2413718"/>
                      <a:gd name="connsiteY38" fmla="*/ 1074777 h 1395173"/>
                      <a:gd name="connsiteX39" fmla="*/ 2127611 w 2413718"/>
                      <a:gd name="connsiteY39" fmla="*/ 1019056 h 1395173"/>
                      <a:gd name="connsiteX40" fmla="*/ 2247626 w 2413718"/>
                      <a:gd name="connsiteY40" fmla="*/ 847606 h 1395173"/>
                      <a:gd name="connsiteX41" fmla="*/ 2384786 w 2413718"/>
                      <a:gd name="connsiteY41" fmla="*/ 847606 h 1395173"/>
                      <a:gd name="connsiteX42" fmla="*/ 2384786 w 2413718"/>
                      <a:gd name="connsiteY42" fmla="*/ 547568 h 139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3">
                        <a:moveTo>
                          <a:pt x="1861864" y="1074777"/>
                        </a:moveTo>
                        <a:cubicBezTo>
                          <a:pt x="1501818" y="1284803"/>
                          <a:pt x="918889" y="1284803"/>
                          <a:pt x="558843" y="1074777"/>
                        </a:cubicBezTo>
                        <a:cubicBezTo>
                          <a:pt x="198799" y="864750"/>
                          <a:pt x="194512" y="526137"/>
                          <a:pt x="554558" y="320397"/>
                        </a:cubicBezTo>
                        <a:cubicBezTo>
                          <a:pt x="914602" y="110371"/>
                          <a:pt x="1497533" y="110371"/>
                          <a:pt x="1857577" y="320397"/>
                        </a:cubicBezTo>
                        <a:cubicBezTo>
                          <a:pt x="2217622" y="526137"/>
                          <a:pt x="2217622" y="864750"/>
                          <a:pt x="1861864" y="1074777"/>
                        </a:cubicBezTo>
                        <a:lnTo>
                          <a:pt x="1861864" y="1074777"/>
                        </a:lnTo>
                        <a:close/>
                        <a:moveTo>
                          <a:pt x="2384786" y="547568"/>
                        </a:moveTo>
                        <a:lnTo>
                          <a:pt x="2247626" y="547568"/>
                        </a:lnTo>
                        <a:cubicBezTo>
                          <a:pt x="2221909" y="487561"/>
                          <a:pt x="2179046" y="431840"/>
                          <a:pt x="2123325" y="376118"/>
                        </a:cubicBezTo>
                        <a:lnTo>
                          <a:pt x="2221909" y="320397"/>
                        </a:lnTo>
                        <a:cubicBezTo>
                          <a:pt x="2174760" y="277534"/>
                          <a:pt x="2123325" y="238958"/>
                          <a:pt x="2059031" y="204668"/>
                        </a:cubicBezTo>
                        <a:cubicBezTo>
                          <a:pt x="1994737" y="166092"/>
                          <a:pt x="1926158" y="136088"/>
                          <a:pt x="1857577" y="110371"/>
                        </a:cubicBezTo>
                        <a:lnTo>
                          <a:pt x="1758993" y="166092"/>
                        </a:lnTo>
                        <a:cubicBezTo>
                          <a:pt x="1664696" y="131802"/>
                          <a:pt x="1566112" y="110371"/>
                          <a:pt x="1463242" y="97512"/>
                        </a:cubicBezTo>
                        <a:lnTo>
                          <a:pt x="1463242" y="16073"/>
                        </a:lnTo>
                        <a:cubicBezTo>
                          <a:pt x="1291792" y="-5358"/>
                          <a:pt x="1116056" y="-5358"/>
                          <a:pt x="944606" y="16073"/>
                        </a:cubicBezTo>
                        <a:lnTo>
                          <a:pt x="944606" y="97512"/>
                        </a:lnTo>
                        <a:cubicBezTo>
                          <a:pt x="841736" y="110371"/>
                          <a:pt x="743152" y="136088"/>
                          <a:pt x="648855" y="166092"/>
                        </a:cubicBezTo>
                        <a:lnTo>
                          <a:pt x="550271" y="110371"/>
                        </a:lnTo>
                        <a:cubicBezTo>
                          <a:pt x="477405" y="136088"/>
                          <a:pt x="408825" y="170378"/>
                          <a:pt x="348817" y="204668"/>
                        </a:cubicBezTo>
                        <a:cubicBezTo>
                          <a:pt x="284524" y="243244"/>
                          <a:pt x="233089" y="281821"/>
                          <a:pt x="185940" y="320397"/>
                        </a:cubicBezTo>
                        <a:lnTo>
                          <a:pt x="284524" y="376118"/>
                        </a:lnTo>
                        <a:cubicBezTo>
                          <a:pt x="228802" y="431840"/>
                          <a:pt x="190226" y="487561"/>
                          <a:pt x="164509" y="547568"/>
                        </a:cubicBezTo>
                        <a:lnTo>
                          <a:pt x="27349" y="547568"/>
                        </a:lnTo>
                        <a:cubicBezTo>
                          <a:pt x="-11228" y="646152"/>
                          <a:pt x="-6941" y="749022"/>
                          <a:pt x="27349" y="847606"/>
                        </a:cubicBezTo>
                        <a:lnTo>
                          <a:pt x="164509" y="847606"/>
                        </a:lnTo>
                        <a:cubicBezTo>
                          <a:pt x="190226" y="907613"/>
                          <a:pt x="233089" y="963334"/>
                          <a:pt x="288810" y="1019056"/>
                        </a:cubicBezTo>
                        <a:lnTo>
                          <a:pt x="190226" y="1074777"/>
                        </a:lnTo>
                        <a:cubicBezTo>
                          <a:pt x="237375" y="1117640"/>
                          <a:pt x="293096" y="1156216"/>
                          <a:pt x="353103" y="1190506"/>
                        </a:cubicBezTo>
                        <a:cubicBezTo>
                          <a:pt x="417397" y="1229082"/>
                          <a:pt x="485977" y="1259086"/>
                          <a:pt x="554558" y="1284803"/>
                        </a:cubicBezTo>
                        <a:lnTo>
                          <a:pt x="653141" y="1229082"/>
                        </a:lnTo>
                        <a:cubicBezTo>
                          <a:pt x="747439" y="1263372"/>
                          <a:pt x="846022" y="1284803"/>
                          <a:pt x="948892" y="1297662"/>
                        </a:cubicBezTo>
                        <a:lnTo>
                          <a:pt x="948892" y="1379101"/>
                        </a:lnTo>
                        <a:cubicBezTo>
                          <a:pt x="1120342" y="1400532"/>
                          <a:pt x="1296078" y="1400532"/>
                          <a:pt x="1467528" y="1379101"/>
                        </a:cubicBezTo>
                        <a:lnTo>
                          <a:pt x="1467528" y="1297662"/>
                        </a:lnTo>
                        <a:cubicBezTo>
                          <a:pt x="1570399" y="1284803"/>
                          <a:pt x="1668983" y="1259086"/>
                          <a:pt x="1763280" y="1229082"/>
                        </a:cubicBezTo>
                        <a:lnTo>
                          <a:pt x="1861864" y="1284803"/>
                        </a:lnTo>
                        <a:cubicBezTo>
                          <a:pt x="1934730" y="1259086"/>
                          <a:pt x="2003310" y="1224796"/>
                          <a:pt x="2063318" y="1190506"/>
                        </a:cubicBezTo>
                        <a:cubicBezTo>
                          <a:pt x="2127611" y="1151930"/>
                          <a:pt x="2179046" y="1113353"/>
                          <a:pt x="2226195" y="1074777"/>
                        </a:cubicBezTo>
                        <a:lnTo>
                          <a:pt x="2127611" y="1019056"/>
                        </a:lnTo>
                        <a:cubicBezTo>
                          <a:pt x="2183333" y="963334"/>
                          <a:pt x="2221909" y="907613"/>
                          <a:pt x="2247626" y="847606"/>
                        </a:cubicBezTo>
                        <a:lnTo>
                          <a:pt x="2384786" y="847606"/>
                        </a:lnTo>
                        <a:cubicBezTo>
                          <a:pt x="2423362" y="749022"/>
                          <a:pt x="2423362" y="646152"/>
                          <a:pt x="2384786" y="547568"/>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36" name="Freeform: Shape 635">
                    <a:extLst>
                      <a:ext uri="{FF2B5EF4-FFF2-40B4-BE49-F238E27FC236}">
                        <a16:creationId xmlns:a16="http://schemas.microsoft.com/office/drawing/2014/main" id="{745B49C2-B916-9D91-F723-B8EE1AC8BFA6}"/>
                      </a:ext>
                    </a:extLst>
                  </p:cNvPr>
                  <p:cNvSpPr/>
                  <p:nvPr/>
                </p:nvSpPr>
                <p:spPr>
                  <a:xfrm>
                    <a:off x="15704819" y="9601199"/>
                    <a:ext cx="1461611" cy="903327"/>
                  </a:xfrm>
                  <a:custGeom>
                    <a:avLst/>
                    <a:gdLst>
                      <a:gd name="connsiteX0" fmla="*/ 1435894 w 1461611"/>
                      <a:gd name="connsiteY0" fmla="*/ 150019 h 903327"/>
                      <a:gd name="connsiteX1" fmla="*/ 1435894 w 1461611"/>
                      <a:gd name="connsiteY1" fmla="*/ 355759 h 903327"/>
                      <a:gd name="connsiteX2" fmla="*/ 1461612 w 1461611"/>
                      <a:gd name="connsiteY2" fmla="*/ 205740 h 903327"/>
                      <a:gd name="connsiteX3" fmla="*/ 1461612 w 1461611"/>
                      <a:gd name="connsiteY3" fmla="*/ 0 h 903327"/>
                      <a:gd name="connsiteX4" fmla="*/ 1435894 w 1461611"/>
                      <a:gd name="connsiteY4" fmla="*/ 150019 h 903327"/>
                      <a:gd name="connsiteX5" fmla="*/ 1435894 w 1461611"/>
                      <a:gd name="connsiteY5" fmla="*/ 150019 h 903327"/>
                      <a:gd name="connsiteX6" fmla="*/ 0 w 1461611"/>
                      <a:gd name="connsiteY6" fmla="*/ 681514 h 903327"/>
                      <a:gd name="connsiteX7" fmla="*/ 0 w 1461611"/>
                      <a:gd name="connsiteY7" fmla="*/ 887254 h 903327"/>
                      <a:gd name="connsiteX8" fmla="*/ 518637 w 1461611"/>
                      <a:gd name="connsiteY8" fmla="*/ 887254 h 903327"/>
                      <a:gd name="connsiteX9" fmla="*/ 518637 w 1461611"/>
                      <a:gd name="connsiteY9" fmla="*/ 681514 h 903327"/>
                      <a:gd name="connsiteX10" fmla="*/ 0 w 1461611"/>
                      <a:gd name="connsiteY10" fmla="*/ 681514 h 903327"/>
                      <a:gd name="connsiteX11" fmla="*/ 0 w 1461611"/>
                      <a:gd name="connsiteY11" fmla="*/ 681514 h 903327"/>
                      <a:gd name="connsiteX12" fmla="*/ 1273017 w 1461611"/>
                      <a:gd name="connsiteY12" fmla="*/ 582930 h 903327"/>
                      <a:gd name="connsiteX13" fmla="*/ 1273017 w 1461611"/>
                      <a:gd name="connsiteY13" fmla="*/ 377190 h 903327"/>
                      <a:gd name="connsiteX14" fmla="*/ 908686 w 1461611"/>
                      <a:gd name="connsiteY14" fmla="*/ 587216 h 903327"/>
                      <a:gd name="connsiteX15" fmla="*/ 908686 w 1461611"/>
                      <a:gd name="connsiteY15" fmla="*/ 792956 h 903327"/>
                      <a:gd name="connsiteX16" fmla="*/ 1273017 w 1461611"/>
                      <a:gd name="connsiteY16" fmla="*/ 582930 h 9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3327">
                        <a:moveTo>
                          <a:pt x="1435894" y="150019"/>
                        </a:moveTo>
                        <a:lnTo>
                          <a:pt x="1435894" y="355759"/>
                        </a:lnTo>
                        <a:cubicBezTo>
                          <a:pt x="1453039" y="308610"/>
                          <a:pt x="1461612" y="257175"/>
                          <a:pt x="1461612" y="205740"/>
                        </a:cubicBezTo>
                        <a:lnTo>
                          <a:pt x="1461612" y="0"/>
                        </a:lnTo>
                        <a:cubicBezTo>
                          <a:pt x="1461612" y="17145"/>
                          <a:pt x="1444467" y="115729"/>
                          <a:pt x="1435894" y="150019"/>
                        </a:cubicBezTo>
                        <a:lnTo>
                          <a:pt x="1435894" y="150019"/>
                        </a:lnTo>
                        <a:close/>
                        <a:moveTo>
                          <a:pt x="0" y="681514"/>
                        </a:moveTo>
                        <a:lnTo>
                          <a:pt x="0" y="887254"/>
                        </a:lnTo>
                        <a:cubicBezTo>
                          <a:pt x="171450" y="908685"/>
                          <a:pt x="347187" y="908685"/>
                          <a:pt x="518637" y="887254"/>
                        </a:cubicBezTo>
                        <a:lnTo>
                          <a:pt x="518637" y="681514"/>
                        </a:lnTo>
                        <a:cubicBezTo>
                          <a:pt x="347187" y="702945"/>
                          <a:pt x="167164" y="702945"/>
                          <a:pt x="0" y="681514"/>
                        </a:cubicBezTo>
                        <a:lnTo>
                          <a:pt x="0" y="681514"/>
                        </a:lnTo>
                        <a:close/>
                        <a:moveTo>
                          <a:pt x="1273017" y="582930"/>
                        </a:moveTo>
                        <a:lnTo>
                          <a:pt x="1273017" y="377190"/>
                        </a:lnTo>
                        <a:cubicBezTo>
                          <a:pt x="1170146" y="471488"/>
                          <a:pt x="1037273" y="540068"/>
                          <a:pt x="908686" y="587216"/>
                        </a:cubicBezTo>
                        <a:lnTo>
                          <a:pt x="908686" y="792956"/>
                        </a:lnTo>
                        <a:cubicBezTo>
                          <a:pt x="1037273" y="745807"/>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99" name="Graphic 4">
                  <a:extLst>
                    <a:ext uri="{FF2B5EF4-FFF2-40B4-BE49-F238E27FC236}">
                      <a16:creationId xmlns:a16="http://schemas.microsoft.com/office/drawing/2014/main" id="{2F8075D1-C79B-A326-CFA9-C3A550F97AAE}"/>
                    </a:ext>
                  </a:extLst>
                </p:cNvPr>
                <p:cNvGrpSpPr/>
                <p:nvPr/>
              </p:nvGrpSpPr>
              <p:grpSpPr>
                <a:xfrm>
                  <a:off x="14748986" y="8676441"/>
                  <a:ext cx="2417444" cy="1600914"/>
                  <a:chOff x="14748986" y="8676441"/>
                  <a:chExt cx="2417444" cy="1600914"/>
                </a:xfrm>
                <a:solidFill>
                  <a:srgbClr val="000000"/>
                </a:solidFill>
              </p:grpSpPr>
              <p:sp>
                <p:nvSpPr>
                  <p:cNvPr id="613" name="Freeform: Shape 612">
                    <a:extLst>
                      <a:ext uri="{FF2B5EF4-FFF2-40B4-BE49-F238E27FC236}">
                        <a16:creationId xmlns:a16="http://schemas.microsoft.com/office/drawing/2014/main" id="{A44B67EB-8355-CB1D-223D-754814236535}"/>
                      </a:ext>
                    </a:extLst>
                  </p:cNvPr>
                  <p:cNvSpPr/>
                  <p:nvPr/>
                </p:nvSpPr>
                <p:spPr>
                  <a:xfrm>
                    <a:off x="15036165" y="8817950"/>
                    <a:ext cx="1843227" cy="761817"/>
                  </a:xfrm>
                  <a:custGeom>
                    <a:avLst/>
                    <a:gdLst>
                      <a:gd name="connsiteX0" fmla="*/ 0 w 1843227"/>
                      <a:gd name="connsiteY0" fmla="*/ 551792 h 761817"/>
                      <a:gd name="connsiteX1" fmla="*/ 0 w 1843227"/>
                      <a:gd name="connsiteY1" fmla="*/ 757532 h 761817"/>
                      <a:gd name="connsiteX2" fmla="*/ 47148 w 1843227"/>
                      <a:gd name="connsiteY2" fmla="*/ 586082 h 761817"/>
                      <a:gd name="connsiteX3" fmla="*/ 462915 w 1843227"/>
                      <a:gd name="connsiteY3" fmla="*/ 294617 h 761817"/>
                      <a:gd name="connsiteX4" fmla="*/ 870109 w 1843227"/>
                      <a:gd name="connsiteY4" fmla="*/ 226037 h 761817"/>
                      <a:gd name="connsiteX5" fmla="*/ 1465897 w 1843227"/>
                      <a:gd name="connsiteY5" fmla="*/ 328906 h 761817"/>
                      <a:gd name="connsiteX6" fmla="*/ 1573054 w 1843227"/>
                      <a:gd name="connsiteY6" fmla="*/ 380342 h 761817"/>
                      <a:gd name="connsiteX7" fmla="*/ 1843088 w 1843227"/>
                      <a:gd name="connsiteY7" fmla="*/ 761818 h 761817"/>
                      <a:gd name="connsiteX8" fmla="*/ 1843088 w 1843227"/>
                      <a:gd name="connsiteY8" fmla="*/ 556078 h 761817"/>
                      <a:gd name="connsiteX9" fmla="*/ 998696 w 1843227"/>
                      <a:gd name="connsiteY9" fmla="*/ 3152 h 761817"/>
                      <a:gd name="connsiteX10" fmla="*/ 0 w 1843227"/>
                      <a:gd name="connsiteY10" fmla="*/ 551792 h 76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817">
                        <a:moveTo>
                          <a:pt x="0" y="551792"/>
                        </a:moveTo>
                        <a:lnTo>
                          <a:pt x="0" y="757532"/>
                        </a:lnTo>
                        <a:cubicBezTo>
                          <a:pt x="0" y="697524"/>
                          <a:pt x="17145" y="637517"/>
                          <a:pt x="47148" y="586082"/>
                        </a:cubicBezTo>
                        <a:cubicBezTo>
                          <a:pt x="141446" y="436063"/>
                          <a:pt x="300038" y="350338"/>
                          <a:pt x="462915" y="294617"/>
                        </a:cubicBezTo>
                        <a:cubicBezTo>
                          <a:pt x="600075" y="251754"/>
                          <a:pt x="724376" y="230323"/>
                          <a:pt x="870109" y="226037"/>
                        </a:cubicBezTo>
                        <a:cubicBezTo>
                          <a:pt x="1075848" y="221750"/>
                          <a:pt x="1277303" y="247468"/>
                          <a:pt x="1465897" y="328906"/>
                        </a:cubicBezTo>
                        <a:cubicBezTo>
                          <a:pt x="1504473" y="346052"/>
                          <a:pt x="1538764" y="363197"/>
                          <a:pt x="1573054" y="380342"/>
                        </a:cubicBezTo>
                        <a:cubicBezTo>
                          <a:pt x="1753076" y="483212"/>
                          <a:pt x="1847373" y="624658"/>
                          <a:pt x="1843088" y="761818"/>
                        </a:cubicBezTo>
                        <a:lnTo>
                          <a:pt x="1843088" y="556078"/>
                        </a:lnTo>
                        <a:cubicBezTo>
                          <a:pt x="1843088" y="234609"/>
                          <a:pt x="1435894" y="33155"/>
                          <a:pt x="998696" y="3152"/>
                        </a:cubicBezTo>
                        <a:cubicBezTo>
                          <a:pt x="518636" y="-26852"/>
                          <a:pt x="0" y="157456"/>
                          <a:pt x="0" y="55179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4" name="Freeform: Shape 613">
                    <a:extLst>
                      <a:ext uri="{FF2B5EF4-FFF2-40B4-BE49-F238E27FC236}">
                        <a16:creationId xmlns:a16="http://schemas.microsoft.com/office/drawing/2014/main" id="{3032B96B-253F-FC84-4754-C00E2880F246}"/>
                      </a:ext>
                    </a:extLst>
                  </p:cNvPr>
                  <p:cNvSpPr/>
                  <p:nvPr/>
                </p:nvSpPr>
                <p:spPr>
                  <a:xfrm>
                    <a:off x="15039913" y="8942188"/>
                    <a:ext cx="1839877" cy="1069419"/>
                  </a:xfrm>
                  <a:custGeom>
                    <a:avLst/>
                    <a:gdLst>
                      <a:gd name="connsiteX0" fmla="*/ 1569306 w 1839877"/>
                      <a:gd name="connsiteY0" fmla="*/ 157520 h 1069419"/>
                      <a:gd name="connsiteX1" fmla="*/ 1573592 w 1839877"/>
                      <a:gd name="connsiteY1" fmla="*/ 911900 h 1069419"/>
                      <a:gd name="connsiteX2" fmla="*/ 270572 w 1839877"/>
                      <a:gd name="connsiteY2" fmla="*/ 911900 h 1069419"/>
                      <a:gd name="connsiteX3" fmla="*/ 266286 w 1839877"/>
                      <a:gd name="connsiteY3" fmla="*/ 157520 h 1069419"/>
                      <a:gd name="connsiteX4" fmla="*/ 1569306 w 1839877"/>
                      <a:gd name="connsiteY4" fmla="*/ 157520 h 106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9419">
                        <a:moveTo>
                          <a:pt x="1569306" y="157520"/>
                        </a:moveTo>
                        <a:cubicBezTo>
                          <a:pt x="1929350" y="363260"/>
                          <a:pt x="1929350" y="706160"/>
                          <a:pt x="1573592" y="911900"/>
                        </a:cubicBezTo>
                        <a:cubicBezTo>
                          <a:pt x="1213547" y="1121926"/>
                          <a:pt x="630617" y="1121926"/>
                          <a:pt x="270572" y="911900"/>
                        </a:cubicBezTo>
                        <a:cubicBezTo>
                          <a:pt x="-89473" y="701874"/>
                          <a:pt x="-89473" y="363260"/>
                          <a:pt x="266286" y="157520"/>
                        </a:cubicBezTo>
                        <a:cubicBezTo>
                          <a:pt x="622044" y="-52507"/>
                          <a:pt x="1209261" y="-52507"/>
                          <a:pt x="1569306" y="15752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5" name="Freeform: Shape 614">
                    <a:extLst>
                      <a:ext uri="{FF2B5EF4-FFF2-40B4-BE49-F238E27FC236}">
                        <a16:creationId xmlns:a16="http://schemas.microsoft.com/office/drawing/2014/main" id="{9328F939-14DF-03AC-B27D-871B6C8E7CEC}"/>
                      </a:ext>
                    </a:extLst>
                  </p:cNvPr>
                  <p:cNvSpPr/>
                  <p:nvPr/>
                </p:nvSpPr>
                <p:spPr>
                  <a:xfrm>
                    <a:off x="16219169" y="9519761"/>
                    <a:ext cx="788670" cy="660082"/>
                  </a:xfrm>
                  <a:custGeom>
                    <a:avLst/>
                    <a:gdLst>
                      <a:gd name="connsiteX0" fmla="*/ 0 w 788670"/>
                      <a:gd name="connsiteY0" fmla="*/ 454342 h 660082"/>
                      <a:gd name="connsiteX1" fmla="*/ 0 w 788670"/>
                      <a:gd name="connsiteY1" fmla="*/ 660082 h 660082"/>
                      <a:gd name="connsiteX2" fmla="*/ 295752 w 788670"/>
                      <a:gd name="connsiteY2" fmla="*/ 591502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39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39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2"/>
                        </a:cubicBezTo>
                        <a:lnTo>
                          <a:pt x="295752" y="385763"/>
                        </a:lnTo>
                        <a:cubicBezTo>
                          <a:pt x="201454" y="420052"/>
                          <a:pt x="98584" y="441483"/>
                          <a:pt x="0" y="454342"/>
                        </a:cubicBezTo>
                        <a:lnTo>
                          <a:pt x="0" y="454342"/>
                        </a:lnTo>
                        <a:close/>
                        <a:moveTo>
                          <a:pt x="780098" y="205739"/>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8610"/>
                          <a:pt x="758667" y="261461"/>
                          <a:pt x="780098" y="205739"/>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6" name="Freeform: Shape 615">
                    <a:extLst>
                      <a:ext uri="{FF2B5EF4-FFF2-40B4-BE49-F238E27FC236}">
                        <a16:creationId xmlns:a16="http://schemas.microsoft.com/office/drawing/2014/main" id="{FD9CF371-1EC2-8825-C58C-862BABA8D802}"/>
                      </a:ext>
                    </a:extLst>
                  </p:cNvPr>
                  <p:cNvSpPr/>
                  <p:nvPr/>
                </p:nvSpPr>
                <p:spPr>
                  <a:xfrm>
                    <a:off x="16874966" y="8992552"/>
                    <a:ext cx="98583" cy="265747"/>
                  </a:xfrm>
                  <a:custGeom>
                    <a:avLst/>
                    <a:gdLst>
                      <a:gd name="connsiteX0" fmla="*/ 98584 w 98583"/>
                      <a:gd name="connsiteY0" fmla="*/ 0 h 265747"/>
                      <a:gd name="connsiteX1" fmla="*/ 98584 w 98583"/>
                      <a:gd name="connsiteY1" fmla="*/ 210026 h 265747"/>
                      <a:gd name="connsiteX2" fmla="*/ 0 w 98583"/>
                      <a:gd name="connsiteY2" fmla="*/ 265747 h 265747"/>
                      <a:gd name="connsiteX3" fmla="*/ 0 w 98583"/>
                      <a:gd name="connsiteY3" fmla="*/ 60007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8584" y="210026"/>
                        </a:lnTo>
                        <a:lnTo>
                          <a:pt x="0" y="265747"/>
                        </a:lnTo>
                        <a:lnTo>
                          <a:pt x="0" y="6000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7" name="Freeform: Shape 616">
                    <a:extLst>
                      <a:ext uri="{FF2B5EF4-FFF2-40B4-BE49-F238E27FC236}">
                        <a16:creationId xmlns:a16="http://schemas.microsoft.com/office/drawing/2014/main" id="{BDCCD4D5-E770-DE92-1146-D7FC4B9B987D}"/>
                      </a:ext>
                    </a:extLst>
                  </p:cNvPr>
                  <p:cNvSpPr/>
                  <p:nvPr/>
                </p:nvSpPr>
                <p:spPr>
                  <a:xfrm>
                    <a:off x="14916150" y="8996838"/>
                    <a:ext cx="788669" cy="1183005"/>
                  </a:xfrm>
                  <a:custGeom>
                    <a:avLst/>
                    <a:gdLst>
                      <a:gd name="connsiteX0" fmla="*/ 120015 w 788669"/>
                      <a:gd name="connsiteY0" fmla="*/ 55721 h 1183005"/>
                      <a:gd name="connsiteX1" fmla="*/ 120015 w 788669"/>
                      <a:gd name="connsiteY1" fmla="*/ 261462 h 1183005"/>
                      <a:gd name="connsiteX2" fmla="*/ 21431 w 788669"/>
                      <a:gd name="connsiteY2" fmla="*/ 205740 h 1183005"/>
                      <a:gd name="connsiteX3" fmla="*/ 21431 w 788669"/>
                      <a:gd name="connsiteY3" fmla="*/ 0 h 1183005"/>
                      <a:gd name="connsiteX4" fmla="*/ 120015 w 788669"/>
                      <a:gd name="connsiteY4" fmla="*/ 55721 h 1183005"/>
                      <a:gd name="connsiteX5" fmla="*/ 120015 w 788669"/>
                      <a:gd name="connsiteY5" fmla="*/ 55721 h 1183005"/>
                      <a:gd name="connsiteX6" fmla="*/ 788670 w 788669"/>
                      <a:gd name="connsiteY6" fmla="*/ 1183005 h 1183005"/>
                      <a:gd name="connsiteX7" fmla="*/ 788670 w 788669"/>
                      <a:gd name="connsiteY7" fmla="*/ 1183005 h 1183005"/>
                      <a:gd name="connsiteX8" fmla="*/ 788670 w 788669"/>
                      <a:gd name="connsiteY8" fmla="*/ 977265 h 1183005"/>
                      <a:gd name="connsiteX9" fmla="*/ 492919 w 788669"/>
                      <a:gd name="connsiteY9" fmla="*/ 908686 h 1183005"/>
                      <a:gd name="connsiteX10" fmla="*/ 492919 w 788669"/>
                      <a:gd name="connsiteY10" fmla="*/ 908686 h 1183005"/>
                      <a:gd name="connsiteX11" fmla="*/ 492919 w 788669"/>
                      <a:gd name="connsiteY11" fmla="*/ 1114425 h 1183005"/>
                      <a:gd name="connsiteX12" fmla="*/ 788670 w 788669"/>
                      <a:gd name="connsiteY12" fmla="*/ 1183005 h 1183005"/>
                      <a:gd name="connsiteX13" fmla="*/ 788670 w 788669"/>
                      <a:gd name="connsiteY13" fmla="*/ 1183005 h 1183005"/>
                      <a:gd name="connsiteX14" fmla="*/ 0 w 788669"/>
                      <a:gd name="connsiteY14" fmla="*/ 527209 h 1183005"/>
                      <a:gd name="connsiteX15" fmla="*/ 0 w 788669"/>
                      <a:gd name="connsiteY15" fmla="*/ 732949 h 1183005"/>
                      <a:gd name="connsiteX16" fmla="*/ 124301 w 788669"/>
                      <a:gd name="connsiteY16" fmla="*/ 904399 h 1183005"/>
                      <a:gd name="connsiteX17" fmla="*/ 124301 w 788669"/>
                      <a:gd name="connsiteY17" fmla="*/ 698659 h 1183005"/>
                      <a:gd name="connsiteX18" fmla="*/ 0 w 788669"/>
                      <a:gd name="connsiteY18" fmla="*/ 527209 h 118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3005">
                        <a:moveTo>
                          <a:pt x="120015" y="55721"/>
                        </a:moveTo>
                        <a:lnTo>
                          <a:pt x="120015" y="261462"/>
                        </a:lnTo>
                        <a:lnTo>
                          <a:pt x="21431" y="205740"/>
                        </a:lnTo>
                        <a:lnTo>
                          <a:pt x="21431" y="0"/>
                        </a:lnTo>
                        <a:lnTo>
                          <a:pt x="120015" y="55721"/>
                        </a:lnTo>
                        <a:lnTo>
                          <a:pt x="120015" y="55721"/>
                        </a:lnTo>
                        <a:close/>
                        <a:moveTo>
                          <a:pt x="788670" y="1183005"/>
                        </a:moveTo>
                        <a:lnTo>
                          <a:pt x="788670" y="1183005"/>
                        </a:lnTo>
                        <a:lnTo>
                          <a:pt x="788670" y="977265"/>
                        </a:lnTo>
                        <a:cubicBezTo>
                          <a:pt x="690087" y="964406"/>
                          <a:pt x="587216" y="938689"/>
                          <a:pt x="492919" y="908686"/>
                        </a:cubicBezTo>
                        <a:lnTo>
                          <a:pt x="492919" y="908686"/>
                        </a:lnTo>
                        <a:lnTo>
                          <a:pt x="492919" y="1114425"/>
                        </a:lnTo>
                        <a:cubicBezTo>
                          <a:pt x="582930" y="1148715"/>
                          <a:pt x="690087" y="1170146"/>
                          <a:pt x="788670" y="1183005"/>
                        </a:cubicBezTo>
                        <a:lnTo>
                          <a:pt x="788670" y="1183005"/>
                        </a:lnTo>
                        <a:close/>
                        <a:moveTo>
                          <a:pt x="0" y="527209"/>
                        </a:moveTo>
                        <a:lnTo>
                          <a:pt x="0" y="732949"/>
                        </a:lnTo>
                        <a:cubicBezTo>
                          <a:pt x="25718" y="792956"/>
                          <a:pt x="68580" y="848678"/>
                          <a:pt x="124301" y="904399"/>
                        </a:cubicBezTo>
                        <a:lnTo>
                          <a:pt x="124301" y="698659"/>
                        </a:lnTo>
                        <a:cubicBezTo>
                          <a:pt x="68580" y="642938"/>
                          <a:pt x="25718" y="582930"/>
                          <a:pt x="0" y="5272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8" name="Freeform: Shape 617">
                    <a:extLst>
                      <a:ext uri="{FF2B5EF4-FFF2-40B4-BE49-F238E27FC236}">
                        <a16:creationId xmlns:a16="http://schemas.microsoft.com/office/drawing/2014/main" id="{713F67EB-0C52-110F-5332-0AEA63422FF0}"/>
                      </a:ext>
                    </a:extLst>
                  </p:cNvPr>
                  <p:cNvSpPr/>
                  <p:nvPr/>
                </p:nvSpPr>
                <p:spPr>
                  <a:xfrm>
                    <a:off x="16999267" y="9524046"/>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9" name="Freeform: Shape 618">
                    <a:extLst>
                      <a:ext uri="{FF2B5EF4-FFF2-40B4-BE49-F238E27FC236}">
                        <a16:creationId xmlns:a16="http://schemas.microsoft.com/office/drawing/2014/main" id="{8A6A9721-35CC-3241-8FF0-31B3D8DC1025}"/>
                      </a:ext>
                    </a:extLst>
                  </p:cNvPr>
                  <p:cNvSpPr/>
                  <p:nvPr/>
                </p:nvSpPr>
                <p:spPr>
                  <a:xfrm>
                    <a:off x="14778990" y="9524046"/>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0" name="Freeform: Shape 619">
                    <a:extLst>
                      <a:ext uri="{FF2B5EF4-FFF2-40B4-BE49-F238E27FC236}">
                        <a16:creationId xmlns:a16="http://schemas.microsoft.com/office/drawing/2014/main" id="{2A4A76FB-FFFF-6DB0-B828-C156D4D8FE1F}"/>
                      </a:ext>
                    </a:extLst>
                  </p:cNvPr>
                  <p:cNvSpPr/>
                  <p:nvPr/>
                </p:nvSpPr>
                <p:spPr>
                  <a:xfrm>
                    <a:off x="16514921" y="9905523"/>
                    <a:ext cx="98583" cy="261460"/>
                  </a:xfrm>
                  <a:custGeom>
                    <a:avLst/>
                    <a:gdLst>
                      <a:gd name="connsiteX0" fmla="*/ 98584 w 98583"/>
                      <a:gd name="connsiteY0" fmla="*/ 55721 h 261460"/>
                      <a:gd name="connsiteX1" fmla="*/ 98584 w 98583"/>
                      <a:gd name="connsiteY1" fmla="*/ 261461 h 261460"/>
                      <a:gd name="connsiteX2" fmla="*/ 0 w 98583"/>
                      <a:gd name="connsiteY2" fmla="*/ 205739 h 261460"/>
                      <a:gd name="connsiteX3" fmla="*/ 0 w 98583"/>
                      <a:gd name="connsiteY3" fmla="*/ 0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55721"/>
                        </a:moveTo>
                        <a:lnTo>
                          <a:pt x="98584" y="261461"/>
                        </a:lnTo>
                        <a:lnTo>
                          <a:pt x="0" y="205739"/>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1" name="Freeform: Shape 620">
                    <a:extLst>
                      <a:ext uri="{FF2B5EF4-FFF2-40B4-BE49-F238E27FC236}">
                        <a16:creationId xmlns:a16="http://schemas.microsoft.com/office/drawing/2014/main" id="{04F27080-3D6A-3A2E-DED0-D35C0882DC88}"/>
                      </a:ext>
                    </a:extLst>
                  </p:cNvPr>
                  <p:cNvSpPr/>
                  <p:nvPr/>
                </p:nvSpPr>
                <p:spPr>
                  <a:xfrm>
                    <a:off x="15310484" y="9905523"/>
                    <a:ext cx="98583" cy="261460"/>
                  </a:xfrm>
                  <a:custGeom>
                    <a:avLst/>
                    <a:gdLst>
                      <a:gd name="connsiteX0" fmla="*/ 98584 w 98583"/>
                      <a:gd name="connsiteY0" fmla="*/ 0 h 261460"/>
                      <a:gd name="connsiteX1" fmla="*/ 94297 w 98583"/>
                      <a:gd name="connsiteY1" fmla="*/ 205739 h 261460"/>
                      <a:gd name="connsiteX2" fmla="*/ 0 w 98583"/>
                      <a:gd name="connsiteY2" fmla="*/ 261461 h 261460"/>
                      <a:gd name="connsiteX3" fmla="*/ 0 w 98583"/>
                      <a:gd name="connsiteY3" fmla="*/ 55721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0"/>
                        </a:moveTo>
                        <a:lnTo>
                          <a:pt x="94297" y="205739"/>
                        </a:lnTo>
                        <a:lnTo>
                          <a:pt x="0" y="261461"/>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2" name="Freeform: Shape 621">
                    <a:extLst>
                      <a:ext uri="{FF2B5EF4-FFF2-40B4-BE49-F238E27FC236}">
                        <a16:creationId xmlns:a16="http://schemas.microsoft.com/office/drawing/2014/main" id="{55C623A7-1ECA-E3F7-54C3-E1326B6FCD55}"/>
                      </a:ext>
                    </a:extLst>
                  </p:cNvPr>
                  <p:cNvSpPr/>
                  <p:nvPr/>
                </p:nvSpPr>
                <p:spPr>
                  <a:xfrm>
                    <a:off x="14748986" y="9369742"/>
                    <a:ext cx="561498" cy="792956"/>
                  </a:xfrm>
                  <a:custGeom>
                    <a:avLst/>
                    <a:gdLst>
                      <a:gd name="connsiteX0" fmla="*/ 561498 w 561498"/>
                      <a:gd name="connsiteY0" fmla="*/ 591502 h 792956"/>
                      <a:gd name="connsiteX1" fmla="*/ 192881 w 561498"/>
                      <a:gd name="connsiteY1" fmla="*/ 377190 h 792956"/>
                      <a:gd name="connsiteX2" fmla="*/ 192881 w 561498"/>
                      <a:gd name="connsiteY2" fmla="*/ 582930 h 792956"/>
                      <a:gd name="connsiteX3" fmla="*/ 561498 w 561498"/>
                      <a:gd name="connsiteY3" fmla="*/ 792956 h 792956"/>
                      <a:gd name="connsiteX4" fmla="*/ 561498 w 561498"/>
                      <a:gd name="connsiteY4" fmla="*/ 792956 h 792956"/>
                      <a:gd name="connsiteX5" fmla="*/ 561498 w 561498"/>
                      <a:gd name="connsiteY5" fmla="*/ 591502 h 792956"/>
                      <a:gd name="connsiteX6" fmla="*/ 561498 w 561498"/>
                      <a:gd name="connsiteY6" fmla="*/ 591502 h 792956"/>
                      <a:gd name="connsiteX7" fmla="*/ 0 w 561498"/>
                      <a:gd name="connsiteY7" fmla="*/ 0 h 792956"/>
                      <a:gd name="connsiteX8" fmla="*/ 0 w 561498"/>
                      <a:gd name="connsiteY8" fmla="*/ 205739 h 792956"/>
                      <a:gd name="connsiteX9" fmla="*/ 30004 w 561498"/>
                      <a:gd name="connsiteY9" fmla="*/ 360045 h 792956"/>
                      <a:gd name="connsiteX10" fmla="*/ 30004 w 561498"/>
                      <a:gd name="connsiteY10" fmla="*/ 154305 h 792956"/>
                      <a:gd name="connsiteX11" fmla="*/ 0 w 561498"/>
                      <a:gd name="connsiteY11" fmla="*/ 0 h 79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2956">
                        <a:moveTo>
                          <a:pt x="561498" y="591502"/>
                        </a:moveTo>
                        <a:cubicBezTo>
                          <a:pt x="428625" y="544354"/>
                          <a:pt x="300038" y="471488"/>
                          <a:pt x="192881" y="377190"/>
                        </a:cubicBezTo>
                        <a:lnTo>
                          <a:pt x="192881" y="582930"/>
                        </a:lnTo>
                        <a:cubicBezTo>
                          <a:pt x="295751" y="672941"/>
                          <a:pt x="428625" y="750094"/>
                          <a:pt x="561498" y="792956"/>
                        </a:cubicBezTo>
                        <a:lnTo>
                          <a:pt x="561498" y="792956"/>
                        </a:lnTo>
                        <a:lnTo>
                          <a:pt x="561498" y="591502"/>
                        </a:lnTo>
                        <a:lnTo>
                          <a:pt x="561498" y="591502"/>
                        </a:lnTo>
                        <a:close/>
                        <a:moveTo>
                          <a:pt x="0" y="0"/>
                        </a:moveTo>
                        <a:lnTo>
                          <a:pt x="0" y="205739"/>
                        </a:lnTo>
                        <a:cubicBezTo>
                          <a:pt x="0" y="257175"/>
                          <a:pt x="8572" y="308610"/>
                          <a:pt x="30004" y="360045"/>
                        </a:cubicBezTo>
                        <a:lnTo>
                          <a:pt x="30004" y="154305"/>
                        </a:lnTo>
                        <a:cubicBezTo>
                          <a:pt x="8572" y="102870"/>
                          <a:pt x="0" y="5143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3" name="Freeform: Shape 622">
                    <a:extLst>
                      <a:ext uri="{FF2B5EF4-FFF2-40B4-BE49-F238E27FC236}">
                        <a16:creationId xmlns:a16="http://schemas.microsoft.com/office/drawing/2014/main" id="{7F275BE4-99D4-1AF1-703A-92F9E4ACDADE}"/>
                      </a:ext>
                    </a:extLst>
                  </p:cNvPr>
                  <p:cNvSpPr/>
                  <p:nvPr/>
                </p:nvSpPr>
                <p:spPr>
                  <a:xfrm>
                    <a:off x="14751641" y="8676441"/>
                    <a:ext cx="2413718" cy="1395174"/>
                  </a:xfrm>
                  <a:custGeom>
                    <a:avLst/>
                    <a:gdLst>
                      <a:gd name="connsiteX0" fmla="*/ 1861864 w 2413718"/>
                      <a:gd name="connsiteY0" fmla="*/ 1074777 h 1395174"/>
                      <a:gd name="connsiteX1" fmla="*/ 558843 w 2413718"/>
                      <a:gd name="connsiteY1" fmla="*/ 1074777 h 1395174"/>
                      <a:gd name="connsiteX2" fmla="*/ 554558 w 2413718"/>
                      <a:gd name="connsiteY2" fmla="*/ 320397 h 1395174"/>
                      <a:gd name="connsiteX3" fmla="*/ 1857577 w 2413718"/>
                      <a:gd name="connsiteY3" fmla="*/ 320397 h 1395174"/>
                      <a:gd name="connsiteX4" fmla="*/ 1861864 w 2413718"/>
                      <a:gd name="connsiteY4" fmla="*/ 1074777 h 1395174"/>
                      <a:gd name="connsiteX5" fmla="*/ 1861864 w 2413718"/>
                      <a:gd name="connsiteY5" fmla="*/ 1074777 h 1395174"/>
                      <a:gd name="connsiteX6" fmla="*/ 2384786 w 2413718"/>
                      <a:gd name="connsiteY6" fmla="*/ 547568 h 1395174"/>
                      <a:gd name="connsiteX7" fmla="*/ 2247626 w 2413718"/>
                      <a:gd name="connsiteY7" fmla="*/ 547568 h 1395174"/>
                      <a:gd name="connsiteX8" fmla="*/ 2123325 w 2413718"/>
                      <a:gd name="connsiteY8" fmla="*/ 376118 h 1395174"/>
                      <a:gd name="connsiteX9" fmla="*/ 2221909 w 2413718"/>
                      <a:gd name="connsiteY9" fmla="*/ 320397 h 1395174"/>
                      <a:gd name="connsiteX10" fmla="*/ 2059031 w 2413718"/>
                      <a:gd name="connsiteY10" fmla="*/ 204668 h 1395174"/>
                      <a:gd name="connsiteX11" fmla="*/ 1857577 w 2413718"/>
                      <a:gd name="connsiteY11" fmla="*/ 110371 h 1395174"/>
                      <a:gd name="connsiteX12" fmla="*/ 1758993 w 2413718"/>
                      <a:gd name="connsiteY12" fmla="*/ 166092 h 1395174"/>
                      <a:gd name="connsiteX13" fmla="*/ 1463242 w 2413718"/>
                      <a:gd name="connsiteY13" fmla="*/ 97512 h 1395174"/>
                      <a:gd name="connsiteX14" fmla="*/ 1463242 w 2413718"/>
                      <a:gd name="connsiteY14" fmla="*/ 16073 h 1395174"/>
                      <a:gd name="connsiteX15" fmla="*/ 944606 w 2413718"/>
                      <a:gd name="connsiteY15" fmla="*/ 16073 h 1395174"/>
                      <a:gd name="connsiteX16" fmla="*/ 944606 w 2413718"/>
                      <a:gd name="connsiteY16" fmla="*/ 97512 h 1395174"/>
                      <a:gd name="connsiteX17" fmla="*/ 648855 w 2413718"/>
                      <a:gd name="connsiteY17" fmla="*/ 166092 h 1395174"/>
                      <a:gd name="connsiteX18" fmla="*/ 550271 w 2413718"/>
                      <a:gd name="connsiteY18" fmla="*/ 110371 h 1395174"/>
                      <a:gd name="connsiteX19" fmla="*/ 348817 w 2413718"/>
                      <a:gd name="connsiteY19" fmla="*/ 204668 h 1395174"/>
                      <a:gd name="connsiteX20" fmla="*/ 185940 w 2413718"/>
                      <a:gd name="connsiteY20" fmla="*/ 320397 h 1395174"/>
                      <a:gd name="connsiteX21" fmla="*/ 284524 w 2413718"/>
                      <a:gd name="connsiteY21" fmla="*/ 376118 h 1395174"/>
                      <a:gd name="connsiteX22" fmla="*/ 164509 w 2413718"/>
                      <a:gd name="connsiteY22" fmla="*/ 547568 h 1395174"/>
                      <a:gd name="connsiteX23" fmla="*/ 27349 w 2413718"/>
                      <a:gd name="connsiteY23" fmla="*/ 547568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7 h 1395174"/>
                      <a:gd name="connsiteX28" fmla="*/ 353103 w 2413718"/>
                      <a:gd name="connsiteY28" fmla="*/ 1190506 h 1395174"/>
                      <a:gd name="connsiteX29" fmla="*/ 554558 w 2413718"/>
                      <a:gd name="connsiteY29" fmla="*/ 1284803 h 1395174"/>
                      <a:gd name="connsiteX30" fmla="*/ 653141 w 2413718"/>
                      <a:gd name="connsiteY30" fmla="*/ 1229082 h 1395174"/>
                      <a:gd name="connsiteX31" fmla="*/ 948892 w 2413718"/>
                      <a:gd name="connsiteY31" fmla="*/ 1297662 h 1395174"/>
                      <a:gd name="connsiteX32" fmla="*/ 948892 w 2413718"/>
                      <a:gd name="connsiteY32" fmla="*/ 1379101 h 1395174"/>
                      <a:gd name="connsiteX33" fmla="*/ 1467528 w 2413718"/>
                      <a:gd name="connsiteY33" fmla="*/ 1379101 h 1395174"/>
                      <a:gd name="connsiteX34" fmla="*/ 1467528 w 2413718"/>
                      <a:gd name="connsiteY34" fmla="*/ 1297662 h 1395174"/>
                      <a:gd name="connsiteX35" fmla="*/ 1763280 w 2413718"/>
                      <a:gd name="connsiteY35" fmla="*/ 1229082 h 1395174"/>
                      <a:gd name="connsiteX36" fmla="*/ 1861864 w 2413718"/>
                      <a:gd name="connsiteY36" fmla="*/ 1284803 h 1395174"/>
                      <a:gd name="connsiteX37" fmla="*/ 2063318 w 2413718"/>
                      <a:gd name="connsiteY37" fmla="*/ 1190506 h 1395174"/>
                      <a:gd name="connsiteX38" fmla="*/ 2226195 w 2413718"/>
                      <a:gd name="connsiteY38" fmla="*/ 1074777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8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7"/>
                        </a:moveTo>
                        <a:cubicBezTo>
                          <a:pt x="1501818" y="1284803"/>
                          <a:pt x="918889" y="1284803"/>
                          <a:pt x="558843" y="1074777"/>
                        </a:cubicBezTo>
                        <a:cubicBezTo>
                          <a:pt x="198799" y="864751"/>
                          <a:pt x="194512" y="526137"/>
                          <a:pt x="554558" y="320397"/>
                        </a:cubicBezTo>
                        <a:cubicBezTo>
                          <a:pt x="914602" y="110371"/>
                          <a:pt x="1497533" y="110371"/>
                          <a:pt x="1857577" y="320397"/>
                        </a:cubicBezTo>
                        <a:cubicBezTo>
                          <a:pt x="2217622" y="526137"/>
                          <a:pt x="2217622" y="864751"/>
                          <a:pt x="1861864" y="1074777"/>
                        </a:cubicBezTo>
                        <a:lnTo>
                          <a:pt x="1861864" y="1074777"/>
                        </a:lnTo>
                        <a:close/>
                        <a:moveTo>
                          <a:pt x="2384786" y="547568"/>
                        </a:moveTo>
                        <a:lnTo>
                          <a:pt x="2247626" y="547568"/>
                        </a:lnTo>
                        <a:cubicBezTo>
                          <a:pt x="2221909" y="487561"/>
                          <a:pt x="2179046" y="431840"/>
                          <a:pt x="2123325" y="376118"/>
                        </a:cubicBezTo>
                        <a:lnTo>
                          <a:pt x="2221909" y="320397"/>
                        </a:lnTo>
                        <a:cubicBezTo>
                          <a:pt x="2174760" y="277534"/>
                          <a:pt x="2123325" y="238958"/>
                          <a:pt x="2059031" y="204668"/>
                        </a:cubicBezTo>
                        <a:cubicBezTo>
                          <a:pt x="1994737" y="166092"/>
                          <a:pt x="1926158" y="136089"/>
                          <a:pt x="1857577" y="110371"/>
                        </a:cubicBezTo>
                        <a:lnTo>
                          <a:pt x="1758993" y="166092"/>
                        </a:lnTo>
                        <a:cubicBezTo>
                          <a:pt x="1664696" y="131802"/>
                          <a:pt x="1566112" y="110371"/>
                          <a:pt x="1463242" y="97512"/>
                        </a:cubicBezTo>
                        <a:lnTo>
                          <a:pt x="1463242" y="16073"/>
                        </a:lnTo>
                        <a:cubicBezTo>
                          <a:pt x="1291792" y="-5358"/>
                          <a:pt x="1116056" y="-5358"/>
                          <a:pt x="944606" y="16073"/>
                        </a:cubicBezTo>
                        <a:lnTo>
                          <a:pt x="944606" y="97512"/>
                        </a:lnTo>
                        <a:cubicBezTo>
                          <a:pt x="841736" y="110371"/>
                          <a:pt x="743152" y="136089"/>
                          <a:pt x="648855" y="166092"/>
                        </a:cubicBezTo>
                        <a:lnTo>
                          <a:pt x="550271" y="110371"/>
                        </a:lnTo>
                        <a:cubicBezTo>
                          <a:pt x="477405" y="136089"/>
                          <a:pt x="408825" y="170378"/>
                          <a:pt x="348817" y="204668"/>
                        </a:cubicBezTo>
                        <a:cubicBezTo>
                          <a:pt x="284524" y="243245"/>
                          <a:pt x="233089" y="281821"/>
                          <a:pt x="185940" y="320397"/>
                        </a:cubicBezTo>
                        <a:lnTo>
                          <a:pt x="284524" y="376118"/>
                        </a:lnTo>
                        <a:cubicBezTo>
                          <a:pt x="228802" y="431840"/>
                          <a:pt x="190226" y="487561"/>
                          <a:pt x="164509" y="547568"/>
                        </a:cubicBezTo>
                        <a:lnTo>
                          <a:pt x="27349" y="547568"/>
                        </a:lnTo>
                        <a:cubicBezTo>
                          <a:pt x="-11228" y="646152"/>
                          <a:pt x="-6941" y="749022"/>
                          <a:pt x="27349" y="847606"/>
                        </a:cubicBezTo>
                        <a:lnTo>
                          <a:pt x="164509" y="847606"/>
                        </a:lnTo>
                        <a:cubicBezTo>
                          <a:pt x="190226" y="907614"/>
                          <a:pt x="233089" y="963334"/>
                          <a:pt x="288810" y="1019056"/>
                        </a:cubicBezTo>
                        <a:lnTo>
                          <a:pt x="190226" y="1074777"/>
                        </a:lnTo>
                        <a:cubicBezTo>
                          <a:pt x="237375" y="1117640"/>
                          <a:pt x="293096" y="1156216"/>
                          <a:pt x="353103" y="1190506"/>
                        </a:cubicBezTo>
                        <a:cubicBezTo>
                          <a:pt x="417397" y="1229082"/>
                          <a:pt x="485977" y="1259086"/>
                          <a:pt x="554558" y="1284803"/>
                        </a:cubicBezTo>
                        <a:lnTo>
                          <a:pt x="653141" y="1229082"/>
                        </a:lnTo>
                        <a:cubicBezTo>
                          <a:pt x="747439" y="1263372"/>
                          <a:pt x="846022" y="1284803"/>
                          <a:pt x="948892" y="1297662"/>
                        </a:cubicBezTo>
                        <a:lnTo>
                          <a:pt x="948892" y="1379101"/>
                        </a:lnTo>
                        <a:cubicBezTo>
                          <a:pt x="1120342" y="1400532"/>
                          <a:pt x="1296078" y="1400532"/>
                          <a:pt x="1467528" y="1379101"/>
                        </a:cubicBezTo>
                        <a:lnTo>
                          <a:pt x="1467528" y="1297662"/>
                        </a:lnTo>
                        <a:cubicBezTo>
                          <a:pt x="1570399" y="1284803"/>
                          <a:pt x="1668983" y="1259086"/>
                          <a:pt x="1763280" y="1229082"/>
                        </a:cubicBezTo>
                        <a:lnTo>
                          <a:pt x="1861864" y="1284803"/>
                        </a:lnTo>
                        <a:cubicBezTo>
                          <a:pt x="1934730" y="1259086"/>
                          <a:pt x="2003310" y="1224796"/>
                          <a:pt x="2063318" y="1190506"/>
                        </a:cubicBezTo>
                        <a:cubicBezTo>
                          <a:pt x="2127611" y="1151930"/>
                          <a:pt x="2179046" y="1113353"/>
                          <a:pt x="2226195" y="1074777"/>
                        </a:cubicBezTo>
                        <a:lnTo>
                          <a:pt x="2127611" y="1019056"/>
                        </a:lnTo>
                        <a:cubicBezTo>
                          <a:pt x="2183333" y="963334"/>
                          <a:pt x="2221909" y="907614"/>
                          <a:pt x="2247626" y="847606"/>
                        </a:cubicBezTo>
                        <a:lnTo>
                          <a:pt x="2384786" y="847606"/>
                        </a:lnTo>
                        <a:cubicBezTo>
                          <a:pt x="2423362" y="749022"/>
                          <a:pt x="2423362" y="646152"/>
                          <a:pt x="2384786" y="547568"/>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24" name="Freeform: Shape 623">
                    <a:extLst>
                      <a:ext uri="{FF2B5EF4-FFF2-40B4-BE49-F238E27FC236}">
                        <a16:creationId xmlns:a16="http://schemas.microsoft.com/office/drawing/2014/main" id="{7897BBC1-2C27-69B5-FD33-460D2A9866FD}"/>
                      </a:ext>
                    </a:extLst>
                  </p:cNvPr>
                  <p:cNvSpPr/>
                  <p:nvPr/>
                </p:nvSpPr>
                <p:spPr>
                  <a:xfrm>
                    <a:off x="15704819" y="9374028"/>
                    <a:ext cx="1461611" cy="903327"/>
                  </a:xfrm>
                  <a:custGeom>
                    <a:avLst/>
                    <a:gdLst>
                      <a:gd name="connsiteX0" fmla="*/ 1435894 w 1461611"/>
                      <a:gd name="connsiteY0" fmla="*/ 150019 h 903327"/>
                      <a:gd name="connsiteX1" fmla="*/ 1435894 w 1461611"/>
                      <a:gd name="connsiteY1" fmla="*/ 355759 h 903327"/>
                      <a:gd name="connsiteX2" fmla="*/ 1461612 w 1461611"/>
                      <a:gd name="connsiteY2" fmla="*/ 205740 h 903327"/>
                      <a:gd name="connsiteX3" fmla="*/ 1461612 w 1461611"/>
                      <a:gd name="connsiteY3" fmla="*/ 0 h 903327"/>
                      <a:gd name="connsiteX4" fmla="*/ 1435894 w 1461611"/>
                      <a:gd name="connsiteY4" fmla="*/ 150019 h 903327"/>
                      <a:gd name="connsiteX5" fmla="*/ 1435894 w 1461611"/>
                      <a:gd name="connsiteY5" fmla="*/ 150019 h 903327"/>
                      <a:gd name="connsiteX6" fmla="*/ 0 w 1461611"/>
                      <a:gd name="connsiteY6" fmla="*/ 681514 h 903327"/>
                      <a:gd name="connsiteX7" fmla="*/ 0 w 1461611"/>
                      <a:gd name="connsiteY7" fmla="*/ 887254 h 903327"/>
                      <a:gd name="connsiteX8" fmla="*/ 518637 w 1461611"/>
                      <a:gd name="connsiteY8" fmla="*/ 887254 h 903327"/>
                      <a:gd name="connsiteX9" fmla="*/ 518637 w 1461611"/>
                      <a:gd name="connsiteY9" fmla="*/ 681514 h 903327"/>
                      <a:gd name="connsiteX10" fmla="*/ 0 w 1461611"/>
                      <a:gd name="connsiteY10" fmla="*/ 681514 h 903327"/>
                      <a:gd name="connsiteX11" fmla="*/ 0 w 1461611"/>
                      <a:gd name="connsiteY11" fmla="*/ 681514 h 903327"/>
                      <a:gd name="connsiteX12" fmla="*/ 1273017 w 1461611"/>
                      <a:gd name="connsiteY12" fmla="*/ 582930 h 903327"/>
                      <a:gd name="connsiteX13" fmla="*/ 1273017 w 1461611"/>
                      <a:gd name="connsiteY13" fmla="*/ 377190 h 903327"/>
                      <a:gd name="connsiteX14" fmla="*/ 908686 w 1461611"/>
                      <a:gd name="connsiteY14" fmla="*/ 591503 h 903327"/>
                      <a:gd name="connsiteX15" fmla="*/ 908686 w 1461611"/>
                      <a:gd name="connsiteY15" fmla="*/ 797243 h 903327"/>
                      <a:gd name="connsiteX16" fmla="*/ 1273017 w 1461611"/>
                      <a:gd name="connsiteY16" fmla="*/ 582930 h 9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3327">
                        <a:moveTo>
                          <a:pt x="1435894" y="150019"/>
                        </a:moveTo>
                        <a:lnTo>
                          <a:pt x="1435894" y="355759"/>
                        </a:lnTo>
                        <a:cubicBezTo>
                          <a:pt x="1453039" y="308610"/>
                          <a:pt x="1461612" y="257175"/>
                          <a:pt x="1461612" y="205740"/>
                        </a:cubicBezTo>
                        <a:lnTo>
                          <a:pt x="1461612" y="0"/>
                        </a:lnTo>
                        <a:cubicBezTo>
                          <a:pt x="1461612" y="12859"/>
                          <a:pt x="1444467" y="111443"/>
                          <a:pt x="1435894" y="150019"/>
                        </a:cubicBezTo>
                        <a:lnTo>
                          <a:pt x="1435894" y="150019"/>
                        </a:lnTo>
                        <a:close/>
                        <a:moveTo>
                          <a:pt x="0" y="681514"/>
                        </a:moveTo>
                        <a:lnTo>
                          <a:pt x="0" y="887254"/>
                        </a:lnTo>
                        <a:cubicBezTo>
                          <a:pt x="171450" y="908685"/>
                          <a:pt x="347187" y="908685"/>
                          <a:pt x="518637" y="887254"/>
                        </a:cubicBezTo>
                        <a:lnTo>
                          <a:pt x="518637" y="681514"/>
                        </a:lnTo>
                        <a:cubicBezTo>
                          <a:pt x="347187" y="702945"/>
                          <a:pt x="167164" y="702945"/>
                          <a:pt x="0" y="681514"/>
                        </a:cubicBezTo>
                        <a:lnTo>
                          <a:pt x="0" y="681514"/>
                        </a:lnTo>
                        <a:close/>
                        <a:moveTo>
                          <a:pt x="1273017" y="582930"/>
                        </a:moveTo>
                        <a:lnTo>
                          <a:pt x="1273017" y="377190"/>
                        </a:lnTo>
                        <a:cubicBezTo>
                          <a:pt x="1170146" y="471488"/>
                          <a:pt x="1037273" y="540068"/>
                          <a:pt x="908686" y="591503"/>
                        </a:cubicBezTo>
                        <a:lnTo>
                          <a:pt x="908686" y="797243"/>
                        </a:lnTo>
                        <a:cubicBezTo>
                          <a:pt x="1037273" y="745808"/>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600" name="Graphic 4">
                  <a:extLst>
                    <a:ext uri="{FF2B5EF4-FFF2-40B4-BE49-F238E27FC236}">
                      <a16:creationId xmlns:a16="http://schemas.microsoft.com/office/drawing/2014/main" id="{E5333C45-2358-ADAC-6F4A-62ED0DCF1989}"/>
                    </a:ext>
                  </a:extLst>
                </p:cNvPr>
                <p:cNvGrpSpPr/>
                <p:nvPr/>
              </p:nvGrpSpPr>
              <p:grpSpPr>
                <a:xfrm>
                  <a:off x="14748986" y="8444983"/>
                  <a:ext cx="2417444" cy="1605201"/>
                  <a:chOff x="14748986" y="8444983"/>
                  <a:chExt cx="2417444" cy="1605201"/>
                </a:xfrm>
                <a:solidFill>
                  <a:srgbClr val="000000"/>
                </a:solidFill>
              </p:grpSpPr>
              <p:sp>
                <p:nvSpPr>
                  <p:cNvPr id="601" name="Freeform: Shape 600">
                    <a:extLst>
                      <a:ext uri="{FF2B5EF4-FFF2-40B4-BE49-F238E27FC236}">
                        <a16:creationId xmlns:a16="http://schemas.microsoft.com/office/drawing/2014/main" id="{3085CB74-9C5C-F201-AD85-CAE69A0DCEE7}"/>
                      </a:ext>
                    </a:extLst>
                  </p:cNvPr>
                  <p:cNvSpPr/>
                  <p:nvPr/>
                </p:nvSpPr>
                <p:spPr>
                  <a:xfrm>
                    <a:off x="15036165" y="8590778"/>
                    <a:ext cx="1843227" cy="761817"/>
                  </a:xfrm>
                  <a:custGeom>
                    <a:avLst/>
                    <a:gdLst>
                      <a:gd name="connsiteX0" fmla="*/ 0 w 1843227"/>
                      <a:gd name="connsiteY0" fmla="*/ 551792 h 761817"/>
                      <a:gd name="connsiteX1" fmla="*/ 0 w 1843227"/>
                      <a:gd name="connsiteY1" fmla="*/ 757532 h 761817"/>
                      <a:gd name="connsiteX2" fmla="*/ 47148 w 1843227"/>
                      <a:gd name="connsiteY2" fmla="*/ 586082 h 761817"/>
                      <a:gd name="connsiteX3" fmla="*/ 462915 w 1843227"/>
                      <a:gd name="connsiteY3" fmla="*/ 294617 h 761817"/>
                      <a:gd name="connsiteX4" fmla="*/ 870109 w 1843227"/>
                      <a:gd name="connsiteY4" fmla="*/ 226037 h 761817"/>
                      <a:gd name="connsiteX5" fmla="*/ 1465897 w 1843227"/>
                      <a:gd name="connsiteY5" fmla="*/ 328907 h 761817"/>
                      <a:gd name="connsiteX6" fmla="*/ 1573054 w 1843227"/>
                      <a:gd name="connsiteY6" fmla="*/ 380342 h 761817"/>
                      <a:gd name="connsiteX7" fmla="*/ 1843088 w 1843227"/>
                      <a:gd name="connsiteY7" fmla="*/ 761818 h 761817"/>
                      <a:gd name="connsiteX8" fmla="*/ 1843088 w 1843227"/>
                      <a:gd name="connsiteY8" fmla="*/ 556078 h 761817"/>
                      <a:gd name="connsiteX9" fmla="*/ 998696 w 1843227"/>
                      <a:gd name="connsiteY9" fmla="*/ 3152 h 761817"/>
                      <a:gd name="connsiteX10" fmla="*/ 0 w 1843227"/>
                      <a:gd name="connsiteY10" fmla="*/ 551792 h 76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227" h="761817">
                        <a:moveTo>
                          <a:pt x="0" y="551792"/>
                        </a:moveTo>
                        <a:lnTo>
                          <a:pt x="0" y="757532"/>
                        </a:lnTo>
                        <a:cubicBezTo>
                          <a:pt x="0" y="697524"/>
                          <a:pt x="17145" y="637517"/>
                          <a:pt x="47148" y="586082"/>
                        </a:cubicBezTo>
                        <a:cubicBezTo>
                          <a:pt x="141446" y="436063"/>
                          <a:pt x="300038" y="350338"/>
                          <a:pt x="462915" y="294617"/>
                        </a:cubicBezTo>
                        <a:cubicBezTo>
                          <a:pt x="600075" y="251754"/>
                          <a:pt x="724376" y="230323"/>
                          <a:pt x="870109" y="226037"/>
                        </a:cubicBezTo>
                        <a:cubicBezTo>
                          <a:pt x="1075848" y="221751"/>
                          <a:pt x="1277303" y="247468"/>
                          <a:pt x="1465897" y="328907"/>
                        </a:cubicBezTo>
                        <a:cubicBezTo>
                          <a:pt x="1504473" y="346052"/>
                          <a:pt x="1538764" y="363197"/>
                          <a:pt x="1573054" y="380342"/>
                        </a:cubicBezTo>
                        <a:cubicBezTo>
                          <a:pt x="1753076" y="483212"/>
                          <a:pt x="1847373" y="624658"/>
                          <a:pt x="1843088" y="761818"/>
                        </a:cubicBezTo>
                        <a:lnTo>
                          <a:pt x="1843088" y="556078"/>
                        </a:lnTo>
                        <a:cubicBezTo>
                          <a:pt x="1843088" y="234609"/>
                          <a:pt x="1435894" y="33155"/>
                          <a:pt x="998696" y="3152"/>
                        </a:cubicBezTo>
                        <a:cubicBezTo>
                          <a:pt x="518636" y="-26852"/>
                          <a:pt x="0" y="157457"/>
                          <a:pt x="0" y="55179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2" name="Freeform: Shape 601">
                    <a:extLst>
                      <a:ext uri="{FF2B5EF4-FFF2-40B4-BE49-F238E27FC236}">
                        <a16:creationId xmlns:a16="http://schemas.microsoft.com/office/drawing/2014/main" id="{50E90657-A9B5-DC69-0DFE-3972134BA8D2}"/>
                      </a:ext>
                    </a:extLst>
                  </p:cNvPr>
                  <p:cNvSpPr/>
                  <p:nvPr/>
                </p:nvSpPr>
                <p:spPr>
                  <a:xfrm>
                    <a:off x="15039913" y="8713945"/>
                    <a:ext cx="1839877" cy="1066204"/>
                  </a:xfrm>
                  <a:custGeom>
                    <a:avLst/>
                    <a:gdLst>
                      <a:gd name="connsiteX0" fmla="*/ 1569306 w 1839877"/>
                      <a:gd name="connsiteY0" fmla="*/ 154305 h 1066204"/>
                      <a:gd name="connsiteX1" fmla="*/ 1573592 w 1839877"/>
                      <a:gd name="connsiteY1" fmla="*/ 908685 h 1066204"/>
                      <a:gd name="connsiteX2" fmla="*/ 270572 w 1839877"/>
                      <a:gd name="connsiteY2" fmla="*/ 908685 h 1066204"/>
                      <a:gd name="connsiteX3" fmla="*/ 266286 w 1839877"/>
                      <a:gd name="connsiteY3" fmla="*/ 154305 h 1066204"/>
                      <a:gd name="connsiteX4" fmla="*/ 1569306 w 1839877"/>
                      <a:gd name="connsiteY4" fmla="*/ 154305 h 1066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9877" h="1066204">
                        <a:moveTo>
                          <a:pt x="1569306" y="154305"/>
                        </a:moveTo>
                        <a:cubicBezTo>
                          <a:pt x="1929350" y="360045"/>
                          <a:pt x="1929350" y="702945"/>
                          <a:pt x="1573592" y="908685"/>
                        </a:cubicBezTo>
                        <a:cubicBezTo>
                          <a:pt x="1213547" y="1118711"/>
                          <a:pt x="630617" y="1118711"/>
                          <a:pt x="270572" y="908685"/>
                        </a:cubicBezTo>
                        <a:cubicBezTo>
                          <a:pt x="-89473" y="698659"/>
                          <a:pt x="-89473" y="360045"/>
                          <a:pt x="266286" y="154305"/>
                        </a:cubicBezTo>
                        <a:cubicBezTo>
                          <a:pt x="622044" y="-51435"/>
                          <a:pt x="1209261" y="-51435"/>
                          <a:pt x="1569306" y="15430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3" name="Freeform: Shape 602">
                    <a:extLst>
                      <a:ext uri="{FF2B5EF4-FFF2-40B4-BE49-F238E27FC236}">
                        <a16:creationId xmlns:a16="http://schemas.microsoft.com/office/drawing/2014/main" id="{98571882-BD6A-98D2-94A9-14E064C49F81}"/>
                      </a:ext>
                    </a:extLst>
                  </p:cNvPr>
                  <p:cNvSpPr/>
                  <p:nvPr/>
                </p:nvSpPr>
                <p:spPr>
                  <a:xfrm>
                    <a:off x="16219169" y="9292589"/>
                    <a:ext cx="788670" cy="660082"/>
                  </a:xfrm>
                  <a:custGeom>
                    <a:avLst/>
                    <a:gdLst>
                      <a:gd name="connsiteX0" fmla="*/ 0 w 788670"/>
                      <a:gd name="connsiteY0" fmla="*/ 454342 h 660082"/>
                      <a:gd name="connsiteX1" fmla="*/ 0 w 788670"/>
                      <a:gd name="connsiteY1" fmla="*/ 660082 h 660082"/>
                      <a:gd name="connsiteX2" fmla="*/ 295752 w 788670"/>
                      <a:gd name="connsiteY2" fmla="*/ 591503 h 660082"/>
                      <a:gd name="connsiteX3" fmla="*/ 295752 w 788670"/>
                      <a:gd name="connsiteY3" fmla="*/ 385763 h 660082"/>
                      <a:gd name="connsiteX4" fmla="*/ 0 w 788670"/>
                      <a:gd name="connsiteY4" fmla="*/ 454342 h 660082"/>
                      <a:gd name="connsiteX5" fmla="*/ 0 w 788670"/>
                      <a:gd name="connsiteY5" fmla="*/ 454342 h 660082"/>
                      <a:gd name="connsiteX6" fmla="*/ 780098 w 788670"/>
                      <a:gd name="connsiteY6" fmla="*/ 205740 h 660082"/>
                      <a:gd name="connsiteX7" fmla="*/ 788670 w 788670"/>
                      <a:gd name="connsiteY7" fmla="*/ 102870 h 660082"/>
                      <a:gd name="connsiteX8" fmla="*/ 780098 w 788670"/>
                      <a:gd name="connsiteY8" fmla="*/ 0 h 660082"/>
                      <a:gd name="connsiteX9" fmla="*/ 660083 w 788670"/>
                      <a:gd name="connsiteY9" fmla="*/ 171450 h 660082"/>
                      <a:gd name="connsiteX10" fmla="*/ 660083 w 788670"/>
                      <a:gd name="connsiteY10" fmla="*/ 377190 h 660082"/>
                      <a:gd name="connsiteX11" fmla="*/ 685800 w 788670"/>
                      <a:gd name="connsiteY11" fmla="*/ 351472 h 660082"/>
                      <a:gd name="connsiteX12" fmla="*/ 780098 w 788670"/>
                      <a:gd name="connsiteY12" fmla="*/ 20574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670" h="660082">
                        <a:moveTo>
                          <a:pt x="0" y="454342"/>
                        </a:moveTo>
                        <a:lnTo>
                          <a:pt x="0" y="660082"/>
                        </a:lnTo>
                        <a:cubicBezTo>
                          <a:pt x="98584" y="647223"/>
                          <a:pt x="201454" y="621506"/>
                          <a:pt x="295752" y="591503"/>
                        </a:cubicBezTo>
                        <a:lnTo>
                          <a:pt x="295752" y="385763"/>
                        </a:lnTo>
                        <a:cubicBezTo>
                          <a:pt x="201454" y="415766"/>
                          <a:pt x="98584" y="441484"/>
                          <a:pt x="0" y="454342"/>
                        </a:cubicBezTo>
                        <a:lnTo>
                          <a:pt x="0" y="454342"/>
                        </a:lnTo>
                        <a:close/>
                        <a:moveTo>
                          <a:pt x="780098" y="205740"/>
                        </a:moveTo>
                        <a:lnTo>
                          <a:pt x="788670" y="102870"/>
                        </a:lnTo>
                        <a:lnTo>
                          <a:pt x="780098" y="0"/>
                        </a:lnTo>
                        <a:cubicBezTo>
                          <a:pt x="754380" y="64294"/>
                          <a:pt x="707231" y="124301"/>
                          <a:pt x="660083" y="171450"/>
                        </a:cubicBezTo>
                        <a:lnTo>
                          <a:pt x="660083" y="377190"/>
                        </a:lnTo>
                        <a:cubicBezTo>
                          <a:pt x="668655" y="368617"/>
                          <a:pt x="677228" y="360045"/>
                          <a:pt x="685800" y="351472"/>
                        </a:cubicBezTo>
                        <a:cubicBezTo>
                          <a:pt x="724377" y="308610"/>
                          <a:pt x="758667" y="261461"/>
                          <a:pt x="780098" y="20574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4" name="Freeform: Shape 603">
                    <a:extLst>
                      <a:ext uri="{FF2B5EF4-FFF2-40B4-BE49-F238E27FC236}">
                        <a16:creationId xmlns:a16="http://schemas.microsoft.com/office/drawing/2014/main" id="{95B27AC2-8B18-AC51-0F1D-37E737F7CC96}"/>
                      </a:ext>
                    </a:extLst>
                  </p:cNvPr>
                  <p:cNvSpPr/>
                  <p:nvPr/>
                </p:nvSpPr>
                <p:spPr>
                  <a:xfrm>
                    <a:off x="16874966" y="8765380"/>
                    <a:ext cx="98583" cy="265747"/>
                  </a:xfrm>
                  <a:custGeom>
                    <a:avLst/>
                    <a:gdLst>
                      <a:gd name="connsiteX0" fmla="*/ 98584 w 98583"/>
                      <a:gd name="connsiteY0" fmla="*/ 0 h 265747"/>
                      <a:gd name="connsiteX1" fmla="*/ 98584 w 98583"/>
                      <a:gd name="connsiteY1" fmla="*/ 205740 h 265747"/>
                      <a:gd name="connsiteX2" fmla="*/ 0 w 98583"/>
                      <a:gd name="connsiteY2" fmla="*/ 265747 h 265747"/>
                      <a:gd name="connsiteX3" fmla="*/ 0 w 98583"/>
                      <a:gd name="connsiteY3" fmla="*/ 60007 h 265747"/>
                    </a:gdLst>
                    <a:ahLst/>
                    <a:cxnLst>
                      <a:cxn ang="0">
                        <a:pos x="connsiteX0" y="connsiteY0"/>
                      </a:cxn>
                      <a:cxn ang="0">
                        <a:pos x="connsiteX1" y="connsiteY1"/>
                      </a:cxn>
                      <a:cxn ang="0">
                        <a:pos x="connsiteX2" y="connsiteY2"/>
                      </a:cxn>
                      <a:cxn ang="0">
                        <a:pos x="connsiteX3" y="connsiteY3"/>
                      </a:cxn>
                    </a:cxnLst>
                    <a:rect l="l" t="t" r="r" b="b"/>
                    <a:pathLst>
                      <a:path w="98583" h="265747">
                        <a:moveTo>
                          <a:pt x="98584" y="0"/>
                        </a:moveTo>
                        <a:lnTo>
                          <a:pt x="98584" y="205740"/>
                        </a:lnTo>
                        <a:lnTo>
                          <a:pt x="0" y="265747"/>
                        </a:lnTo>
                        <a:lnTo>
                          <a:pt x="0" y="60007"/>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5" name="Freeform: Shape 604">
                    <a:extLst>
                      <a:ext uri="{FF2B5EF4-FFF2-40B4-BE49-F238E27FC236}">
                        <a16:creationId xmlns:a16="http://schemas.microsoft.com/office/drawing/2014/main" id="{97513E18-FC2C-2D0B-CE3A-47D6B1E9D4FC}"/>
                      </a:ext>
                    </a:extLst>
                  </p:cNvPr>
                  <p:cNvSpPr/>
                  <p:nvPr/>
                </p:nvSpPr>
                <p:spPr>
                  <a:xfrm>
                    <a:off x="14916150" y="8769667"/>
                    <a:ext cx="788669" cy="1183004"/>
                  </a:xfrm>
                  <a:custGeom>
                    <a:avLst/>
                    <a:gdLst>
                      <a:gd name="connsiteX0" fmla="*/ 120015 w 788669"/>
                      <a:gd name="connsiteY0" fmla="*/ 55721 h 1183004"/>
                      <a:gd name="connsiteX1" fmla="*/ 120015 w 788669"/>
                      <a:gd name="connsiteY1" fmla="*/ 261461 h 1183004"/>
                      <a:gd name="connsiteX2" fmla="*/ 21431 w 788669"/>
                      <a:gd name="connsiteY2" fmla="*/ 205739 h 1183004"/>
                      <a:gd name="connsiteX3" fmla="*/ 21431 w 788669"/>
                      <a:gd name="connsiteY3" fmla="*/ 0 h 1183004"/>
                      <a:gd name="connsiteX4" fmla="*/ 120015 w 788669"/>
                      <a:gd name="connsiteY4" fmla="*/ 55721 h 1183004"/>
                      <a:gd name="connsiteX5" fmla="*/ 120015 w 788669"/>
                      <a:gd name="connsiteY5" fmla="*/ 55721 h 1183004"/>
                      <a:gd name="connsiteX6" fmla="*/ 788670 w 788669"/>
                      <a:gd name="connsiteY6" fmla="*/ 1183005 h 1183004"/>
                      <a:gd name="connsiteX7" fmla="*/ 788670 w 788669"/>
                      <a:gd name="connsiteY7" fmla="*/ 1183005 h 1183004"/>
                      <a:gd name="connsiteX8" fmla="*/ 788670 w 788669"/>
                      <a:gd name="connsiteY8" fmla="*/ 977265 h 1183004"/>
                      <a:gd name="connsiteX9" fmla="*/ 492919 w 788669"/>
                      <a:gd name="connsiteY9" fmla="*/ 908685 h 1183004"/>
                      <a:gd name="connsiteX10" fmla="*/ 492919 w 788669"/>
                      <a:gd name="connsiteY10" fmla="*/ 908685 h 1183004"/>
                      <a:gd name="connsiteX11" fmla="*/ 492919 w 788669"/>
                      <a:gd name="connsiteY11" fmla="*/ 1114425 h 1183004"/>
                      <a:gd name="connsiteX12" fmla="*/ 788670 w 788669"/>
                      <a:gd name="connsiteY12" fmla="*/ 1183005 h 1183004"/>
                      <a:gd name="connsiteX13" fmla="*/ 788670 w 788669"/>
                      <a:gd name="connsiteY13" fmla="*/ 1183005 h 1183004"/>
                      <a:gd name="connsiteX14" fmla="*/ 0 w 788669"/>
                      <a:gd name="connsiteY14" fmla="*/ 522922 h 1183004"/>
                      <a:gd name="connsiteX15" fmla="*/ 0 w 788669"/>
                      <a:gd name="connsiteY15" fmla="*/ 728663 h 1183004"/>
                      <a:gd name="connsiteX16" fmla="*/ 124301 w 788669"/>
                      <a:gd name="connsiteY16" fmla="*/ 900113 h 1183004"/>
                      <a:gd name="connsiteX17" fmla="*/ 124301 w 788669"/>
                      <a:gd name="connsiteY17" fmla="*/ 694372 h 1183004"/>
                      <a:gd name="connsiteX18" fmla="*/ 0 w 788669"/>
                      <a:gd name="connsiteY18" fmla="*/ 522922 h 118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8669" h="1183004">
                        <a:moveTo>
                          <a:pt x="120015" y="55721"/>
                        </a:moveTo>
                        <a:lnTo>
                          <a:pt x="120015" y="261461"/>
                        </a:lnTo>
                        <a:lnTo>
                          <a:pt x="21431" y="205739"/>
                        </a:lnTo>
                        <a:lnTo>
                          <a:pt x="21431" y="0"/>
                        </a:lnTo>
                        <a:lnTo>
                          <a:pt x="120015" y="55721"/>
                        </a:lnTo>
                        <a:lnTo>
                          <a:pt x="120015" y="55721"/>
                        </a:lnTo>
                        <a:close/>
                        <a:moveTo>
                          <a:pt x="788670" y="1183005"/>
                        </a:moveTo>
                        <a:lnTo>
                          <a:pt x="788670" y="1183005"/>
                        </a:lnTo>
                        <a:lnTo>
                          <a:pt x="788670" y="977265"/>
                        </a:lnTo>
                        <a:cubicBezTo>
                          <a:pt x="690087" y="964406"/>
                          <a:pt x="587216" y="938689"/>
                          <a:pt x="492919" y="908685"/>
                        </a:cubicBezTo>
                        <a:lnTo>
                          <a:pt x="492919" y="908685"/>
                        </a:lnTo>
                        <a:lnTo>
                          <a:pt x="492919" y="1114425"/>
                        </a:lnTo>
                        <a:cubicBezTo>
                          <a:pt x="582930" y="1144429"/>
                          <a:pt x="690087" y="1170146"/>
                          <a:pt x="788670" y="1183005"/>
                        </a:cubicBezTo>
                        <a:lnTo>
                          <a:pt x="788670" y="1183005"/>
                        </a:lnTo>
                        <a:close/>
                        <a:moveTo>
                          <a:pt x="0" y="522922"/>
                        </a:moveTo>
                        <a:lnTo>
                          <a:pt x="0" y="728663"/>
                        </a:lnTo>
                        <a:cubicBezTo>
                          <a:pt x="25718" y="788670"/>
                          <a:pt x="68580" y="844391"/>
                          <a:pt x="124301" y="900113"/>
                        </a:cubicBezTo>
                        <a:lnTo>
                          <a:pt x="124301" y="694372"/>
                        </a:lnTo>
                        <a:cubicBezTo>
                          <a:pt x="68580" y="642938"/>
                          <a:pt x="25718" y="582930"/>
                          <a:pt x="0" y="52292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6" name="Freeform: Shape 605">
                    <a:extLst>
                      <a:ext uri="{FF2B5EF4-FFF2-40B4-BE49-F238E27FC236}">
                        <a16:creationId xmlns:a16="http://schemas.microsoft.com/office/drawing/2014/main" id="{4DB34974-6603-5A55-E6FE-12CCDFE4F63C}"/>
                      </a:ext>
                    </a:extLst>
                  </p:cNvPr>
                  <p:cNvSpPr/>
                  <p:nvPr/>
                </p:nvSpPr>
                <p:spPr>
                  <a:xfrm>
                    <a:off x="16999267" y="9292589"/>
                    <a:ext cx="141445" cy="205740"/>
                  </a:xfrm>
                  <a:custGeom>
                    <a:avLst/>
                    <a:gdLst>
                      <a:gd name="connsiteX0" fmla="*/ 141446 w 141445"/>
                      <a:gd name="connsiteY0" fmla="*/ 0 h 205740"/>
                      <a:gd name="connsiteX1" fmla="*/ 141446 w 141445"/>
                      <a:gd name="connsiteY1" fmla="*/ 205740 h 205740"/>
                      <a:gd name="connsiteX2" fmla="*/ 0 w 141445"/>
                      <a:gd name="connsiteY2" fmla="*/ 205740 h 205740"/>
                      <a:gd name="connsiteX3" fmla="*/ 0 w 141445"/>
                      <a:gd name="connsiteY3" fmla="*/ 0 h 205740"/>
                    </a:gdLst>
                    <a:ahLst/>
                    <a:cxnLst>
                      <a:cxn ang="0">
                        <a:pos x="connsiteX0" y="connsiteY0"/>
                      </a:cxn>
                      <a:cxn ang="0">
                        <a:pos x="connsiteX1" y="connsiteY1"/>
                      </a:cxn>
                      <a:cxn ang="0">
                        <a:pos x="connsiteX2" y="connsiteY2"/>
                      </a:cxn>
                      <a:cxn ang="0">
                        <a:pos x="connsiteX3" y="connsiteY3"/>
                      </a:cxn>
                    </a:cxnLst>
                    <a:rect l="l" t="t" r="r" b="b"/>
                    <a:pathLst>
                      <a:path w="141445" h="205740">
                        <a:moveTo>
                          <a:pt x="141446" y="0"/>
                        </a:moveTo>
                        <a:lnTo>
                          <a:pt x="141446" y="205740"/>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7" name="Freeform: Shape 606">
                    <a:extLst>
                      <a:ext uri="{FF2B5EF4-FFF2-40B4-BE49-F238E27FC236}">
                        <a16:creationId xmlns:a16="http://schemas.microsoft.com/office/drawing/2014/main" id="{8F941D68-B0F2-1830-FB90-8FA1EBE8121A}"/>
                      </a:ext>
                    </a:extLst>
                  </p:cNvPr>
                  <p:cNvSpPr/>
                  <p:nvPr/>
                </p:nvSpPr>
                <p:spPr>
                  <a:xfrm>
                    <a:off x="14778990" y="9292589"/>
                    <a:ext cx="137159" cy="205740"/>
                  </a:xfrm>
                  <a:custGeom>
                    <a:avLst/>
                    <a:gdLst>
                      <a:gd name="connsiteX0" fmla="*/ 137160 w 137159"/>
                      <a:gd name="connsiteY0" fmla="*/ 0 h 205740"/>
                      <a:gd name="connsiteX1" fmla="*/ 137160 w 137159"/>
                      <a:gd name="connsiteY1" fmla="*/ 205740 h 205740"/>
                      <a:gd name="connsiteX2" fmla="*/ 0 w 137159"/>
                      <a:gd name="connsiteY2" fmla="*/ 205740 h 205740"/>
                      <a:gd name="connsiteX3" fmla="*/ 0 w 137159"/>
                      <a:gd name="connsiteY3" fmla="*/ 0 h 205740"/>
                    </a:gdLst>
                    <a:ahLst/>
                    <a:cxnLst>
                      <a:cxn ang="0">
                        <a:pos x="connsiteX0" y="connsiteY0"/>
                      </a:cxn>
                      <a:cxn ang="0">
                        <a:pos x="connsiteX1" y="connsiteY1"/>
                      </a:cxn>
                      <a:cxn ang="0">
                        <a:pos x="connsiteX2" y="connsiteY2"/>
                      </a:cxn>
                      <a:cxn ang="0">
                        <a:pos x="connsiteX3" y="connsiteY3"/>
                      </a:cxn>
                    </a:cxnLst>
                    <a:rect l="l" t="t" r="r" b="b"/>
                    <a:pathLst>
                      <a:path w="137159" h="205740">
                        <a:moveTo>
                          <a:pt x="137160" y="0"/>
                        </a:moveTo>
                        <a:lnTo>
                          <a:pt x="137160" y="205740"/>
                        </a:lnTo>
                        <a:lnTo>
                          <a:pt x="0" y="20574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8" name="Freeform: Shape 607">
                    <a:extLst>
                      <a:ext uri="{FF2B5EF4-FFF2-40B4-BE49-F238E27FC236}">
                        <a16:creationId xmlns:a16="http://schemas.microsoft.com/office/drawing/2014/main" id="{2C440CA1-8530-D07B-4C57-213BFBA384C1}"/>
                      </a:ext>
                    </a:extLst>
                  </p:cNvPr>
                  <p:cNvSpPr/>
                  <p:nvPr/>
                </p:nvSpPr>
                <p:spPr>
                  <a:xfrm>
                    <a:off x="16514921" y="9678352"/>
                    <a:ext cx="98583" cy="261460"/>
                  </a:xfrm>
                  <a:custGeom>
                    <a:avLst/>
                    <a:gdLst>
                      <a:gd name="connsiteX0" fmla="*/ 98584 w 98583"/>
                      <a:gd name="connsiteY0" fmla="*/ 55721 h 261460"/>
                      <a:gd name="connsiteX1" fmla="*/ 98584 w 98583"/>
                      <a:gd name="connsiteY1" fmla="*/ 261461 h 261460"/>
                      <a:gd name="connsiteX2" fmla="*/ 0 w 98583"/>
                      <a:gd name="connsiteY2" fmla="*/ 205740 h 261460"/>
                      <a:gd name="connsiteX3" fmla="*/ 0 w 98583"/>
                      <a:gd name="connsiteY3" fmla="*/ 0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55721"/>
                        </a:moveTo>
                        <a:lnTo>
                          <a:pt x="98584" y="261461"/>
                        </a:lnTo>
                        <a:lnTo>
                          <a:pt x="0" y="20574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09" name="Freeform: Shape 608">
                    <a:extLst>
                      <a:ext uri="{FF2B5EF4-FFF2-40B4-BE49-F238E27FC236}">
                        <a16:creationId xmlns:a16="http://schemas.microsoft.com/office/drawing/2014/main" id="{4B3F7587-CFFB-A853-A7D7-BC493BEB3227}"/>
                      </a:ext>
                    </a:extLst>
                  </p:cNvPr>
                  <p:cNvSpPr/>
                  <p:nvPr/>
                </p:nvSpPr>
                <p:spPr>
                  <a:xfrm>
                    <a:off x="15310484" y="9678352"/>
                    <a:ext cx="98583" cy="261460"/>
                  </a:xfrm>
                  <a:custGeom>
                    <a:avLst/>
                    <a:gdLst>
                      <a:gd name="connsiteX0" fmla="*/ 98584 w 98583"/>
                      <a:gd name="connsiteY0" fmla="*/ 0 h 261460"/>
                      <a:gd name="connsiteX1" fmla="*/ 94297 w 98583"/>
                      <a:gd name="connsiteY1" fmla="*/ 205740 h 261460"/>
                      <a:gd name="connsiteX2" fmla="*/ 0 w 98583"/>
                      <a:gd name="connsiteY2" fmla="*/ 261461 h 261460"/>
                      <a:gd name="connsiteX3" fmla="*/ 0 w 98583"/>
                      <a:gd name="connsiteY3" fmla="*/ 55721 h 261460"/>
                    </a:gdLst>
                    <a:ahLst/>
                    <a:cxnLst>
                      <a:cxn ang="0">
                        <a:pos x="connsiteX0" y="connsiteY0"/>
                      </a:cxn>
                      <a:cxn ang="0">
                        <a:pos x="connsiteX1" y="connsiteY1"/>
                      </a:cxn>
                      <a:cxn ang="0">
                        <a:pos x="connsiteX2" y="connsiteY2"/>
                      </a:cxn>
                      <a:cxn ang="0">
                        <a:pos x="connsiteX3" y="connsiteY3"/>
                      </a:cxn>
                    </a:cxnLst>
                    <a:rect l="l" t="t" r="r" b="b"/>
                    <a:pathLst>
                      <a:path w="98583" h="261460">
                        <a:moveTo>
                          <a:pt x="98584" y="0"/>
                        </a:moveTo>
                        <a:lnTo>
                          <a:pt x="94297" y="205740"/>
                        </a:lnTo>
                        <a:lnTo>
                          <a:pt x="0" y="261461"/>
                        </a:lnTo>
                        <a:lnTo>
                          <a:pt x="0" y="5572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0" name="Freeform: Shape 609">
                    <a:extLst>
                      <a:ext uri="{FF2B5EF4-FFF2-40B4-BE49-F238E27FC236}">
                        <a16:creationId xmlns:a16="http://schemas.microsoft.com/office/drawing/2014/main" id="{C469CFAF-C952-DF94-18ED-A8E05E83420E}"/>
                      </a:ext>
                    </a:extLst>
                  </p:cNvPr>
                  <p:cNvSpPr/>
                  <p:nvPr/>
                </p:nvSpPr>
                <p:spPr>
                  <a:xfrm>
                    <a:off x="14748986" y="9138284"/>
                    <a:ext cx="561498" cy="797242"/>
                  </a:xfrm>
                  <a:custGeom>
                    <a:avLst/>
                    <a:gdLst>
                      <a:gd name="connsiteX0" fmla="*/ 561498 w 561498"/>
                      <a:gd name="connsiteY0" fmla="*/ 595789 h 797242"/>
                      <a:gd name="connsiteX1" fmla="*/ 192881 w 561498"/>
                      <a:gd name="connsiteY1" fmla="*/ 381477 h 797242"/>
                      <a:gd name="connsiteX2" fmla="*/ 192881 w 561498"/>
                      <a:gd name="connsiteY2" fmla="*/ 587216 h 797242"/>
                      <a:gd name="connsiteX3" fmla="*/ 561498 w 561498"/>
                      <a:gd name="connsiteY3" fmla="*/ 797243 h 797242"/>
                      <a:gd name="connsiteX4" fmla="*/ 561498 w 561498"/>
                      <a:gd name="connsiteY4" fmla="*/ 797243 h 797242"/>
                      <a:gd name="connsiteX5" fmla="*/ 561498 w 561498"/>
                      <a:gd name="connsiteY5" fmla="*/ 595789 h 797242"/>
                      <a:gd name="connsiteX6" fmla="*/ 561498 w 561498"/>
                      <a:gd name="connsiteY6" fmla="*/ 595789 h 797242"/>
                      <a:gd name="connsiteX7" fmla="*/ 0 w 561498"/>
                      <a:gd name="connsiteY7" fmla="*/ 0 h 797242"/>
                      <a:gd name="connsiteX8" fmla="*/ 0 w 561498"/>
                      <a:gd name="connsiteY8" fmla="*/ 205740 h 797242"/>
                      <a:gd name="connsiteX9" fmla="*/ 30004 w 561498"/>
                      <a:gd name="connsiteY9" fmla="*/ 360045 h 797242"/>
                      <a:gd name="connsiteX10" fmla="*/ 30004 w 561498"/>
                      <a:gd name="connsiteY10" fmla="*/ 154305 h 797242"/>
                      <a:gd name="connsiteX11" fmla="*/ 0 w 561498"/>
                      <a:gd name="connsiteY11" fmla="*/ 0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1498" h="797242">
                        <a:moveTo>
                          <a:pt x="561498" y="595789"/>
                        </a:moveTo>
                        <a:cubicBezTo>
                          <a:pt x="428625" y="548640"/>
                          <a:pt x="300038" y="475774"/>
                          <a:pt x="192881" y="381477"/>
                        </a:cubicBezTo>
                        <a:lnTo>
                          <a:pt x="192881" y="587216"/>
                        </a:lnTo>
                        <a:cubicBezTo>
                          <a:pt x="295751" y="677228"/>
                          <a:pt x="428625" y="754380"/>
                          <a:pt x="561498" y="797243"/>
                        </a:cubicBezTo>
                        <a:lnTo>
                          <a:pt x="561498" y="797243"/>
                        </a:lnTo>
                        <a:lnTo>
                          <a:pt x="561498" y="595789"/>
                        </a:lnTo>
                        <a:lnTo>
                          <a:pt x="561498" y="595789"/>
                        </a:lnTo>
                        <a:close/>
                        <a:moveTo>
                          <a:pt x="0" y="0"/>
                        </a:moveTo>
                        <a:lnTo>
                          <a:pt x="0" y="205740"/>
                        </a:lnTo>
                        <a:cubicBezTo>
                          <a:pt x="0" y="257175"/>
                          <a:pt x="8572" y="308610"/>
                          <a:pt x="30004" y="360045"/>
                        </a:cubicBezTo>
                        <a:lnTo>
                          <a:pt x="30004" y="154305"/>
                        </a:lnTo>
                        <a:cubicBezTo>
                          <a:pt x="8572" y="107156"/>
                          <a:pt x="0" y="55721"/>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1" name="Freeform: Shape 610">
                    <a:extLst>
                      <a:ext uri="{FF2B5EF4-FFF2-40B4-BE49-F238E27FC236}">
                        <a16:creationId xmlns:a16="http://schemas.microsoft.com/office/drawing/2014/main" id="{5B1C26A2-599D-8447-AD14-49A211C4C728}"/>
                      </a:ext>
                    </a:extLst>
                  </p:cNvPr>
                  <p:cNvSpPr/>
                  <p:nvPr/>
                </p:nvSpPr>
                <p:spPr>
                  <a:xfrm>
                    <a:off x="14751641" y="8444983"/>
                    <a:ext cx="2413718" cy="1395174"/>
                  </a:xfrm>
                  <a:custGeom>
                    <a:avLst/>
                    <a:gdLst>
                      <a:gd name="connsiteX0" fmla="*/ 1861864 w 2413718"/>
                      <a:gd name="connsiteY0" fmla="*/ 1074778 h 1395174"/>
                      <a:gd name="connsiteX1" fmla="*/ 558843 w 2413718"/>
                      <a:gd name="connsiteY1" fmla="*/ 1074778 h 1395174"/>
                      <a:gd name="connsiteX2" fmla="*/ 554558 w 2413718"/>
                      <a:gd name="connsiteY2" fmla="*/ 320397 h 1395174"/>
                      <a:gd name="connsiteX3" fmla="*/ 1857577 w 2413718"/>
                      <a:gd name="connsiteY3" fmla="*/ 320397 h 1395174"/>
                      <a:gd name="connsiteX4" fmla="*/ 1861864 w 2413718"/>
                      <a:gd name="connsiteY4" fmla="*/ 1074778 h 1395174"/>
                      <a:gd name="connsiteX5" fmla="*/ 1861864 w 2413718"/>
                      <a:gd name="connsiteY5" fmla="*/ 1074778 h 1395174"/>
                      <a:gd name="connsiteX6" fmla="*/ 2384786 w 2413718"/>
                      <a:gd name="connsiteY6" fmla="*/ 547569 h 1395174"/>
                      <a:gd name="connsiteX7" fmla="*/ 2247626 w 2413718"/>
                      <a:gd name="connsiteY7" fmla="*/ 547569 h 1395174"/>
                      <a:gd name="connsiteX8" fmla="*/ 2123325 w 2413718"/>
                      <a:gd name="connsiteY8" fmla="*/ 376119 h 1395174"/>
                      <a:gd name="connsiteX9" fmla="*/ 2221909 w 2413718"/>
                      <a:gd name="connsiteY9" fmla="*/ 320397 h 1395174"/>
                      <a:gd name="connsiteX10" fmla="*/ 2059031 w 2413718"/>
                      <a:gd name="connsiteY10" fmla="*/ 204669 h 1395174"/>
                      <a:gd name="connsiteX11" fmla="*/ 1857577 w 2413718"/>
                      <a:gd name="connsiteY11" fmla="*/ 110371 h 1395174"/>
                      <a:gd name="connsiteX12" fmla="*/ 1758993 w 2413718"/>
                      <a:gd name="connsiteY12" fmla="*/ 166092 h 1395174"/>
                      <a:gd name="connsiteX13" fmla="*/ 1463242 w 2413718"/>
                      <a:gd name="connsiteY13" fmla="*/ 97513 h 1395174"/>
                      <a:gd name="connsiteX14" fmla="*/ 1463242 w 2413718"/>
                      <a:gd name="connsiteY14" fmla="*/ 16073 h 1395174"/>
                      <a:gd name="connsiteX15" fmla="*/ 944606 w 2413718"/>
                      <a:gd name="connsiteY15" fmla="*/ 16073 h 1395174"/>
                      <a:gd name="connsiteX16" fmla="*/ 944606 w 2413718"/>
                      <a:gd name="connsiteY16" fmla="*/ 97513 h 1395174"/>
                      <a:gd name="connsiteX17" fmla="*/ 648855 w 2413718"/>
                      <a:gd name="connsiteY17" fmla="*/ 166092 h 1395174"/>
                      <a:gd name="connsiteX18" fmla="*/ 550271 w 2413718"/>
                      <a:gd name="connsiteY18" fmla="*/ 110371 h 1395174"/>
                      <a:gd name="connsiteX19" fmla="*/ 348817 w 2413718"/>
                      <a:gd name="connsiteY19" fmla="*/ 204669 h 1395174"/>
                      <a:gd name="connsiteX20" fmla="*/ 185940 w 2413718"/>
                      <a:gd name="connsiteY20" fmla="*/ 320397 h 1395174"/>
                      <a:gd name="connsiteX21" fmla="*/ 284524 w 2413718"/>
                      <a:gd name="connsiteY21" fmla="*/ 376119 h 1395174"/>
                      <a:gd name="connsiteX22" fmla="*/ 164509 w 2413718"/>
                      <a:gd name="connsiteY22" fmla="*/ 547569 h 1395174"/>
                      <a:gd name="connsiteX23" fmla="*/ 27349 w 2413718"/>
                      <a:gd name="connsiteY23" fmla="*/ 547569 h 1395174"/>
                      <a:gd name="connsiteX24" fmla="*/ 27349 w 2413718"/>
                      <a:gd name="connsiteY24" fmla="*/ 847606 h 1395174"/>
                      <a:gd name="connsiteX25" fmla="*/ 164509 w 2413718"/>
                      <a:gd name="connsiteY25" fmla="*/ 847606 h 1395174"/>
                      <a:gd name="connsiteX26" fmla="*/ 288810 w 2413718"/>
                      <a:gd name="connsiteY26" fmla="*/ 1019056 h 1395174"/>
                      <a:gd name="connsiteX27" fmla="*/ 190226 w 2413718"/>
                      <a:gd name="connsiteY27" fmla="*/ 1074778 h 1395174"/>
                      <a:gd name="connsiteX28" fmla="*/ 353103 w 2413718"/>
                      <a:gd name="connsiteY28" fmla="*/ 1190506 h 1395174"/>
                      <a:gd name="connsiteX29" fmla="*/ 554558 w 2413718"/>
                      <a:gd name="connsiteY29" fmla="*/ 1284804 h 1395174"/>
                      <a:gd name="connsiteX30" fmla="*/ 653141 w 2413718"/>
                      <a:gd name="connsiteY30" fmla="*/ 1229082 h 1395174"/>
                      <a:gd name="connsiteX31" fmla="*/ 948892 w 2413718"/>
                      <a:gd name="connsiteY31" fmla="*/ 1297663 h 1395174"/>
                      <a:gd name="connsiteX32" fmla="*/ 948892 w 2413718"/>
                      <a:gd name="connsiteY32" fmla="*/ 1379101 h 1395174"/>
                      <a:gd name="connsiteX33" fmla="*/ 1467528 w 2413718"/>
                      <a:gd name="connsiteY33" fmla="*/ 1379101 h 1395174"/>
                      <a:gd name="connsiteX34" fmla="*/ 1467528 w 2413718"/>
                      <a:gd name="connsiteY34" fmla="*/ 1297663 h 1395174"/>
                      <a:gd name="connsiteX35" fmla="*/ 1763280 w 2413718"/>
                      <a:gd name="connsiteY35" fmla="*/ 1229082 h 1395174"/>
                      <a:gd name="connsiteX36" fmla="*/ 1861864 w 2413718"/>
                      <a:gd name="connsiteY36" fmla="*/ 1284804 h 1395174"/>
                      <a:gd name="connsiteX37" fmla="*/ 2063318 w 2413718"/>
                      <a:gd name="connsiteY37" fmla="*/ 1190506 h 1395174"/>
                      <a:gd name="connsiteX38" fmla="*/ 2226195 w 2413718"/>
                      <a:gd name="connsiteY38" fmla="*/ 1074778 h 1395174"/>
                      <a:gd name="connsiteX39" fmla="*/ 2127611 w 2413718"/>
                      <a:gd name="connsiteY39" fmla="*/ 1019056 h 1395174"/>
                      <a:gd name="connsiteX40" fmla="*/ 2247626 w 2413718"/>
                      <a:gd name="connsiteY40" fmla="*/ 847606 h 1395174"/>
                      <a:gd name="connsiteX41" fmla="*/ 2384786 w 2413718"/>
                      <a:gd name="connsiteY41" fmla="*/ 847606 h 1395174"/>
                      <a:gd name="connsiteX42" fmla="*/ 2384786 w 2413718"/>
                      <a:gd name="connsiteY42" fmla="*/ 547569 h 139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13718" h="1395174">
                        <a:moveTo>
                          <a:pt x="1861864" y="1074778"/>
                        </a:moveTo>
                        <a:cubicBezTo>
                          <a:pt x="1501818" y="1284804"/>
                          <a:pt x="918889" y="1284804"/>
                          <a:pt x="558843" y="1074778"/>
                        </a:cubicBezTo>
                        <a:cubicBezTo>
                          <a:pt x="198799" y="864751"/>
                          <a:pt x="194512" y="526138"/>
                          <a:pt x="554558" y="320397"/>
                        </a:cubicBezTo>
                        <a:cubicBezTo>
                          <a:pt x="914602" y="110371"/>
                          <a:pt x="1497533" y="110371"/>
                          <a:pt x="1857577" y="320397"/>
                        </a:cubicBezTo>
                        <a:cubicBezTo>
                          <a:pt x="2217622" y="530423"/>
                          <a:pt x="2217622" y="869038"/>
                          <a:pt x="1861864" y="1074778"/>
                        </a:cubicBezTo>
                        <a:lnTo>
                          <a:pt x="1861864" y="1074778"/>
                        </a:lnTo>
                        <a:close/>
                        <a:moveTo>
                          <a:pt x="2384786" y="547569"/>
                        </a:moveTo>
                        <a:lnTo>
                          <a:pt x="2247626" y="547569"/>
                        </a:lnTo>
                        <a:cubicBezTo>
                          <a:pt x="2221909" y="487561"/>
                          <a:pt x="2179046" y="431840"/>
                          <a:pt x="2123325" y="376119"/>
                        </a:cubicBezTo>
                        <a:lnTo>
                          <a:pt x="2221909" y="320397"/>
                        </a:lnTo>
                        <a:cubicBezTo>
                          <a:pt x="2174760" y="277535"/>
                          <a:pt x="2123325" y="238959"/>
                          <a:pt x="2059031" y="204669"/>
                        </a:cubicBezTo>
                        <a:cubicBezTo>
                          <a:pt x="1994737" y="166092"/>
                          <a:pt x="1926158" y="136089"/>
                          <a:pt x="1857577" y="110371"/>
                        </a:cubicBezTo>
                        <a:lnTo>
                          <a:pt x="1758993" y="166092"/>
                        </a:lnTo>
                        <a:cubicBezTo>
                          <a:pt x="1664696" y="131803"/>
                          <a:pt x="1566112" y="110371"/>
                          <a:pt x="1463242" y="97513"/>
                        </a:cubicBezTo>
                        <a:lnTo>
                          <a:pt x="1463242" y="16073"/>
                        </a:lnTo>
                        <a:cubicBezTo>
                          <a:pt x="1291792" y="-5358"/>
                          <a:pt x="1116056" y="-5358"/>
                          <a:pt x="944606" y="16073"/>
                        </a:cubicBezTo>
                        <a:lnTo>
                          <a:pt x="944606" y="97513"/>
                        </a:lnTo>
                        <a:cubicBezTo>
                          <a:pt x="841736" y="110371"/>
                          <a:pt x="743152" y="136089"/>
                          <a:pt x="648855" y="166092"/>
                        </a:cubicBezTo>
                        <a:lnTo>
                          <a:pt x="550271" y="110371"/>
                        </a:lnTo>
                        <a:cubicBezTo>
                          <a:pt x="477405" y="136089"/>
                          <a:pt x="408825" y="170379"/>
                          <a:pt x="348817" y="204669"/>
                        </a:cubicBezTo>
                        <a:cubicBezTo>
                          <a:pt x="284524" y="243245"/>
                          <a:pt x="233089" y="281821"/>
                          <a:pt x="185940" y="320397"/>
                        </a:cubicBezTo>
                        <a:lnTo>
                          <a:pt x="284524" y="376119"/>
                        </a:lnTo>
                        <a:cubicBezTo>
                          <a:pt x="228802" y="431840"/>
                          <a:pt x="190226" y="487561"/>
                          <a:pt x="164509" y="547569"/>
                        </a:cubicBezTo>
                        <a:lnTo>
                          <a:pt x="27349" y="547569"/>
                        </a:lnTo>
                        <a:cubicBezTo>
                          <a:pt x="-11228" y="646153"/>
                          <a:pt x="-6941" y="749023"/>
                          <a:pt x="27349" y="847606"/>
                        </a:cubicBezTo>
                        <a:lnTo>
                          <a:pt x="164509" y="847606"/>
                        </a:lnTo>
                        <a:cubicBezTo>
                          <a:pt x="190226" y="907614"/>
                          <a:pt x="233089" y="963335"/>
                          <a:pt x="288810" y="1019056"/>
                        </a:cubicBezTo>
                        <a:lnTo>
                          <a:pt x="190226" y="1074778"/>
                        </a:lnTo>
                        <a:cubicBezTo>
                          <a:pt x="237375" y="1117640"/>
                          <a:pt x="293096" y="1156216"/>
                          <a:pt x="353103" y="1190506"/>
                        </a:cubicBezTo>
                        <a:cubicBezTo>
                          <a:pt x="417397" y="1229082"/>
                          <a:pt x="485977" y="1259086"/>
                          <a:pt x="554558" y="1284804"/>
                        </a:cubicBezTo>
                        <a:lnTo>
                          <a:pt x="653141" y="1229082"/>
                        </a:lnTo>
                        <a:cubicBezTo>
                          <a:pt x="747439" y="1263373"/>
                          <a:pt x="846022" y="1284804"/>
                          <a:pt x="948892" y="1297663"/>
                        </a:cubicBezTo>
                        <a:lnTo>
                          <a:pt x="948892" y="1379101"/>
                        </a:lnTo>
                        <a:cubicBezTo>
                          <a:pt x="1120342" y="1400532"/>
                          <a:pt x="1296078" y="1400532"/>
                          <a:pt x="1467528" y="1379101"/>
                        </a:cubicBezTo>
                        <a:lnTo>
                          <a:pt x="1467528" y="1297663"/>
                        </a:lnTo>
                        <a:cubicBezTo>
                          <a:pt x="1570399" y="1284804"/>
                          <a:pt x="1668983" y="1259086"/>
                          <a:pt x="1763280" y="1229082"/>
                        </a:cubicBezTo>
                        <a:lnTo>
                          <a:pt x="1861864" y="1284804"/>
                        </a:lnTo>
                        <a:cubicBezTo>
                          <a:pt x="1934730" y="1259086"/>
                          <a:pt x="2003310" y="1224797"/>
                          <a:pt x="2063318" y="1190506"/>
                        </a:cubicBezTo>
                        <a:cubicBezTo>
                          <a:pt x="2127611" y="1151930"/>
                          <a:pt x="2179046" y="1113354"/>
                          <a:pt x="2226195" y="1074778"/>
                        </a:cubicBezTo>
                        <a:lnTo>
                          <a:pt x="2127611" y="1019056"/>
                        </a:lnTo>
                        <a:cubicBezTo>
                          <a:pt x="2183333" y="963335"/>
                          <a:pt x="2221909" y="907614"/>
                          <a:pt x="2247626" y="847606"/>
                        </a:cubicBezTo>
                        <a:lnTo>
                          <a:pt x="2384786" y="847606"/>
                        </a:lnTo>
                        <a:cubicBezTo>
                          <a:pt x="2423362" y="749023"/>
                          <a:pt x="2423362" y="646153"/>
                          <a:pt x="2384786" y="54756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612" name="Freeform: Shape 611">
                    <a:extLst>
                      <a:ext uri="{FF2B5EF4-FFF2-40B4-BE49-F238E27FC236}">
                        <a16:creationId xmlns:a16="http://schemas.microsoft.com/office/drawing/2014/main" id="{E355FFC0-C7AA-B5DA-751B-289792D53BAF}"/>
                      </a:ext>
                    </a:extLst>
                  </p:cNvPr>
                  <p:cNvSpPr/>
                  <p:nvPr/>
                </p:nvSpPr>
                <p:spPr>
                  <a:xfrm>
                    <a:off x="15704819" y="9142570"/>
                    <a:ext cx="1461611" cy="907613"/>
                  </a:xfrm>
                  <a:custGeom>
                    <a:avLst/>
                    <a:gdLst>
                      <a:gd name="connsiteX0" fmla="*/ 1435894 w 1461611"/>
                      <a:gd name="connsiteY0" fmla="*/ 150019 h 907613"/>
                      <a:gd name="connsiteX1" fmla="*/ 1435894 w 1461611"/>
                      <a:gd name="connsiteY1" fmla="*/ 355759 h 907613"/>
                      <a:gd name="connsiteX2" fmla="*/ 1461612 w 1461611"/>
                      <a:gd name="connsiteY2" fmla="*/ 205740 h 907613"/>
                      <a:gd name="connsiteX3" fmla="*/ 1461612 w 1461611"/>
                      <a:gd name="connsiteY3" fmla="*/ 0 h 907613"/>
                      <a:gd name="connsiteX4" fmla="*/ 1435894 w 1461611"/>
                      <a:gd name="connsiteY4" fmla="*/ 150019 h 907613"/>
                      <a:gd name="connsiteX5" fmla="*/ 1435894 w 1461611"/>
                      <a:gd name="connsiteY5" fmla="*/ 150019 h 907613"/>
                      <a:gd name="connsiteX6" fmla="*/ 0 w 1461611"/>
                      <a:gd name="connsiteY6" fmla="*/ 685800 h 907613"/>
                      <a:gd name="connsiteX7" fmla="*/ 0 w 1461611"/>
                      <a:gd name="connsiteY7" fmla="*/ 891540 h 907613"/>
                      <a:gd name="connsiteX8" fmla="*/ 518637 w 1461611"/>
                      <a:gd name="connsiteY8" fmla="*/ 891540 h 907613"/>
                      <a:gd name="connsiteX9" fmla="*/ 518637 w 1461611"/>
                      <a:gd name="connsiteY9" fmla="*/ 685800 h 907613"/>
                      <a:gd name="connsiteX10" fmla="*/ 0 w 1461611"/>
                      <a:gd name="connsiteY10" fmla="*/ 685800 h 907613"/>
                      <a:gd name="connsiteX11" fmla="*/ 0 w 1461611"/>
                      <a:gd name="connsiteY11" fmla="*/ 685800 h 907613"/>
                      <a:gd name="connsiteX12" fmla="*/ 1273017 w 1461611"/>
                      <a:gd name="connsiteY12" fmla="*/ 582930 h 907613"/>
                      <a:gd name="connsiteX13" fmla="*/ 1273017 w 1461611"/>
                      <a:gd name="connsiteY13" fmla="*/ 377190 h 907613"/>
                      <a:gd name="connsiteX14" fmla="*/ 908686 w 1461611"/>
                      <a:gd name="connsiteY14" fmla="*/ 591503 h 907613"/>
                      <a:gd name="connsiteX15" fmla="*/ 908686 w 1461611"/>
                      <a:gd name="connsiteY15" fmla="*/ 797242 h 907613"/>
                      <a:gd name="connsiteX16" fmla="*/ 1273017 w 1461611"/>
                      <a:gd name="connsiteY16" fmla="*/ 582930 h 90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1611" h="907613">
                        <a:moveTo>
                          <a:pt x="1435894" y="150019"/>
                        </a:moveTo>
                        <a:lnTo>
                          <a:pt x="1435894" y="355759"/>
                        </a:lnTo>
                        <a:cubicBezTo>
                          <a:pt x="1453039" y="308610"/>
                          <a:pt x="1461612" y="257175"/>
                          <a:pt x="1461612" y="205740"/>
                        </a:cubicBezTo>
                        <a:lnTo>
                          <a:pt x="1461612" y="0"/>
                        </a:lnTo>
                        <a:cubicBezTo>
                          <a:pt x="1461612" y="17145"/>
                          <a:pt x="1444467" y="115729"/>
                          <a:pt x="1435894" y="150019"/>
                        </a:cubicBezTo>
                        <a:lnTo>
                          <a:pt x="1435894" y="150019"/>
                        </a:lnTo>
                        <a:close/>
                        <a:moveTo>
                          <a:pt x="0" y="685800"/>
                        </a:moveTo>
                        <a:lnTo>
                          <a:pt x="0" y="891540"/>
                        </a:lnTo>
                        <a:cubicBezTo>
                          <a:pt x="171450" y="912971"/>
                          <a:pt x="347187" y="912971"/>
                          <a:pt x="518637" y="891540"/>
                        </a:cubicBezTo>
                        <a:lnTo>
                          <a:pt x="518637" y="685800"/>
                        </a:lnTo>
                        <a:cubicBezTo>
                          <a:pt x="347187" y="707231"/>
                          <a:pt x="167164" y="707231"/>
                          <a:pt x="0" y="685800"/>
                        </a:cubicBezTo>
                        <a:lnTo>
                          <a:pt x="0" y="685800"/>
                        </a:lnTo>
                        <a:close/>
                        <a:moveTo>
                          <a:pt x="1273017" y="582930"/>
                        </a:moveTo>
                        <a:lnTo>
                          <a:pt x="1273017" y="377190"/>
                        </a:lnTo>
                        <a:cubicBezTo>
                          <a:pt x="1170146" y="471488"/>
                          <a:pt x="1037273" y="540067"/>
                          <a:pt x="908686" y="591503"/>
                        </a:cubicBezTo>
                        <a:lnTo>
                          <a:pt x="908686" y="797242"/>
                        </a:lnTo>
                        <a:cubicBezTo>
                          <a:pt x="1037273" y="750094"/>
                          <a:pt x="1170146" y="677228"/>
                          <a:pt x="1273017" y="58293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505" name="Graphic 4">
                <a:extLst>
                  <a:ext uri="{FF2B5EF4-FFF2-40B4-BE49-F238E27FC236}">
                    <a16:creationId xmlns:a16="http://schemas.microsoft.com/office/drawing/2014/main" id="{8BF50C37-9221-3072-12BB-108A69C4DAB8}"/>
                  </a:ext>
                </a:extLst>
              </p:cNvPr>
              <p:cNvGrpSpPr/>
              <p:nvPr/>
            </p:nvGrpSpPr>
            <p:grpSpPr>
              <a:xfrm>
                <a:off x="14303216" y="6446519"/>
                <a:ext cx="3133248" cy="2736406"/>
                <a:chOff x="14303216" y="6446519"/>
                <a:chExt cx="3133248" cy="2736406"/>
              </a:xfrm>
              <a:solidFill>
                <a:srgbClr val="000000"/>
              </a:solidFill>
            </p:grpSpPr>
            <p:grpSp>
              <p:nvGrpSpPr>
                <p:cNvPr id="558" name="Graphic 4">
                  <a:extLst>
                    <a:ext uri="{FF2B5EF4-FFF2-40B4-BE49-F238E27FC236}">
                      <a16:creationId xmlns:a16="http://schemas.microsoft.com/office/drawing/2014/main" id="{216F0035-3206-FB44-86E7-65C96D6C4FC9}"/>
                    </a:ext>
                  </a:extLst>
                </p:cNvPr>
                <p:cNvGrpSpPr/>
                <p:nvPr/>
              </p:nvGrpSpPr>
              <p:grpSpPr>
                <a:xfrm>
                  <a:off x="14303216" y="6446519"/>
                  <a:ext cx="3133248" cy="2736406"/>
                  <a:chOff x="14303216" y="6446519"/>
                  <a:chExt cx="3133248" cy="2736406"/>
                </a:xfrm>
                <a:solidFill>
                  <a:srgbClr val="000000"/>
                </a:solidFill>
              </p:grpSpPr>
              <p:sp>
                <p:nvSpPr>
                  <p:cNvPr id="574" name="Freeform: Shape 573">
                    <a:extLst>
                      <a:ext uri="{FF2B5EF4-FFF2-40B4-BE49-F238E27FC236}">
                        <a16:creationId xmlns:a16="http://schemas.microsoft.com/office/drawing/2014/main" id="{3985EC32-883F-9D5A-0D36-721800030236}"/>
                      </a:ext>
                    </a:extLst>
                  </p:cNvPr>
                  <p:cNvSpPr/>
                  <p:nvPr/>
                </p:nvSpPr>
                <p:spPr>
                  <a:xfrm>
                    <a:off x="16062916" y="6446519"/>
                    <a:ext cx="687748" cy="387085"/>
                  </a:xfrm>
                  <a:custGeom>
                    <a:avLst/>
                    <a:gdLst>
                      <a:gd name="connsiteX0" fmla="*/ 687749 w 687748"/>
                      <a:gd name="connsiteY0" fmla="*/ 0 h 387085"/>
                      <a:gd name="connsiteX1" fmla="*/ 87674 w 687748"/>
                      <a:gd name="connsiteY1" fmla="*/ 385763 h 387085"/>
                      <a:gd name="connsiteX2" fmla="*/ 44811 w 687748"/>
                      <a:gd name="connsiteY2" fmla="*/ 317183 h 387085"/>
                      <a:gd name="connsiteX3" fmla="*/ 121964 w 687748"/>
                      <a:gd name="connsiteY3" fmla="*/ 132874 h 387085"/>
                      <a:gd name="connsiteX4" fmla="*/ 687749 w 687748"/>
                      <a:gd name="connsiteY4" fmla="*/ 0 h 38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48" h="387085">
                        <a:moveTo>
                          <a:pt x="687749" y="0"/>
                        </a:moveTo>
                        <a:cubicBezTo>
                          <a:pt x="314845" y="64294"/>
                          <a:pt x="233406" y="330042"/>
                          <a:pt x="87674" y="385763"/>
                        </a:cubicBezTo>
                        <a:cubicBezTo>
                          <a:pt x="61956" y="394336"/>
                          <a:pt x="14808" y="360045"/>
                          <a:pt x="44811" y="317183"/>
                        </a:cubicBezTo>
                        <a:cubicBezTo>
                          <a:pt x="-75204" y="282893"/>
                          <a:pt x="79101" y="154305"/>
                          <a:pt x="121964" y="132874"/>
                        </a:cubicBezTo>
                        <a:cubicBezTo>
                          <a:pt x="293414" y="38577"/>
                          <a:pt x="512012" y="8573"/>
                          <a:pt x="687749" y="0"/>
                        </a:cubicBezTo>
                        <a:close/>
                      </a:path>
                    </a:pathLst>
                  </a:custGeom>
                  <a:solidFill>
                    <a:srgbClr val="4BA72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75" name="Graphic 4">
                    <a:extLst>
                      <a:ext uri="{FF2B5EF4-FFF2-40B4-BE49-F238E27FC236}">
                        <a16:creationId xmlns:a16="http://schemas.microsoft.com/office/drawing/2014/main" id="{3811BAAA-F522-67A9-55ED-DC49A08866DA}"/>
                      </a:ext>
                    </a:extLst>
                  </p:cNvPr>
                  <p:cNvGrpSpPr/>
                  <p:nvPr/>
                </p:nvGrpSpPr>
                <p:grpSpPr>
                  <a:xfrm>
                    <a:off x="15014733" y="6647056"/>
                    <a:ext cx="931460" cy="476920"/>
                    <a:chOff x="15014733" y="6647056"/>
                    <a:chExt cx="931460" cy="476920"/>
                  </a:xfrm>
                  <a:solidFill>
                    <a:srgbClr val="000000"/>
                  </a:solidFill>
                </p:grpSpPr>
                <p:sp>
                  <p:nvSpPr>
                    <p:cNvPr id="589" name="Freeform: Shape 588">
                      <a:extLst>
                        <a:ext uri="{FF2B5EF4-FFF2-40B4-BE49-F238E27FC236}">
                          <a16:creationId xmlns:a16="http://schemas.microsoft.com/office/drawing/2014/main" id="{53DCA4D0-D9B4-0811-C3CE-7911A3EFDD05}"/>
                        </a:ext>
                      </a:extLst>
                    </p:cNvPr>
                    <p:cNvSpPr/>
                    <p:nvPr/>
                  </p:nvSpPr>
                  <p:spPr>
                    <a:xfrm>
                      <a:off x="15023306" y="6647056"/>
                      <a:ext cx="869177" cy="476920"/>
                    </a:xfrm>
                    <a:custGeom>
                      <a:avLst/>
                      <a:gdLst>
                        <a:gd name="connsiteX0" fmla="*/ 784384 w 869177"/>
                        <a:gd name="connsiteY0" fmla="*/ 313813 h 476920"/>
                        <a:gd name="connsiteX1" fmla="*/ 805815 w 869177"/>
                        <a:gd name="connsiteY1" fmla="*/ 73783 h 476920"/>
                        <a:gd name="connsiteX2" fmla="*/ 522922 w 869177"/>
                        <a:gd name="connsiteY2" fmla="*/ 917 h 476920"/>
                        <a:gd name="connsiteX3" fmla="*/ 0 w 869177"/>
                        <a:gd name="connsiteY3" fmla="*/ 90928 h 476920"/>
                        <a:gd name="connsiteX4" fmla="*/ 115729 w 869177"/>
                        <a:gd name="connsiteY4" fmla="*/ 193798 h 476920"/>
                        <a:gd name="connsiteX5" fmla="*/ 647224 w 869177"/>
                        <a:gd name="connsiteY5" fmla="*/ 476690 h 476920"/>
                        <a:gd name="connsiteX6" fmla="*/ 784384 w 869177"/>
                        <a:gd name="connsiteY6" fmla="*/ 313813 h 47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177" h="476920">
                          <a:moveTo>
                            <a:pt x="784384" y="313813"/>
                          </a:moveTo>
                          <a:cubicBezTo>
                            <a:pt x="895826" y="266664"/>
                            <a:pt x="891540" y="129505"/>
                            <a:pt x="805815" y="73783"/>
                          </a:cubicBezTo>
                          <a:cubicBezTo>
                            <a:pt x="694372" y="5203"/>
                            <a:pt x="604362" y="-3369"/>
                            <a:pt x="522922" y="917"/>
                          </a:cubicBezTo>
                          <a:cubicBezTo>
                            <a:pt x="325755" y="9489"/>
                            <a:pt x="180022" y="112359"/>
                            <a:pt x="0" y="90928"/>
                          </a:cubicBezTo>
                          <a:lnTo>
                            <a:pt x="115729" y="193798"/>
                          </a:lnTo>
                          <a:cubicBezTo>
                            <a:pt x="218599" y="305240"/>
                            <a:pt x="454343" y="472405"/>
                            <a:pt x="647224" y="476690"/>
                          </a:cubicBezTo>
                          <a:cubicBezTo>
                            <a:pt x="745807" y="480977"/>
                            <a:pt x="904399" y="425256"/>
                            <a:pt x="784384" y="313813"/>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90" name="Freeform: Shape 589">
                      <a:extLst>
                        <a:ext uri="{FF2B5EF4-FFF2-40B4-BE49-F238E27FC236}">
                          <a16:creationId xmlns:a16="http://schemas.microsoft.com/office/drawing/2014/main" id="{B1A7FC4B-AEC2-7412-F4FE-44CD66630A89}"/>
                        </a:ext>
                      </a:extLst>
                    </p:cNvPr>
                    <p:cNvSpPr/>
                    <p:nvPr/>
                  </p:nvSpPr>
                  <p:spPr>
                    <a:xfrm>
                      <a:off x="15014733" y="6686549"/>
                      <a:ext cx="931460" cy="415766"/>
                    </a:xfrm>
                    <a:custGeom>
                      <a:avLst/>
                      <a:gdLst>
                        <a:gd name="connsiteX0" fmla="*/ 771525 w 931460"/>
                        <a:gd name="connsiteY0" fmla="*/ 261462 h 415766"/>
                        <a:gd name="connsiteX1" fmla="*/ 488632 w 931460"/>
                        <a:gd name="connsiteY1" fmla="*/ 377190 h 415766"/>
                        <a:gd name="connsiteX2" fmla="*/ 750094 w 931460"/>
                        <a:gd name="connsiteY2" fmla="*/ 248603 h 415766"/>
                        <a:gd name="connsiteX3" fmla="*/ 698659 w 931460"/>
                        <a:gd name="connsiteY3" fmla="*/ 227171 h 415766"/>
                        <a:gd name="connsiteX4" fmla="*/ 308610 w 931460"/>
                        <a:gd name="connsiteY4" fmla="*/ 282893 h 415766"/>
                        <a:gd name="connsiteX5" fmla="*/ 672941 w 931460"/>
                        <a:gd name="connsiteY5" fmla="*/ 218599 h 415766"/>
                        <a:gd name="connsiteX6" fmla="*/ 501491 w 931460"/>
                        <a:gd name="connsiteY6" fmla="*/ 188595 h 415766"/>
                        <a:gd name="connsiteX7" fmla="*/ 270034 w 931460"/>
                        <a:gd name="connsiteY7" fmla="*/ 231457 h 415766"/>
                        <a:gd name="connsiteX8" fmla="*/ 467201 w 931460"/>
                        <a:gd name="connsiteY8" fmla="*/ 184309 h 415766"/>
                        <a:gd name="connsiteX9" fmla="*/ 0 w 931460"/>
                        <a:gd name="connsiteY9" fmla="*/ 55721 h 415766"/>
                        <a:gd name="connsiteX10" fmla="*/ 304323 w 931460"/>
                        <a:gd name="connsiteY10" fmla="*/ 141446 h 415766"/>
                        <a:gd name="connsiteX11" fmla="*/ 180022 w 931460"/>
                        <a:gd name="connsiteY11" fmla="*/ 60007 h 415766"/>
                        <a:gd name="connsiteX12" fmla="*/ 325755 w 931460"/>
                        <a:gd name="connsiteY12" fmla="*/ 145732 h 415766"/>
                        <a:gd name="connsiteX13" fmla="*/ 505778 w 931460"/>
                        <a:gd name="connsiteY13" fmla="*/ 167164 h 415766"/>
                        <a:gd name="connsiteX14" fmla="*/ 265747 w 931460"/>
                        <a:gd name="connsiteY14" fmla="*/ 25718 h 415766"/>
                        <a:gd name="connsiteX15" fmla="*/ 522922 w 931460"/>
                        <a:gd name="connsiteY15" fmla="*/ 167164 h 415766"/>
                        <a:gd name="connsiteX16" fmla="*/ 660082 w 931460"/>
                        <a:gd name="connsiteY16" fmla="*/ 192881 h 415766"/>
                        <a:gd name="connsiteX17" fmla="*/ 475773 w 931460"/>
                        <a:gd name="connsiteY17" fmla="*/ 0 h 415766"/>
                        <a:gd name="connsiteX18" fmla="*/ 685800 w 931460"/>
                        <a:gd name="connsiteY18" fmla="*/ 201454 h 415766"/>
                        <a:gd name="connsiteX19" fmla="*/ 925830 w 931460"/>
                        <a:gd name="connsiteY19" fmla="*/ 360045 h 415766"/>
                        <a:gd name="connsiteX20" fmla="*/ 917257 w 931460"/>
                        <a:gd name="connsiteY20" fmla="*/ 415766 h 415766"/>
                        <a:gd name="connsiteX21" fmla="*/ 771525 w 931460"/>
                        <a:gd name="connsiteY21" fmla="*/ 261462 h 41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1460" h="415766">
                          <a:moveTo>
                            <a:pt x="771525" y="261462"/>
                          </a:moveTo>
                          <a:cubicBezTo>
                            <a:pt x="737235" y="347187"/>
                            <a:pt x="608647" y="390049"/>
                            <a:pt x="488632" y="377190"/>
                          </a:cubicBezTo>
                          <a:cubicBezTo>
                            <a:pt x="621506" y="372904"/>
                            <a:pt x="741521" y="308610"/>
                            <a:pt x="750094" y="248603"/>
                          </a:cubicBezTo>
                          <a:cubicBezTo>
                            <a:pt x="732948" y="240030"/>
                            <a:pt x="715804" y="231457"/>
                            <a:pt x="698659" y="227171"/>
                          </a:cubicBezTo>
                          <a:cubicBezTo>
                            <a:pt x="574357" y="308610"/>
                            <a:pt x="441484" y="317182"/>
                            <a:pt x="308610" y="282893"/>
                          </a:cubicBezTo>
                          <a:cubicBezTo>
                            <a:pt x="454342" y="304324"/>
                            <a:pt x="578644" y="278606"/>
                            <a:pt x="672941" y="218599"/>
                          </a:cubicBezTo>
                          <a:cubicBezTo>
                            <a:pt x="617220" y="201454"/>
                            <a:pt x="561498" y="192881"/>
                            <a:pt x="501491" y="188595"/>
                          </a:cubicBezTo>
                          <a:cubicBezTo>
                            <a:pt x="441484" y="214313"/>
                            <a:pt x="377190" y="235744"/>
                            <a:pt x="270034" y="231457"/>
                          </a:cubicBezTo>
                          <a:cubicBezTo>
                            <a:pt x="360045" y="218599"/>
                            <a:pt x="424339" y="197168"/>
                            <a:pt x="467201" y="184309"/>
                          </a:cubicBezTo>
                          <a:cubicBezTo>
                            <a:pt x="330041" y="171450"/>
                            <a:pt x="175736" y="154305"/>
                            <a:pt x="0" y="55721"/>
                          </a:cubicBezTo>
                          <a:cubicBezTo>
                            <a:pt x="102870" y="107156"/>
                            <a:pt x="205740" y="128588"/>
                            <a:pt x="304323" y="141446"/>
                          </a:cubicBezTo>
                          <a:cubicBezTo>
                            <a:pt x="265747" y="90012"/>
                            <a:pt x="235744" y="77153"/>
                            <a:pt x="180022" y="60007"/>
                          </a:cubicBezTo>
                          <a:cubicBezTo>
                            <a:pt x="235744" y="68580"/>
                            <a:pt x="287179" y="90012"/>
                            <a:pt x="325755" y="145732"/>
                          </a:cubicBezTo>
                          <a:cubicBezTo>
                            <a:pt x="390048" y="154305"/>
                            <a:pt x="450056" y="158591"/>
                            <a:pt x="505778" y="167164"/>
                          </a:cubicBezTo>
                          <a:cubicBezTo>
                            <a:pt x="458629" y="85725"/>
                            <a:pt x="351472" y="51435"/>
                            <a:pt x="265747" y="25718"/>
                          </a:cubicBezTo>
                          <a:cubicBezTo>
                            <a:pt x="372904" y="47149"/>
                            <a:pt x="467201" y="68580"/>
                            <a:pt x="522922" y="167164"/>
                          </a:cubicBezTo>
                          <a:cubicBezTo>
                            <a:pt x="574357" y="171450"/>
                            <a:pt x="621506" y="180022"/>
                            <a:pt x="660082" y="192881"/>
                          </a:cubicBezTo>
                          <a:cubicBezTo>
                            <a:pt x="638651" y="102870"/>
                            <a:pt x="557213" y="42863"/>
                            <a:pt x="475773" y="0"/>
                          </a:cubicBezTo>
                          <a:cubicBezTo>
                            <a:pt x="574357" y="38576"/>
                            <a:pt x="655796" y="94297"/>
                            <a:pt x="685800" y="201454"/>
                          </a:cubicBezTo>
                          <a:cubicBezTo>
                            <a:pt x="745807" y="222885"/>
                            <a:pt x="887254" y="287179"/>
                            <a:pt x="925830" y="360045"/>
                          </a:cubicBezTo>
                          <a:cubicBezTo>
                            <a:pt x="934403" y="372904"/>
                            <a:pt x="934403" y="407194"/>
                            <a:pt x="917257" y="415766"/>
                          </a:cubicBezTo>
                          <a:cubicBezTo>
                            <a:pt x="930116" y="351472"/>
                            <a:pt x="818673" y="291465"/>
                            <a:pt x="771525" y="261462"/>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76" name="Graphic 4">
                    <a:extLst>
                      <a:ext uri="{FF2B5EF4-FFF2-40B4-BE49-F238E27FC236}">
                        <a16:creationId xmlns:a16="http://schemas.microsoft.com/office/drawing/2014/main" id="{6C35947F-9735-ACE0-30ED-39E97E3DC3EE}"/>
                      </a:ext>
                    </a:extLst>
                  </p:cNvPr>
                  <p:cNvGrpSpPr/>
                  <p:nvPr/>
                </p:nvGrpSpPr>
                <p:grpSpPr>
                  <a:xfrm>
                    <a:off x="15949136" y="6991960"/>
                    <a:ext cx="1144428" cy="676139"/>
                    <a:chOff x="15949136" y="6991960"/>
                    <a:chExt cx="1144428" cy="676139"/>
                  </a:xfrm>
                  <a:solidFill>
                    <a:srgbClr val="000000"/>
                  </a:solidFill>
                </p:grpSpPr>
                <p:sp>
                  <p:nvSpPr>
                    <p:cNvPr id="587" name="Freeform: Shape 586">
                      <a:extLst>
                        <a:ext uri="{FF2B5EF4-FFF2-40B4-BE49-F238E27FC236}">
                          <a16:creationId xmlns:a16="http://schemas.microsoft.com/office/drawing/2014/main" id="{3C7172B2-4C16-20FB-5BE1-6B70235ED253}"/>
                        </a:ext>
                      </a:extLst>
                    </p:cNvPr>
                    <p:cNvSpPr/>
                    <p:nvPr/>
                  </p:nvSpPr>
                  <p:spPr>
                    <a:xfrm>
                      <a:off x="16046618" y="6991960"/>
                      <a:ext cx="1042660" cy="564986"/>
                    </a:xfrm>
                    <a:custGeom>
                      <a:avLst/>
                      <a:gdLst>
                        <a:gd name="connsiteX0" fmla="*/ 91113 w 1042660"/>
                        <a:gd name="connsiteY0" fmla="*/ 358958 h 564986"/>
                        <a:gd name="connsiteX1" fmla="*/ 82540 w 1042660"/>
                        <a:gd name="connsiteY1" fmla="*/ 71779 h 564986"/>
                        <a:gd name="connsiteX2" fmla="*/ 425440 w 1042660"/>
                        <a:gd name="connsiteY2" fmla="*/ 3199 h 564986"/>
                        <a:gd name="connsiteX3" fmla="*/ 1042660 w 1042660"/>
                        <a:gd name="connsiteY3" fmla="*/ 148932 h 564986"/>
                        <a:gd name="connsiteX4" fmla="*/ 896928 w 1042660"/>
                        <a:gd name="connsiteY4" fmla="*/ 264660 h 564986"/>
                        <a:gd name="connsiteX5" fmla="*/ 245418 w 1042660"/>
                        <a:gd name="connsiteY5" fmla="*/ 564698 h 564986"/>
                        <a:gd name="connsiteX6" fmla="*/ 91113 w 1042660"/>
                        <a:gd name="connsiteY6" fmla="*/ 358958 h 56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660" h="564986">
                          <a:moveTo>
                            <a:pt x="91113" y="358958"/>
                          </a:moveTo>
                          <a:cubicBezTo>
                            <a:pt x="-37475" y="294664"/>
                            <a:pt x="-20330" y="131786"/>
                            <a:pt x="82540" y="71779"/>
                          </a:cubicBezTo>
                          <a:cubicBezTo>
                            <a:pt x="219700" y="-1087"/>
                            <a:pt x="326856" y="-5374"/>
                            <a:pt x="425440" y="3199"/>
                          </a:cubicBezTo>
                          <a:cubicBezTo>
                            <a:pt x="661184" y="24630"/>
                            <a:pt x="828348" y="157504"/>
                            <a:pt x="1042660" y="148932"/>
                          </a:cubicBezTo>
                          <a:lnTo>
                            <a:pt x="896928" y="264660"/>
                          </a:lnTo>
                          <a:cubicBezTo>
                            <a:pt x="768340" y="388961"/>
                            <a:pt x="472589" y="573270"/>
                            <a:pt x="245418" y="564698"/>
                          </a:cubicBezTo>
                          <a:cubicBezTo>
                            <a:pt x="125403" y="560411"/>
                            <a:pt x="-63193" y="478973"/>
                            <a:pt x="91113" y="358958"/>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88" name="Freeform: Shape 587">
                      <a:extLst>
                        <a:ext uri="{FF2B5EF4-FFF2-40B4-BE49-F238E27FC236}">
                          <a16:creationId xmlns:a16="http://schemas.microsoft.com/office/drawing/2014/main" id="{7E9379D6-812A-8568-945A-52DEA1C83643}"/>
                        </a:ext>
                      </a:extLst>
                    </p:cNvPr>
                    <p:cNvSpPr/>
                    <p:nvPr/>
                  </p:nvSpPr>
                  <p:spPr>
                    <a:xfrm>
                      <a:off x="15949136" y="7046594"/>
                      <a:ext cx="1144428" cy="621506"/>
                    </a:xfrm>
                    <a:custGeom>
                      <a:avLst/>
                      <a:gdLst>
                        <a:gd name="connsiteX0" fmla="*/ 188595 w 1144428"/>
                        <a:gd name="connsiteY0" fmla="*/ 304324 h 621506"/>
                        <a:gd name="connsiteX1" fmla="*/ 188595 w 1144428"/>
                        <a:gd name="connsiteY1" fmla="*/ 304324 h 621506"/>
                        <a:gd name="connsiteX2" fmla="*/ 17145 w 1144428"/>
                        <a:gd name="connsiteY2" fmla="*/ 621506 h 621506"/>
                        <a:gd name="connsiteX3" fmla="*/ 0 w 1144428"/>
                        <a:gd name="connsiteY3" fmla="*/ 518637 h 621506"/>
                        <a:gd name="connsiteX4" fmla="*/ 231457 w 1144428"/>
                        <a:gd name="connsiteY4" fmla="*/ 261462 h 621506"/>
                        <a:gd name="connsiteX5" fmla="*/ 312896 w 1144428"/>
                        <a:gd name="connsiteY5" fmla="*/ 222886 h 621506"/>
                        <a:gd name="connsiteX6" fmla="*/ 574357 w 1144428"/>
                        <a:gd name="connsiteY6" fmla="*/ 0 h 621506"/>
                        <a:gd name="connsiteX7" fmla="*/ 338614 w 1144428"/>
                        <a:gd name="connsiteY7" fmla="*/ 218599 h 621506"/>
                        <a:gd name="connsiteX8" fmla="*/ 505777 w 1144428"/>
                        <a:gd name="connsiteY8" fmla="*/ 197168 h 621506"/>
                        <a:gd name="connsiteX9" fmla="*/ 822960 w 1144428"/>
                        <a:gd name="connsiteY9" fmla="*/ 42863 h 621506"/>
                        <a:gd name="connsiteX10" fmla="*/ 531495 w 1144428"/>
                        <a:gd name="connsiteY10" fmla="*/ 192881 h 621506"/>
                        <a:gd name="connsiteX11" fmla="*/ 750094 w 1144428"/>
                        <a:gd name="connsiteY11" fmla="*/ 180023 h 621506"/>
                        <a:gd name="connsiteX12" fmla="*/ 930116 w 1144428"/>
                        <a:gd name="connsiteY12" fmla="*/ 85725 h 621506"/>
                        <a:gd name="connsiteX13" fmla="*/ 775811 w 1144428"/>
                        <a:gd name="connsiteY13" fmla="*/ 175737 h 621506"/>
                        <a:gd name="connsiteX14" fmla="*/ 1144429 w 1144428"/>
                        <a:gd name="connsiteY14" fmla="*/ 94298 h 621506"/>
                        <a:gd name="connsiteX15" fmla="*/ 578644 w 1144428"/>
                        <a:gd name="connsiteY15" fmla="*/ 218599 h 621506"/>
                        <a:gd name="connsiteX16" fmla="*/ 810101 w 1144428"/>
                        <a:gd name="connsiteY16" fmla="*/ 287179 h 621506"/>
                        <a:gd name="connsiteX17" fmla="*/ 540067 w 1144428"/>
                        <a:gd name="connsiteY17" fmla="*/ 218599 h 621506"/>
                        <a:gd name="connsiteX18" fmla="*/ 334327 w 1144428"/>
                        <a:gd name="connsiteY18" fmla="*/ 244317 h 621506"/>
                        <a:gd name="connsiteX19" fmla="*/ 767239 w 1144428"/>
                        <a:gd name="connsiteY19" fmla="*/ 342900 h 621506"/>
                        <a:gd name="connsiteX20" fmla="*/ 308610 w 1144428"/>
                        <a:gd name="connsiteY20" fmla="*/ 248603 h 621506"/>
                        <a:gd name="connsiteX21" fmla="*/ 257175 w 1144428"/>
                        <a:gd name="connsiteY21" fmla="*/ 265748 h 621506"/>
                        <a:gd name="connsiteX22" fmla="*/ 257175 w 1144428"/>
                        <a:gd name="connsiteY22" fmla="*/ 265748 h 621506"/>
                        <a:gd name="connsiteX23" fmla="*/ 244316 w 1144428"/>
                        <a:gd name="connsiteY23" fmla="*/ 270034 h 621506"/>
                        <a:gd name="connsiteX24" fmla="*/ 244316 w 1144428"/>
                        <a:gd name="connsiteY24" fmla="*/ 270034 h 621506"/>
                        <a:gd name="connsiteX25" fmla="*/ 548640 w 1144428"/>
                        <a:gd name="connsiteY25" fmla="*/ 441484 h 621506"/>
                        <a:gd name="connsiteX26" fmla="*/ 218598 w 1144428"/>
                        <a:gd name="connsiteY26" fmla="*/ 282893 h 621506"/>
                        <a:gd name="connsiteX27" fmla="*/ 188595 w 1144428"/>
                        <a:gd name="connsiteY27" fmla="*/ 304324 h 6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4428" h="621506">
                          <a:moveTo>
                            <a:pt x="188595" y="304324"/>
                          </a:moveTo>
                          <a:cubicBezTo>
                            <a:pt x="188595" y="300038"/>
                            <a:pt x="188595" y="300038"/>
                            <a:pt x="188595" y="304324"/>
                          </a:cubicBezTo>
                          <a:cubicBezTo>
                            <a:pt x="120014" y="342900"/>
                            <a:pt x="17145" y="437198"/>
                            <a:pt x="17145" y="621506"/>
                          </a:cubicBezTo>
                          <a:lnTo>
                            <a:pt x="0" y="518637"/>
                          </a:lnTo>
                          <a:cubicBezTo>
                            <a:pt x="42863" y="338614"/>
                            <a:pt x="188595" y="278606"/>
                            <a:pt x="231457" y="261462"/>
                          </a:cubicBezTo>
                          <a:cubicBezTo>
                            <a:pt x="257175" y="244317"/>
                            <a:pt x="282892" y="231458"/>
                            <a:pt x="312896" y="222886"/>
                          </a:cubicBezTo>
                          <a:cubicBezTo>
                            <a:pt x="351472" y="94298"/>
                            <a:pt x="458629" y="34290"/>
                            <a:pt x="574357" y="0"/>
                          </a:cubicBezTo>
                          <a:cubicBezTo>
                            <a:pt x="475773" y="47149"/>
                            <a:pt x="372904" y="111443"/>
                            <a:pt x="338614" y="218599"/>
                          </a:cubicBezTo>
                          <a:cubicBezTo>
                            <a:pt x="390048" y="205740"/>
                            <a:pt x="445770" y="201454"/>
                            <a:pt x="505777" y="197168"/>
                          </a:cubicBezTo>
                          <a:cubicBezTo>
                            <a:pt x="578644" y="85725"/>
                            <a:pt x="690086" y="64294"/>
                            <a:pt x="822960" y="42863"/>
                          </a:cubicBezTo>
                          <a:cubicBezTo>
                            <a:pt x="724376" y="68580"/>
                            <a:pt x="591502" y="98584"/>
                            <a:pt x="531495" y="192881"/>
                          </a:cubicBezTo>
                          <a:cubicBezTo>
                            <a:pt x="600075" y="188595"/>
                            <a:pt x="672941" y="188595"/>
                            <a:pt x="750094" y="180023"/>
                          </a:cubicBezTo>
                          <a:cubicBezTo>
                            <a:pt x="797242" y="120015"/>
                            <a:pt x="861536" y="94298"/>
                            <a:pt x="930116" y="85725"/>
                          </a:cubicBezTo>
                          <a:cubicBezTo>
                            <a:pt x="861536" y="107156"/>
                            <a:pt x="827246" y="120015"/>
                            <a:pt x="775811" y="175737"/>
                          </a:cubicBezTo>
                          <a:cubicBezTo>
                            <a:pt x="895826" y="167164"/>
                            <a:pt x="1020127" y="145733"/>
                            <a:pt x="1144429" y="94298"/>
                          </a:cubicBezTo>
                          <a:cubicBezTo>
                            <a:pt x="930116" y="201454"/>
                            <a:pt x="745807" y="210027"/>
                            <a:pt x="578644" y="218599"/>
                          </a:cubicBezTo>
                          <a:cubicBezTo>
                            <a:pt x="625792" y="240030"/>
                            <a:pt x="702945" y="265748"/>
                            <a:pt x="810101" y="287179"/>
                          </a:cubicBezTo>
                          <a:cubicBezTo>
                            <a:pt x="685800" y="282893"/>
                            <a:pt x="608647" y="252889"/>
                            <a:pt x="540067" y="218599"/>
                          </a:cubicBezTo>
                          <a:cubicBezTo>
                            <a:pt x="467201" y="222886"/>
                            <a:pt x="398621" y="227171"/>
                            <a:pt x="334327" y="244317"/>
                          </a:cubicBezTo>
                          <a:cubicBezTo>
                            <a:pt x="445770" y="321469"/>
                            <a:pt x="591502" y="360045"/>
                            <a:pt x="767239" y="342900"/>
                          </a:cubicBezTo>
                          <a:cubicBezTo>
                            <a:pt x="608647" y="372904"/>
                            <a:pt x="450056" y="351473"/>
                            <a:pt x="308610" y="248603"/>
                          </a:cubicBezTo>
                          <a:cubicBezTo>
                            <a:pt x="291465" y="252889"/>
                            <a:pt x="274320" y="261462"/>
                            <a:pt x="257175" y="265748"/>
                          </a:cubicBezTo>
                          <a:lnTo>
                            <a:pt x="257175" y="265748"/>
                          </a:lnTo>
                          <a:cubicBezTo>
                            <a:pt x="257175" y="265748"/>
                            <a:pt x="252889" y="265748"/>
                            <a:pt x="244316" y="270034"/>
                          </a:cubicBezTo>
                          <a:lnTo>
                            <a:pt x="244316" y="270034"/>
                          </a:lnTo>
                          <a:cubicBezTo>
                            <a:pt x="252889" y="342900"/>
                            <a:pt x="390048" y="424339"/>
                            <a:pt x="548640" y="441484"/>
                          </a:cubicBezTo>
                          <a:cubicBezTo>
                            <a:pt x="402907" y="445770"/>
                            <a:pt x="252889" y="385763"/>
                            <a:pt x="218598" y="282893"/>
                          </a:cubicBezTo>
                          <a:cubicBezTo>
                            <a:pt x="205739" y="291465"/>
                            <a:pt x="197167" y="295752"/>
                            <a:pt x="188595" y="30432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77" name="Graphic 4">
                    <a:extLst>
                      <a:ext uri="{FF2B5EF4-FFF2-40B4-BE49-F238E27FC236}">
                        <a16:creationId xmlns:a16="http://schemas.microsoft.com/office/drawing/2014/main" id="{B4E8B5D8-2FD2-EF4A-9EB0-1DC137D1A365}"/>
                      </a:ext>
                    </a:extLst>
                  </p:cNvPr>
                  <p:cNvGrpSpPr/>
                  <p:nvPr/>
                </p:nvGrpSpPr>
                <p:grpSpPr>
                  <a:xfrm>
                    <a:off x="14568963" y="7306429"/>
                    <a:ext cx="1398346" cy="719022"/>
                    <a:chOff x="14568963" y="7306429"/>
                    <a:chExt cx="1398346" cy="719022"/>
                  </a:xfrm>
                  <a:solidFill>
                    <a:srgbClr val="000000"/>
                  </a:solidFill>
                </p:grpSpPr>
                <p:sp>
                  <p:nvSpPr>
                    <p:cNvPr id="585" name="Freeform: Shape 584">
                      <a:extLst>
                        <a:ext uri="{FF2B5EF4-FFF2-40B4-BE49-F238E27FC236}">
                          <a16:creationId xmlns:a16="http://schemas.microsoft.com/office/drawing/2014/main" id="{DC4E0917-00DF-E0E8-2E06-081792D203D6}"/>
                        </a:ext>
                      </a:extLst>
                    </p:cNvPr>
                    <p:cNvSpPr/>
                    <p:nvPr/>
                  </p:nvSpPr>
                  <p:spPr>
                    <a:xfrm>
                      <a:off x="14573249" y="7306429"/>
                      <a:ext cx="1230475" cy="652725"/>
                    </a:xfrm>
                    <a:custGeom>
                      <a:avLst/>
                      <a:gdLst>
                        <a:gd name="connsiteX0" fmla="*/ 1144429 w 1230475"/>
                        <a:gd name="connsiteY0" fmla="*/ 378817 h 652725"/>
                        <a:gd name="connsiteX1" fmla="*/ 1105853 w 1230475"/>
                        <a:gd name="connsiteY1" fmla="*/ 44489 h 652725"/>
                        <a:gd name="connsiteX2" fmla="*/ 694372 w 1230475"/>
                        <a:gd name="connsiteY2" fmla="*/ 23058 h 652725"/>
                        <a:gd name="connsiteX3" fmla="*/ 0 w 1230475"/>
                        <a:gd name="connsiteY3" fmla="*/ 293092 h 652725"/>
                        <a:gd name="connsiteX4" fmla="*/ 188595 w 1230475"/>
                        <a:gd name="connsiteY4" fmla="*/ 400248 h 652725"/>
                        <a:gd name="connsiteX5" fmla="*/ 998696 w 1230475"/>
                        <a:gd name="connsiteY5" fmla="*/ 644564 h 652725"/>
                        <a:gd name="connsiteX6" fmla="*/ 1144429 w 1230475"/>
                        <a:gd name="connsiteY6" fmla="*/ 378817 h 6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475" h="652725">
                          <a:moveTo>
                            <a:pt x="1144429" y="378817"/>
                          </a:moveTo>
                          <a:cubicBezTo>
                            <a:pt x="1285875" y="280233"/>
                            <a:pt x="1238726" y="95924"/>
                            <a:pt x="1105853" y="44489"/>
                          </a:cubicBezTo>
                          <a:cubicBezTo>
                            <a:pt x="934403" y="-19805"/>
                            <a:pt x="805815" y="-2660"/>
                            <a:pt x="694372" y="23058"/>
                          </a:cubicBezTo>
                          <a:cubicBezTo>
                            <a:pt x="424339" y="87352"/>
                            <a:pt x="252889" y="271661"/>
                            <a:pt x="0" y="293092"/>
                          </a:cubicBezTo>
                          <a:lnTo>
                            <a:pt x="188595" y="400248"/>
                          </a:lnTo>
                          <a:cubicBezTo>
                            <a:pt x="360045" y="524549"/>
                            <a:pt x="732949" y="691713"/>
                            <a:pt x="998696" y="644564"/>
                          </a:cubicBezTo>
                          <a:cubicBezTo>
                            <a:pt x="1140143" y="618846"/>
                            <a:pt x="1341596" y="498832"/>
                            <a:pt x="1144429" y="37881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86" name="Freeform: Shape 585">
                      <a:extLst>
                        <a:ext uri="{FF2B5EF4-FFF2-40B4-BE49-F238E27FC236}">
                          <a16:creationId xmlns:a16="http://schemas.microsoft.com/office/drawing/2014/main" id="{31EB5A72-6F80-055E-8C89-FE11D8BF42BB}"/>
                        </a:ext>
                      </a:extLst>
                    </p:cNvPr>
                    <p:cNvSpPr/>
                    <p:nvPr/>
                  </p:nvSpPr>
                  <p:spPr>
                    <a:xfrm>
                      <a:off x="14568963" y="7389494"/>
                      <a:ext cx="1398346" cy="635956"/>
                    </a:xfrm>
                    <a:custGeom>
                      <a:avLst/>
                      <a:gdLst>
                        <a:gd name="connsiteX0" fmla="*/ 1388745 w 1398346"/>
                        <a:gd name="connsiteY0" fmla="*/ 612934 h 635956"/>
                        <a:gd name="connsiteX1" fmla="*/ 1148715 w 1398346"/>
                        <a:gd name="connsiteY1" fmla="*/ 295752 h 635956"/>
                        <a:gd name="connsiteX2" fmla="*/ 1148715 w 1398346"/>
                        <a:gd name="connsiteY2" fmla="*/ 295752 h 635956"/>
                        <a:gd name="connsiteX3" fmla="*/ 1114425 w 1398346"/>
                        <a:gd name="connsiteY3" fmla="*/ 282893 h 635956"/>
                        <a:gd name="connsiteX4" fmla="*/ 758667 w 1398346"/>
                        <a:gd name="connsiteY4" fmla="*/ 522923 h 635956"/>
                        <a:gd name="connsiteX5" fmla="*/ 1084421 w 1398346"/>
                        <a:gd name="connsiteY5" fmla="*/ 274320 h 635956"/>
                        <a:gd name="connsiteX6" fmla="*/ 1067277 w 1398346"/>
                        <a:gd name="connsiteY6" fmla="*/ 270034 h 635956"/>
                        <a:gd name="connsiteX7" fmla="*/ 1067277 w 1398346"/>
                        <a:gd name="connsiteY7" fmla="*/ 270034 h 635956"/>
                        <a:gd name="connsiteX8" fmla="*/ 1002983 w 1398346"/>
                        <a:gd name="connsiteY8" fmla="*/ 257175 h 635956"/>
                        <a:gd name="connsiteX9" fmla="*/ 484346 w 1398346"/>
                        <a:gd name="connsiteY9" fmla="*/ 441484 h 635956"/>
                        <a:gd name="connsiteX10" fmla="*/ 968693 w 1398346"/>
                        <a:gd name="connsiteY10" fmla="*/ 252889 h 635956"/>
                        <a:gd name="connsiteX11" fmla="*/ 724377 w 1398346"/>
                        <a:gd name="connsiteY11" fmla="*/ 257175 h 635956"/>
                        <a:gd name="connsiteX12" fmla="*/ 420053 w 1398346"/>
                        <a:gd name="connsiteY12" fmla="*/ 381477 h 635956"/>
                        <a:gd name="connsiteX13" fmla="*/ 677228 w 1398346"/>
                        <a:gd name="connsiteY13" fmla="*/ 261462 h 635956"/>
                        <a:gd name="connsiteX14" fmla="*/ 0 w 1398346"/>
                        <a:gd name="connsiteY14" fmla="*/ 210027 h 635956"/>
                        <a:gd name="connsiteX15" fmla="*/ 441484 w 1398346"/>
                        <a:gd name="connsiteY15" fmla="*/ 244317 h 635956"/>
                        <a:gd name="connsiteX16" fmla="*/ 248603 w 1398346"/>
                        <a:gd name="connsiteY16" fmla="*/ 162878 h 635956"/>
                        <a:gd name="connsiteX17" fmla="*/ 471488 w 1398346"/>
                        <a:gd name="connsiteY17" fmla="*/ 240030 h 635956"/>
                        <a:gd name="connsiteX18" fmla="*/ 728663 w 1398346"/>
                        <a:gd name="connsiteY18" fmla="*/ 218599 h 635956"/>
                        <a:gd name="connsiteX19" fmla="*/ 364331 w 1398346"/>
                        <a:gd name="connsiteY19" fmla="*/ 90012 h 635956"/>
                        <a:gd name="connsiteX20" fmla="*/ 754380 w 1398346"/>
                        <a:gd name="connsiteY20" fmla="*/ 214313 h 635956"/>
                        <a:gd name="connsiteX21" fmla="*/ 951548 w 1398346"/>
                        <a:gd name="connsiteY21" fmla="*/ 214313 h 635956"/>
                        <a:gd name="connsiteX22" fmla="*/ 642938 w 1398346"/>
                        <a:gd name="connsiteY22" fmla="*/ 0 h 635956"/>
                        <a:gd name="connsiteX23" fmla="*/ 985838 w 1398346"/>
                        <a:gd name="connsiteY23" fmla="*/ 218599 h 635956"/>
                        <a:gd name="connsiteX24" fmla="*/ 1088708 w 1398346"/>
                        <a:gd name="connsiteY24" fmla="*/ 252889 h 635956"/>
                        <a:gd name="connsiteX25" fmla="*/ 1384459 w 1398346"/>
                        <a:gd name="connsiteY25" fmla="*/ 501492 h 635956"/>
                        <a:gd name="connsiteX26" fmla="*/ 1388745 w 1398346"/>
                        <a:gd name="connsiteY26" fmla="*/ 612934 h 63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98346" h="635956">
                          <a:moveTo>
                            <a:pt x="1388745" y="612934"/>
                          </a:moveTo>
                          <a:cubicBezTo>
                            <a:pt x="1350169" y="420053"/>
                            <a:pt x="1230154" y="334328"/>
                            <a:pt x="1148715" y="295752"/>
                          </a:cubicBezTo>
                          <a:lnTo>
                            <a:pt x="1148715" y="295752"/>
                          </a:lnTo>
                          <a:cubicBezTo>
                            <a:pt x="1135856" y="291465"/>
                            <a:pt x="1127284" y="287179"/>
                            <a:pt x="1114425" y="282893"/>
                          </a:cubicBezTo>
                          <a:cubicBezTo>
                            <a:pt x="1092994" y="407194"/>
                            <a:pt x="925830" y="501492"/>
                            <a:pt x="758667" y="522923"/>
                          </a:cubicBezTo>
                          <a:cubicBezTo>
                            <a:pt x="938689" y="480061"/>
                            <a:pt x="1084421" y="360045"/>
                            <a:pt x="1084421" y="274320"/>
                          </a:cubicBezTo>
                          <a:cubicBezTo>
                            <a:pt x="1071563" y="270034"/>
                            <a:pt x="1067277" y="270034"/>
                            <a:pt x="1067277" y="270034"/>
                          </a:cubicBezTo>
                          <a:lnTo>
                            <a:pt x="1067277" y="270034"/>
                          </a:lnTo>
                          <a:cubicBezTo>
                            <a:pt x="1045845" y="265748"/>
                            <a:pt x="1024414" y="261462"/>
                            <a:pt x="1002983" y="257175"/>
                          </a:cubicBezTo>
                          <a:cubicBezTo>
                            <a:pt x="857250" y="402908"/>
                            <a:pt x="677228" y="450056"/>
                            <a:pt x="484346" y="441484"/>
                          </a:cubicBezTo>
                          <a:cubicBezTo>
                            <a:pt x="690087" y="432912"/>
                            <a:pt x="852964" y="360045"/>
                            <a:pt x="968693" y="252889"/>
                          </a:cubicBezTo>
                          <a:cubicBezTo>
                            <a:pt x="891540" y="244317"/>
                            <a:pt x="810102" y="248603"/>
                            <a:pt x="724377" y="257175"/>
                          </a:cubicBezTo>
                          <a:cubicBezTo>
                            <a:pt x="647224" y="308611"/>
                            <a:pt x="565786" y="355759"/>
                            <a:pt x="420053" y="381477"/>
                          </a:cubicBezTo>
                          <a:cubicBezTo>
                            <a:pt x="540068" y="338614"/>
                            <a:pt x="621506" y="291465"/>
                            <a:pt x="677228" y="261462"/>
                          </a:cubicBezTo>
                          <a:cubicBezTo>
                            <a:pt x="484346" y="278606"/>
                            <a:pt x="265748" y="300038"/>
                            <a:pt x="0" y="210027"/>
                          </a:cubicBezTo>
                          <a:cubicBezTo>
                            <a:pt x="154305" y="248603"/>
                            <a:pt x="304324" y="252889"/>
                            <a:pt x="441484" y="244317"/>
                          </a:cubicBezTo>
                          <a:cubicBezTo>
                            <a:pt x="372904" y="184309"/>
                            <a:pt x="330042" y="175737"/>
                            <a:pt x="248603" y="162878"/>
                          </a:cubicBezTo>
                          <a:cubicBezTo>
                            <a:pt x="330042" y="162878"/>
                            <a:pt x="402908" y="175737"/>
                            <a:pt x="471488" y="240030"/>
                          </a:cubicBezTo>
                          <a:cubicBezTo>
                            <a:pt x="561499" y="235744"/>
                            <a:pt x="647224" y="222886"/>
                            <a:pt x="728663" y="218599"/>
                          </a:cubicBezTo>
                          <a:cubicBezTo>
                            <a:pt x="642938" y="120015"/>
                            <a:pt x="484346" y="102870"/>
                            <a:pt x="364331" y="90012"/>
                          </a:cubicBezTo>
                          <a:cubicBezTo>
                            <a:pt x="518637" y="90012"/>
                            <a:pt x="651511" y="94298"/>
                            <a:pt x="754380" y="214313"/>
                          </a:cubicBezTo>
                          <a:cubicBezTo>
                            <a:pt x="827246" y="210027"/>
                            <a:pt x="891540" y="205740"/>
                            <a:pt x="951548" y="214313"/>
                          </a:cubicBezTo>
                          <a:cubicBezTo>
                            <a:pt x="895827" y="94298"/>
                            <a:pt x="767239" y="38577"/>
                            <a:pt x="642938" y="0"/>
                          </a:cubicBezTo>
                          <a:cubicBezTo>
                            <a:pt x="788670" y="25718"/>
                            <a:pt x="917258" y="77153"/>
                            <a:pt x="985838" y="218599"/>
                          </a:cubicBezTo>
                          <a:cubicBezTo>
                            <a:pt x="1024414" y="227171"/>
                            <a:pt x="1058704" y="235744"/>
                            <a:pt x="1088708" y="252889"/>
                          </a:cubicBezTo>
                          <a:cubicBezTo>
                            <a:pt x="1140143" y="265748"/>
                            <a:pt x="1303020" y="317183"/>
                            <a:pt x="1384459" y="501492"/>
                          </a:cubicBezTo>
                          <a:cubicBezTo>
                            <a:pt x="1397318" y="518637"/>
                            <a:pt x="1405890" y="698659"/>
                            <a:pt x="1388745" y="612934"/>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578" name="Freeform: Shape 577">
                    <a:extLst>
                      <a:ext uri="{FF2B5EF4-FFF2-40B4-BE49-F238E27FC236}">
                        <a16:creationId xmlns:a16="http://schemas.microsoft.com/office/drawing/2014/main" id="{E0FA4EB0-C7A4-C89C-793F-3FA4E9C070E8}"/>
                      </a:ext>
                    </a:extLst>
                  </p:cNvPr>
                  <p:cNvSpPr/>
                  <p:nvPr/>
                </p:nvSpPr>
                <p:spPr>
                  <a:xfrm>
                    <a:off x="15905477" y="6673690"/>
                    <a:ext cx="300833" cy="2509235"/>
                  </a:xfrm>
                  <a:custGeom>
                    <a:avLst/>
                    <a:gdLst>
                      <a:gd name="connsiteX0" fmla="*/ 197963 w 300833"/>
                      <a:gd name="connsiteY0" fmla="*/ 2477453 h 2509235"/>
                      <a:gd name="connsiteX1" fmla="*/ 90807 w 300833"/>
                      <a:gd name="connsiteY1" fmla="*/ 2473166 h 2509235"/>
                      <a:gd name="connsiteX2" fmla="*/ 17941 w 300833"/>
                      <a:gd name="connsiteY2" fmla="*/ 1011555 h 2509235"/>
                      <a:gd name="connsiteX3" fmla="*/ 300834 w 300833"/>
                      <a:gd name="connsiteY3" fmla="*/ 0 h 2509235"/>
                      <a:gd name="connsiteX4" fmla="*/ 73662 w 300833"/>
                      <a:gd name="connsiteY4" fmla="*/ 1007269 h 2509235"/>
                      <a:gd name="connsiteX5" fmla="*/ 197963 w 300833"/>
                      <a:gd name="connsiteY5" fmla="*/ 2477453 h 250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833" h="2509235">
                        <a:moveTo>
                          <a:pt x="197963" y="2477453"/>
                        </a:moveTo>
                        <a:cubicBezTo>
                          <a:pt x="189391" y="2524602"/>
                          <a:pt x="95094" y="2516029"/>
                          <a:pt x="90807" y="2473166"/>
                        </a:cubicBezTo>
                        <a:cubicBezTo>
                          <a:pt x="137956" y="1933099"/>
                          <a:pt x="73662" y="1534478"/>
                          <a:pt x="17941" y="1011555"/>
                        </a:cubicBezTo>
                        <a:cubicBezTo>
                          <a:pt x="-20635" y="638652"/>
                          <a:pt x="-24921" y="210027"/>
                          <a:pt x="300834" y="0"/>
                        </a:cubicBezTo>
                        <a:cubicBezTo>
                          <a:pt x="22228" y="252889"/>
                          <a:pt x="5082" y="540068"/>
                          <a:pt x="73662" y="1007269"/>
                        </a:cubicBezTo>
                        <a:cubicBezTo>
                          <a:pt x="150815" y="1508760"/>
                          <a:pt x="236540" y="1950244"/>
                          <a:pt x="197963" y="2477453"/>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79" name="Graphic 4">
                    <a:extLst>
                      <a:ext uri="{FF2B5EF4-FFF2-40B4-BE49-F238E27FC236}">
                        <a16:creationId xmlns:a16="http://schemas.microsoft.com/office/drawing/2014/main" id="{54B29CCE-3F84-6080-4F73-241053C95549}"/>
                      </a:ext>
                    </a:extLst>
                  </p:cNvPr>
                  <p:cNvGrpSpPr/>
                  <p:nvPr/>
                </p:nvGrpSpPr>
                <p:grpSpPr>
                  <a:xfrm>
                    <a:off x="14303216" y="8054872"/>
                    <a:ext cx="1727553" cy="885255"/>
                    <a:chOff x="14303216" y="8054872"/>
                    <a:chExt cx="1727553" cy="885255"/>
                  </a:xfrm>
                  <a:solidFill>
                    <a:srgbClr val="000000"/>
                  </a:solidFill>
                </p:grpSpPr>
                <p:sp>
                  <p:nvSpPr>
                    <p:cNvPr id="583" name="Freeform: Shape 582">
                      <a:extLst>
                        <a:ext uri="{FF2B5EF4-FFF2-40B4-BE49-F238E27FC236}">
                          <a16:creationId xmlns:a16="http://schemas.microsoft.com/office/drawing/2014/main" id="{1B977F6C-E5BE-65B3-7EDF-BF50F7F7D31A}"/>
                        </a:ext>
                      </a:extLst>
                    </p:cNvPr>
                    <p:cNvSpPr/>
                    <p:nvPr/>
                  </p:nvSpPr>
                  <p:spPr>
                    <a:xfrm>
                      <a:off x="14303216" y="8054872"/>
                      <a:ext cx="1523462" cy="806740"/>
                    </a:xfrm>
                    <a:custGeom>
                      <a:avLst/>
                      <a:gdLst>
                        <a:gd name="connsiteX0" fmla="*/ 1418749 w 1523462"/>
                        <a:gd name="connsiteY0" fmla="*/ 466192 h 806740"/>
                        <a:gd name="connsiteX1" fmla="*/ 1371600 w 1523462"/>
                        <a:gd name="connsiteY1" fmla="*/ 54712 h 806740"/>
                        <a:gd name="connsiteX2" fmla="*/ 861537 w 1523462"/>
                        <a:gd name="connsiteY2" fmla="*/ 28995 h 806740"/>
                        <a:gd name="connsiteX3" fmla="*/ 0 w 1523462"/>
                        <a:gd name="connsiteY3" fmla="*/ 363322 h 806740"/>
                        <a:gd name="connsiteX4" fmla="*/ 235744 w 1523462"/>
                        <a:gd name="connsiteY4" fmla="*/ 496196 h 806740"/>
                        <a:gd name="connsiteX5" fmla="*/ 1238727 w 1523462"/>
                        <a:gd name="connsiteY5" fmla="*/ 796233 h 806740"/>
                        <a:gd name="connsiteX6" fmla="*/ 1418749 w 1523462"/>
                        <a:gd name="connsiteY6" fmla="*/ 466192 h 80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3462" h="806740">
                          <a:moveTo>
                            <a:pt x="1418749" y="466192"/>
                          </a:moveTo>
                          <a:cubicBezTo>
                            <a:pt x="1590199" y="346177"/>
                            <a:pt x="1534478" y="114720"/>
                            <a:pt x="1371600" y="54712"/>
                          </a:cubicBezTo>
                          <a:cubicBezTo>
                            <a:pt x="1161574" y="-22441"/>
                            <a:pt x="1002983" y="-5295"/>
                            <a:pt x="861537" y="28995"/>
                          </a:cubicBezTo>
                          <a:cubicBezTo>
                            <a:pt x="522922" y="110433"/>
                            <a:pt x="312896" y="333318"/>
                            <a:pt x="0" y="363322"/>
                          </a:cubicBezTo>
                          <a:lnTo>
                            <a:pt x="235744" y="496196"/>
                          </a:lnTo>
                          <a:cubicBezTo>
                            <a:pt x="450056" y="646215"/>
                            <a:pt x="908685" y="856241"/>
                            <a:pt x="1238727" y="796233"/>
                          </a:cubicBezTo>
                          <a:cubicBezTo>
                            <a:pt x="1410177" y="761943"/>
                            <a:pt x="1658779" y="611925"/>
                            <a:pt x="1418749" y="466192"/>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84" name="Freeform: Shape 583">
                      <a:extLst>
                        <a:ext uri="{FF2B5EF4-FFF2-40B4-BE49-F238E27FC236}">
                          <a16:creationId xmlns:a16="http://schemas.microsoft.com/office/drawing/2014/main" id="{FF20416C-28EC-BE20-61FD-8A7CED63CB81}"/>
                        </a:ext>
                      </a:extLst>
                    </p:cNvPr>
                    <p:cNvSpPr/>
                    <p:nvPr/>
                  </p:nvSpPr>
                  <p:spPr>
                    <a:xfrm>
                      <a:off x="14303216" y="8156733"/>
                      <a:ext cx="1727553" cy="783394"/>
                    </a:xfrm>
                    <a:custGeom>
                      <a:avLst/>
                      <a:gdLst>
                        <a:gd name="connsiteX0" fmla="*/ 1714500 w 1727553"/>
                        <a:gd name="connsiteY0" fmla="*/ 754380 h 783394"/>
                        <a:gd name="connsiteX1" fmla="*/ 1418749 w 1727553"/>
                        <a:gd name="connsiteY1" fmla="*/ 360045 h 783394"/>
                        <a:gd name="connsiteX2" fmla="*/ 1418749 w 1727553"/>
                        <a:gd name="connsiteY2" fmla="*/ 360045 h 783394"/>
                        <a:gd name="connsiteX3" fmla="*/ 1380172 w 1727553"/>
                        <a:gd name="connsiteY3" fmla="*/ 342900 h 783394"/>
                        <a:gd name="connsiteX4" fmla="*/ 938689 w 1727553"/>
                        <a:gd name="connsiteY4" fmla="*/ 638651 h 783394"/>
                        <a:gd name="connsiteX5" fmla="*/ 1345883 w 1727553"/>
                        <a:gd name="connsiteY5" fmla="*/ 330041 h 783394"/>
                        <a:gd name="connsiteX6" fmla="*/ 1324452 w 1727553"/>
                        <a:gd name="connsiteY6" fmla="*/ 325755 h 783394"/>
                        <a:gd name="connsiteX7" fmla="*/ 1324452 w 1727553"/>
                        <a:gd name="connsiteY7" fmla="*/ 325755 h 783394"/>
                        <a:gd name="connsiteX8" fmla="*/ 1247299 w 1727553"/>
                        <a:gd name="connsiteY8" fmla="*/ 308610 h 783394"/>
                        <a:gd name="connsiteX9" fmla="*/ 604362 w 1727553"/>
                        <a:gd name="connsiteY9" fmla="*/ 535781 h 783394"/>
                        <a:gd name="connsiteX10" fmla="*/ 1204437 w 1727553"/>
                        <a:gd name="connsiteY10" fmla="*/ 304323 h 783394"/>
                        <a:gd name="connsiteX11" fmla="*/ 900113 w 1727553"/>
                        <a:gd name="connsiteY11" fmla="*/ 312896 h 783394"/>
                        <a:gd name="connsiteX12" fmla="*/ 522922 w 1727553"/>
                        <a:gd name="connsiteY12" fmla="*/ 467201 h 783394"/>
                        <a:gd name="connsiteX13" fmla="*/ 840105 w 1727553"/>
                        <a:gd name="connsiteY13" fmla="*/ 317182 h 783394"/>
                        <a:gd name="connsiteX14" fmla="*/ 0 w 1727553"/>
                        <a:gd name="connsiteY14" fmla="*/ 257175 h 783394"/>
                        <a:gd name="connsiteX15" fmla="*/ 548640 w 1727553"/>
                        <a:gd name="connsiteY15" fmla="*/ 300038 h 783394"/>
                        <a:gd name="connsiteX16" fmla="*/ 308610 w 1727553"/>
                        <a:gd name="connsiteY16" fmla="*/ 201454 h 783394"/>
                        <a:gd name="connsiteX17" fmla="*/ 587216 w 1727553"/>
                        <a:gd name="connsiteY17" fmla="*/ 300038 h 783394"/>
                        <a:gd name="connsiteX18" fmla="*/ 904399 w 1727553"/>
                        <a:gd name="connsiteY18" fmla="*/ 270034 h 783394"/>
                        <a:gd name="connsiteX19" fmla="*/ 450056 w 1727553"/>
                        <a:gd name="connsiteY19" fmla="*/ 111442 h 783394"/>
                        <a:gd name="connsiteX20" fmla="*/ 934403 w 1727553"/>
                        <a:gd name="connsiteY20" fmla="*/ 265747 h 783394"/>
                        <a:gd name="connsiteX21" fmla="*/ 1178719 w 1727553"/>
                        <a:gd name="connsiteY21" fmla="*/ 265747 h 783394"/>
                        <a:gd name="connsiteX22" fmla="*/ 797243 w 1727553"/>
                        <a:gd name="connsiteY22" fmla="*/ 0 h 783394"/>
                        <a:gd name="connsiteX23" fmla="*/ 1221581 w 1727553"/>
                        <a:gd name="connsiteY23" fmla="*/ 270034 h 783394"/>
                        <a:gd name="connsiteX24" fmla="*/ 1350169 w 1727553"/>
                        <a:gd name="connsiteY24" fmla="*/ 312896 h 783394"/>
                        <a:gd name="connsiteX25" fmla="*/ 1714500 w 1727553"/>
                        <a:gd name="connsiteY25" fmla="*/ 621506 h 783394"/>
                        <a:gd name="connsiteX26" fmla="*/ 1714500 w 1727553"/>
                        <a:gd name="connsiteY26" fmla="*/ 754380 h 78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27553" h="783394">
                          <a:moveTo>
                            <a:pt x="1714500" y="754380"/>
                          </a:moveTo>
                          <a:cubicBezTo>
                            <a:pt x="1667352" y="514350"/>
                            <a:pt x="1517333" y="407194"/>
                            <a:pt x="1418749" y="360045"/>
                          </a:cubicBezTo>
                          <a:lnTo>
                            <a:pt x="1418749" y="360045"/>
                          </a:lnTo>
                          <a:cubicBezTo>
                            <a:pt x="1405890" y="355759"/>
                            <a:pt x="1393031" y="347186"/>
                            <a:pt x="1380172" y="342900"/>
                          </a:cubicBezTo>
                          <a:cubicBezTo>
                            <a:pt x="1354455" y="497205"/>
                            <a:pt x="1148715" y="612934"/>
                            <a:pt x="938689" y="638651"/>
                          </a:cubicBezTo>
                          <a:cubicBezTo>
                            <a:pt x="1161574" y="582930"/>
                            <a:pt x="1341596" y="437197"/>
                            <a:pt x="1345883" y="330041"/>
                          </a:cubicBezTo>
                          <a:cubicBezTo>
                            <a:pt x="1333024" y="325755"/>
                            <a:pt x="1324452" y="325755"/>
                            <a:pt x="1324452" y="325755"/>
                          </a:cubicBezTo>
                          <a:lnTo>
                            <a:pt x="1324452" y="325755"/>
                          </a:lnTo>
                          <a:cubicBezTo>
                            <a:pt x="1298734" y="317182"/>
                            <a:pt x="1273016" y="312896"/>
                            <a:pt x="1247299" y="308610"/>
                          </a:cubicBezTo>
                          <a:cubicBezTo>
                            <a:pt x="1067277" y="488632"/>
                            <a:pt x="840105" y="548640"/>
                            <a:pt x="604362" y="535781"/>
                          </a:cubicBezTo>
                          <a:cubicBezTo>
                            <a:pt x="857250" y="522922"/>
                            <a:pt x="1058704" y="432911"/>
                            <a:pt x="1204437" y="304323"/>
                          </a:cubicBezTo>
                          <a:cubicBezTo>
                            <a:pt x="1105853" y="295751"/>
                            <a:pt x="1007269" y="300038"/>
                            <a:pt x="900113" y="312896"/>
                          </a:cubicBezTo>
                          <a:cubicBezTo>
                            <a:pt x="805815" y="377190"/>
                            <a:pt x="702945" y="432911"/>
                            <a:pt x="522922" y="467201"/>
                          </a:cubicBezTo>
                          <a:cubicBezTo>
                            <a:pt x="672941" y="415766"/>
                            <a:pt x="775812" y="360045"/>
                            <a:pt x="840105" y="317182"/>
                          </a:cubicBezTo>
                          <a:cubicBezTo>
                            <a:pt x="600075" y="338614"/>
                            <a:pt x="330041" y="368617"/>
                            <a:pt x="0" y="257175"/>
                          </a:cubicBezTo>
                          <a:cubicBezTo>
                            <a:pt x="188595" y="308610"/>
                            <a:pt x="377190" y="312896"/>
                            <a:pt x="548640" y="300038"/>
                          </a:cubicBezTo>
                          <a:cubicBezTo>
                            <a:pt x="467202" y="227171"/>
                            <a:pt x="411480" y="218598"/>
                            <a:pt x="308610" y="201454"/>
                          </a:cubicBezTo>
                          <a:cubicBezTo>
                            <a:pt x="411480" y="201454"/>
                            <a:pt x="501491" y="218598"/>
                            <a:pt x="587216" y="300038"/>
                          </a:cubicBezTo>
                          <a:cubicBezTo>
                            <a:pt x="698659" y="291465"/>
                            <a:pt x="805815" y="278606"/>
                            <a:pt x="904399" y="270034"/>
                          </a:cubicBezTo>
                          <a:cubicBezTo>
                            <a:pt x="797243" y="145732"/>
                            <a:pt x="600075" y="128588"/>
                            <a:pt x="450056" y="111442"/>
                          </a:cubicBezTo>
                          <a:cubicBezTo>
                            <a:pt x="638652" y="111442"/>
                            <a:pt x="810102" y="120015"/>
                            <a:pt x="934403" y="265747"/>
                          </a:cubicBezTo>
                          <a:cubicBezTo>
                            <a:pt x="1024414" y="257175"/>
                            <a:pt x="1105853" y="257175"/>
                            <a:pt x="1178719" y="265747"/>
                          </a:cubicBezTo>
                          <a:cubicBezTo>
                            <a:pt x="1110139" y="120015"/>
                            <a:pt x="951547" y="47148"/>
                            <a:pt x="797243" y="0"/>
                          </a:cubicBezTo>
                          <a:cubicBezTo>
                            <a:pt x="977265" y="30004"/>
                            <a:pt x="1135856" y="94297"/>
                            <a:pt x="1221581" y="270034"/>
                          </a:cubicBezTo>
                          <a:cubicBezTo>
                            <a:pt x="1268730" y="278606"/>
                            <a:pt x="1311593" y="291465"/>
                            <a:pt x="1350169" y="312896"/>
                          </a:cubicBezTo>
                          <a:cubicBezTo>
                            <a:pt x="1414463" y="330041"/>
                            <a:pt x="1615916" y="394335"/>
                            <a:pt x="1714500" y="621506"/>
                          </a:cubicBezTo>
                          <a:cubicBezTo>
                            <a:pt x="1727359" y="638651"/>
                            <a:pt x="1735931" y="861536"/>
                            <a:pt x="1714500" y="754380"/>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80" name="Graphic 4">
                    <a:extLst>
                      <a:ext uri="{FF2B5EF4-FFF2-40B4-BE49-F238E27FC236}">
                        <a16:creationId xmlns:a16="http://schemas.microsoft.com/office/drawing/2014/main" id="{57AC26EB-D83C-44C9-822C-46B56EBC64A7}"/>
                      </a:ext>
                    </a:extLst>
                  </p:cNvPr>
                  <p:cNvGrpSpPr/>
                  <p:nvPr/>
                </p:nvGrpSpPr>
                <p:grpSpPr>
                  <a:xfrm>
                    <a:off x="16069151" y="7785050"/>
                    <a:ext cx="1367313" cy="808880"/>
                    <a:chOff x="16069151" y="7785050"/>
                    <a:chExt cx="1367313" cy="808880"/>
                  </a:xfrm>
                  <a:solidFill>
                    <a:srgbClr val="000000"/>
                  </a:solidFill>
                </p:grpSpPr>
                <p:sp>
                  <p:nvSpPr>
                    <p:cNvPr id="581" name="Freeform: Shape 580">
                      <a:extLst>
                        <a:ext uri="{FF2B5EF4-FFF2-40B4-BE49-F238E27FC236}">
                          <a16:creationId xmlns:a16="http://schemas.microsoft.com/office/drawing/2014/main" id="{1CCC6776-21B6-AB44-A02B-2132FC869BDF}"/>
                        </a:ext>
                      </a:extLst>
                    </p:cNvPr>
                    <p:cNvSpPr/>
                    <p:nvPr/>
                  </p:nvSpPr>
                  <p:spPr>
                    <a:xfrm>
                      <a:off x="16185927" y="7785050"/>
                      <a:ext cx="1250537" cy="676246"/>
                    </a:xfrm>
                    <a:custGeom>
                      <a:avLst/>
                      <a:gdLst>
                        <a:gd name="connsiteX0" fmla="*/ 110395 w 1250537"/>
                        <a:gd name="connsiteY0" fmla="*/ 427404 h 676246"/>
                        <a:gd name="connsiteX1" fmla="*/ 101823 w 1250537"/>
                        <a:gd name="connsiteY1" fmla="*/ 84504 h 676246"/>
                        <a:gd name="connsiteX2" fmla="*/ 513303 w 1250537"/>
                        <a:gd name="connsiteY2" fmla="*/ 3065 h 676246"/>
                        <a:gd name="connsiteX3" fmla="*/ 1250537 w 1250537"/>
                        <a:gd name="connsiteY3" fmla="*/ 178801 h 676246"/>
                        <a:gd name="connsiteX4" fmla="*/ 1074801 w 1250537"/>
                        <a:gd name="connsiteY4" fmla="*/ 315961 h 676246"/>
                        <a:gd name="connsiteX5" fmla="*/ 294704 w 1250537"/>
                        <a:gd name="connsiteY5" fmla="*/ 676006 h 676246"/>
                        <a:gd name="connsiteX6" fmla="*/ 110395 w 1250537"/>
                        <a:gd name="connsiteY6" fmla="*/ 427404 h 67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0537" h="676246">
                          <a:moveTo>
                            <a:pt x="110395" y="427404"/>
                          </a:moveTo>
                          <a:cubicBezTo>
                            <a:pt x="-43910" y="350251"/>
                            <a:pt x="-26765" y="153084"/>
                            <a:pt x="101823" y="84504"/>
                          </a:cubicBezTo>
                          <a:cubicBezTo>
                            <a:pt x="264700" y="-1221"/>
                            <a:pt x="397574" y="-5508"/>
                            <a:pt x="513303" y="3065"/>
                          </a:cubicBezTo>
                          <a:cubicBezTo>
                            <a:pt x="796195" y="28783"/>
                            <a:pt x="993363" y="187374"/>
                            <a:pt x="1250537" y="178801"/>
                          </a:cubicBezTo>
                          <a:lnTo>
                            <a:pt x="1074801" y="315961"/>
                          </a:lnTo>
                          <a:cubicBezTo>
                            <a:pt x="920497" y="461693"/>
                            <a:pt x="569024" y="684579"/>
                            <a:pt x="294704" y="676006"/>
                          </a:cubicBezTo>
                          <a:cubicBezTo>
                            <a:pt x="148972" y="667434"/>
                            <a:pt x="-69627" y="573136"/>
                            <a:pt x="110395" y="427404"/>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82" name="Freeform: Shape 581">
                      <a:extLst>
                        <a:ext uri="{FF2B5EF4-FFF2-40B4-BE49-F238E27FC236}">
                          <a16:creationId xmlns:a16="http://schemas.microsoft.com/office/drawing/2014/main" id="{1F41935C-C9AA-CBDE-6B34-4F9EE77691DC}"/>
                        </a:ext>
                      </a:extLst>
                    </p:cNvPr>
                    <p:cNvSpPr/>
                    <p:nvPr/>
                  </p:nvSpPr>
                  <p:spPr>
                    <a:xfrm>
                      <a:off x="16069151" y="7843837"/>
                      <a:ext cx="1363028" cy="750093"/>
                    </a:xfrm>
                    <a:custGeom>
                      <a:avLst/>
                      <a:gdLst>
                        <a:gd name="connsiteX0" fmla="*/ 227171 w 1363028"/>
                        <a:gd name="connsiteY0" fmla="*/ 368618 h 750093"/>
                        <a:gd name="connsiteX1" fmla="*/ 227171 w 1363028"/>
                        <a:gd name="connsiteY1" fmla="*/ 368618 h 750093"/>
                        <a:gd name="connsiteX2" fmla="*/ 21431 w 1363028"/>
                        <a:gd name="connsiteY2" fmla="*/ 750094 h 750093"/>
                        <a:gd name="connsiteX3" fmla="*/ 0 w 1363028"/>
                        <a:gd name="connsiteY3" fmla="*/ 625793 h 750093"/>
                        <a:gd name="connsiteX4" fmla="*/ 278606 w 1363028"/>
                        <a:gd name="connsiteY4" fmla="*/ 317182 h 750093"/>
                        <a:gd name="connsiteX5" fmla="*/ 377190 w 1363028"/>
                        <a:gd name="connsiteY5" fmla="*/ 270034 h 750093"/>
                        <a:gd name="connsiteX6" fmla="*/ 690087 w 1363028"/>
                        <a:gd name="connsiteY6" fmla="*/ 0 h 750093"/>
                        <a:gd name="connsiteX7" fmla="*/ 407194 w 1363028"/>
                        <a:gd name="connsiteY7" fmla="*/ 261462 h 750093"/>
                        <a:gd name="connsiteX8" fmla="*/ 604362 w 1363028"/>
                        <a:gd name="connsiteY8" fmla="*/ 235744 h 750093"/>
                        <a:gd name="connsiteX9" fmla="*/ 981552 w 1363028"/>
                        <a:gd name="connsiteY9" fmla="*/ 51435 h 750093"/>
                        <a:gd name="connsiteX10" fmla="*/ 630079 w 1363028"/>
                        <a:gd name="connsiteY10" fmla="*/ 231457 h 750093"/>
                        <a:gd name="connsiteX11" fmla="*/ 891540 w 1363028"/>
                        <a:gd name="connsiteY11" fmla="*/ 218599 h 750093"/>
                        <a:gd name="connsiteX12" fmla="*/ 1105853 w 1363028"/>
                        <a:gd name="connsiteY12" fmla="*/ 107156 h 750093"/>
                        <a:gd name="connsiteX13" fmla="*/ 921544 w 1363028"/>
                        <a:gd name="connsiteY13" fmla="*/ 214313 h 750093"/>
                        <a:gd name="connsiteX14" fmla="*/ 1363028 w 1363028"/>
                        <a:gd name="connsiteY14" fmla="*/ 115729 h 750093"/>
                        <a:gd name="connsiteX15" fmla="*/ 690087 w 1363028"/>
                        <a:gd name="connsiteY15" fmla="*/ 261462 h 750093"/>
                        <a:gd name="connsiteX16" fmla="*/ 964406 w 1363028"/>
                        <a:gd name="connsiteY16" fmla="*/ 347187 h 750093"/>
                        <a:gd name="connsiteX17" fmla="*/ 638652 w 1363028"/>
                        <a:gd name="connsiteY17" fmla="*/ 265747 h 750093"/>
                        <a:gd name="connsiteX18" fmla="*/ 390049 w 1363028"/>
                        <a:gd name="connsiteY18" fmla="*/ 295751 h 750093"/>
                        <a:gd name="connsiteX19" fmla="*/ 904399 w 1363028"/>
                        <a:gd name="connsiteY19" fmla="*/ 415766 h 750093"/>
                        <a:gd name="connsiteX20" fmla="*/ 355759 w 1363028"/>
                        <a:gd name="connsiteY20" fmla="*/ 304324 h 750093"/>
                        <a:gd name="connsiteX21" fmla="*/ 295752 w 1363028"/>
                        <a:gd name="connsiteY21" fmla="*/ 325755 h 750093"/>
                        <a:gd name="connsiteX22" fmla="*/ 295752 w 1363028"/>
                        <a:gd name="connsiteY22" fmla="*/ 325755 h 750093"/>
                        <a:gd name="connsiteX23" fmla="*/ 278606 w 1363028"/>
                        <a:gd name="connsiteY23" fmla="*/ 330041 h 750093"/>
                        <a:gd name="connsiteX24" fmla="*/ 278606 w 1363028"/>
                        <a:gd name="connsiteY24" fmla="*/ 330041 h 750093"/>
                        <a:gd name="connsiteX25" fmla="*/ 642938 w 1363028"/>
                        <a:gd name="connsiteY25" fmla="*/ 531495 h 750093"/>
                        <a:gd name="connsiteX26" fmla="*/ 248603 w 1363028"/>
                        <a:gd name="connsiteY26" fmla="*/ 342900 h 750093"/>
                        <a:gd name="connsiteX27" fmla="*/ 227171 w 1363028"/>
                        <a:gd name="connsiteY27" fmla="*/ 368618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3028" h="750093">
                          <a:moveTo>
                            <a:pt x="227171" y="368618"/>
                          </a:moveTo>
                          <a:cubicBezTo>
                            <a:pt x="227171" y="364331"/>
                            <a:pt x="231458" y="364331"/>
                            <a:pt x="227171" y="368618"/>
                          </a:cubicBezTo>
                          <a:cubicBezTo>
                            <a:pt x="145733" y="415766"/>
                            <a:pt x="25718" y="527209"/>
                            <a:pt x="21431" y="750094"/>
                          </a:cubicBezTo>
                          <a:lnTo>
                            <a:pt x="0" y="625793"/>
                          </a:lnTo>
                          <a:cubicBezTo>
                            <a:pt x="51436" y="411480"/>
                            <a:pt x="227171" y="334328"/>
                            <a:pt x="278606" y="317182"/>
                          </a:cubicBezTo>
                          <a:cubicBezTo>
                            <a:pt x="308611" y="295751"/>
                            <a:pt x="338614" y="282893"/>
                            <a:pt x="377190" y="270034"/>
                          </a:cubicBezTo>
                          <a:cubicBezTo>
                            <a:pt x="424339" y="115729"/>
                            <a:pt x="548640" y="47149"/>
                            <a:pt x="690087" y="0"/>
                          </a:cubicBezTo>
                          <a:cubicBezTo>
                            <a:pt x="570071" y="55721"/>
                            <a:pt x="450056" y="132874"/>
                            <a:pt x="407194" y="261462"/>
                          </a:cubicBezTo>
                          <a:cubicBezTo>
                            <a:pt x="467202" y="244316"/>
                            <a:pt x="531495" y="240030"/>
                            <a:pt x="604362" y="235744"/>
                          </a:cubicBezTo>
                          <a:cubicBezTo>
                            <a:pt x="690087" y="98584"/>
                            <a:pt x="827246" y="77153"/>
                            <a:pt x="981552" y="51435"/>
                          </a:cubicBezTo>
                          <a:cubicBezTo>
                            <a:pt x="861537" y="81438"/>
                            <a:pt x="702945" y="120015"/>
                            <a:pt x="630079" y="231457"/>
                          </a:cubicBezTo>
                          <a:cubicBezTo>
                            <a:pt x="711518" y="227171"/>
                            <a:pt x="797243" y="227171"/>
                            <a:pt x="891540" y="218599"/>
                          </a:cubicBezTo>
                          <a:cubicBezTo>
                            <a:pt x="951548" y="145732"/>
                            <a:pt x="1024414" y="120015"/>
                            <a:pt x="1105853" y="107156"/>
                          </a:cubicBezTo>
                          <a:cubicBezTo>
                            <a:pt x="1024414" y="132874"/>
                            <a:pt x="981552" y="145732"/>
                            <a:pt x="921544" y="214313"/>
                          </a:cubicBezTo>
                          <a:cubicBezTo>
                            <a:pt x="1062990" y="201454"/>
                            <a:pt x="1213009" y="180022"/>
                            <a:pt x="1363028" y="115729"/>
                          </a:cubicBezTo>
                          <a:cubicBezTo>
                            <a:pt x="1110139" y="244316"/>
                            <a:pt x="887254" y="252889"/>
                            <a:pt x="690087" y="261462"/>
                          </a:cubicBezTo>
                          <a:cubicBezTo>
                            <a:pt x="750094" y="287179"/>
                            <a:pt x="835819" y="321469"/>
                            <a:pt x="964406" y="347187"/>
                          </a:cubicBezTo>
                          <a:cubicBezTo>
                            <a:pt x="814388" y="342900"/>
                            <a:pt x="724377" y="308610"/>
                            <a:pt x="638652" y="265747"/>
                          </a:cubicBezTo>
                          <a:cubicBezTo>
                            <a:pt x="552927" y="270034"/>
                            <a:pt x="471488" y="274320"/>
                            <a:pt x="390049" y="295751"/>
                          </a:cubicBezTo>
                          <a:cubicBezTo>
                            <a:pt x="522923" y="385763"/>
                            <a:pt x="698659" y="432912"/>
                            <a:pt x="904399" y="415766"/>
                          </a:cubicBezTo>
                          <a:cubicBezTo>
                            <a:pt x="711518" y="450056"/>
                            <a:pt x="522923" y="428625"/>
                            <a:pt x="355759" y="304324"/>
                          </a:cubicBezTo>
                          <a:cubicBezTo>
                            <a:pt x="334328" y="308610"/>
                            <a:pt x="312896" y="317182"/>
                            <a:pt x="295752" y="325755"/>
                          </a:cubicBezTo>
                          <a:lnTo>
                            <a:pt x="295752" y="325755"/>
                          </a:lnTo>
                          <a:cubicBezTo>
                            <a:pt x="295752" y="325755"/>
                            <a:pt x="291465" y="325755"/>
                            <a:pt x="278606" y="330041"/>
                          </a:cubicBezTo>
                          <a:lnTo>
                            <a:pt x="278606" y="330041"/>
                          </a:lnTo>
                          <a:cubicBezTo>
                            <a:pt x="291465" y="415766"/>
                            <a:pt x="454343" y="514350"/>
                            <a:pt x="642938" y="531495"/>
                          </a:cubicBezTo>
                          <a:cubicBezTo>
                            <a:pt x="471488" y="535781"/>
                            <a:pt x="287179" y="467201"/>
                            <a:pt x="248603" y="342900"/>
                          </a:cubicBezTo>
                          <a:cubicBezTo>
                            <a:pt x="248603" y="355759"/>
                            <a:pt x="235744" y="360045"/>
                            <a:pt x="227171" y="368618"/>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559" name="Graphic 4">
                  <a:extLst>
                    <a:ext uri="{FF2B5EF4-FFF2-40B4-BE49-F238E27FC236}">
                      <a16:creationId xmlns:a16="http://schemas.microsoft.com/office/drawing/2014/main" id="{65EC3C05-1B68-2A6C-BB62-CA7DA8AAC8DE}"/>
                    </a:ext>
                  </a:extLst>
                </p:cNvPr>
                <p:cNvGrpSpPr/>
                <p:nvPr/>
              </p:nvGrpSpPr>
              <p:grpSpPr>
                <a:xfrm>
                  <a:off x="14924722" y="7410925"/>
                  <a:ext cx="582930" cy="582930"/>
                  <a:chOff x="14924722" y="7410925"/>
                  <a:chExt cx="582930" cy="582930"/>
                </a:xfrm>
                <a:solidFill>
                  <a:srgbClr val="000000"/>
                </a:solidFill>
              </p:grpSpPr>
              <p:sp>
                <p:nvSpPr>
                  <p:cNvPr id="572" name="Freeform: Shape 571">
                    <a:extLst>
                      <a:ext uri="{FF2B5EF4-FFF2-40B4-BE49-F238E27FC236}">
                        <a16:creationId xmlns:a16="http://schemas.microsoft.com/office/drawing/2014/main" id="{D076EC59-1F6D-C364-6CF2-42490BD5B86C}"/>
                      </a:ext>
                    </a:extLst>
                  </p:cNvPr>
                  <p:cNvSpPr/>
                  <p:nvPr/>
                </p:nvSpPr>
                <p:spPr>
                  <a:xfrm>
                    <a:off x="14924722" y="7410925"/>
                    <a:ext cx="582930" cy="582930"/>
                  </a:xfrm>
                  <a:custGeom>
                    <a:avLst/>
                    <a:gdLst>
                      <a:gd name="connsiteX0" fmla="*/ 582930 w 582930"/>
                      <a:gd name="connsiteY0" fmla="*/ 291465 h 582930"/>
                      <a:gd name="connsiteX1" fmla="*/ 291465 w 582930"/>
                      <a:gd name="connsiteY1" fmla="*/ 582930 h 582930"/>
                      <a:gd name="connsiteX2" fmla="*/ 0 w 582930"/>
                      <a:gd name="connsiteY2" fmla="*/ 291465 h 582930"/>
                      <a:gd name="connsiteX3" fmla="*/ 291465 w 582930"/>
                      <a:gd name="connsiteY3" fmla="*/ 0 h 582930"/>
                      <a:gd name="connsiteX4" fmla="*/ 582930 w 582930"/>
                      <a:gd name="connsiteY4" fmla="*/ 291465 h 582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930" h="582930">
                        <a:moveTo>
                          <a:pt x="582930" y="291465"/>
                        </a:moveTo>
                        <a:cubicBezTo>
                          <a:pt x="582930" y="452437"/>
                          <a:pt x="452437" y="582930"/>
                          <a:pt x="291465" y="582930"/>
                        </a:cubicBezTo>
                        <a:cubicBezTo>
                          <a:pt x="130493" y="582930"/>
                          <a:pt x="0" y="452437"/>
                          <a:pt x="0" y="291465"/>
                        </a:cubicBezTo>
                        <a:cubicBezTo>
                          <a:pt x="0" y="130493"/>
                          <a:pt x="130493" y="0"/>
                          <a:pt x="291465" y="0"/>
                        </a:cubicBezTo>
                        <a:cubicBezTo>
                          <a:pt x="452437" y="0"/>
                          <a:pt x="582930" y="130493"/>
                          <a:pt x="582930" y="29146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73" name="Freeform: Shape 572">
                    <a:extLst>
                      <a:ext uri="{FF2B5EF4-FFF2-40B4-BE49-F238E27FC236}">
                        <a16:creationId xmlns:a16="http://schemas.microsoft.com/office/drawing/2014/main" id="{610F43C3-2372-DCD8-DF8C-94143DD2BD39}"/>
                      </a:ext>
                    </a:extLst>
                  </p:cNvPr>
                  <p:cNvSpPr/>
                  <p:nvPr/>
                </p:nvSpPr>
                <p:spPr>
                  <a:xfrm>
                    <a:off x="14989016" y="7475219"/>
                    <a:ext cx="454342" cy="454342"/>
                  </a:xfrm>
                  <a:custGeom>
                    <a:avLst/>
                    <a:gdLst>
                      <a:gd name="connsiteX0" fmla="*/ 454343 w 454342"/>
                      <a:gd name="connsiteY0" fmla="*/ 227171 h 454342"/>
                      <a:gd name="connsiteX1" fmla="*/ 227171 w 454342"/>
                      <a:gd name="connsiteY1" fmla="*/ 454343 h 454342"/>
                      <a:gd name="connsiteX2" fmla="*/ 0 w 454342"/>
                      <a:gd name="connsiteY2" fmla="*/ 227171 h 454342"/>
                      <a:gd name="connsiteX3" fmla="*/ 227171 w 454342"/>
                      <a:gd name="connsiteY3" fmla="*/ 0 h 454342"/>
                      <a:gd name="connsiteX4" fmla="*/ 454343 w 454342"/>
                      <a:gd name="connsiteY4" fmla="*/ 227171 h 454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 h="454342">
                        <a:moveTo>
                          <a:pt x="454343" y="227171"/>
                        </a:moveTo>
                        <a:cubicBezTo>
                          <a:pt x="454343" y="352634"/>
                          <a:pt x="352634" y="454343"/>
                          <a:pt x="227171" y="454343"/>
                        </a:cubicBezTo>
                        <a:cubicBezTo>
                          <a:pt x="101708" y="454343"/>
                          <a:pt x="0" y="352634"/>
                          <a:pt x="0" y="227171"/>
                        </a:cubicBezTo>
                        <a:cubicBezTo>
                          <a:pt x="0" y="101708"/>
                          <a:pt x="101708" y="0"/>
                          <a:pt x="227171" y="0"/>
                        </a:cubicBezTo>
                        <a:cubicBezTo>
                          <a:pt x="352634" y="0"/>
                          <a:pt x="454343" y="101708"/>
                          <a:pt x="454343" y="22717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60" name="Graphic 4">
                  <a:extLst>
                    <a:ext uri="{FF2B5EF4-FFF2-40B4-BE49-F238E27FC236}">
                      <a16:creationId xmlns:a16="http://schemas.microsoft.com/office/drawing/2014/main" id="{9D0F40F1-AD71-95AA-46A1-E89E433BF0E2}"/>
                    </a:ext>
                  </a:extLst>
                </p:cNvPr>
                <p:cNvGrpSpPr/>
                <p:nvPr/>
              </p:nvGrpSpPr>
              <p:grpSpPr>
                <a:xfrm>
                  <a:off x="16184880" y="7008018"/>
                  <a:ext cx="325755" cy="325755"/>
                  <a:chOff x="16184880" y="7008018"/>
                  <a:chExt cx="325755" cy="325755"/>
                </a:xfrm>
                <a:solidFill>
                  <a:srgbClr val="000000"/>
                </a:solidFill>
              </p:grpSpPr>
              <p:sp>
                <p:nvSpPr>
                  <p:cNvPr id="570" name="Freeform: Shape 569">
                    <a:extLst>
                      <a:ext uri="{FF2B5EF4-FFF2-40B4-BE49-F238E27FC236}">
                        <a16:creationId xmlns:a16="http://schemas.microsoft.com/office/drawing/2014/main" id="{FF4437E3-E683-F5CC-4E34-B82E6417FD2D}"/>
                      </a:ext>
                    </a:extLst>
                  </p:cNvPr>
                  <p:cNvSpPr/>
                  <p:nvPr/>
                </p:nvSpPr>
                <p:spPr>
                  <a:xfrm>
                    <a:off x="16184880" y="7008018"/>
                    <a:ext cx="325755" cy="325755"/>
                  </a:xfrm>
                  <a:custGeom>
                    <a:avLst/>
                    <a:gdLst>
                      <a:gd name="connsiteX0" fmla="*/ 325755 w 325755"/>
                      <a:gd name="connsiteY0" fmla="*/ 162878 h 325755"/>
                      <a:gd name="connsiteX1" fmla="*/ 162877 w 325755"/>
                      <a:gd name="connsiteY1" fmla="*/ 325755 h 325755"/>
                      <a:gd name="connsiteX2" fmla="*/ 0 w 325755"/>
                      <a:gd name="connsiteY2" fmla="*/ 162878 h 325755"/>
                      <a:gd name="connsiteX3" fmla="*/ 162877 w 325755"/>
                      <a:gd name="connsiteY3" fmla="*/ 0 h 325755"/>
                      <a:gd name="connsiteX4" fmla="*/ 325755 w 325755"/>
                      <a:gd name="connsiteY4" fmla="*/ 162878 h 32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55" h="325755">
                        <a:moveTo>
                          <a:pt x="325755" y="162878"/>
                        </a:moveTo>
                        <a:cubicBezTo>
                          <a:pt x="325755" y="252832"/>
                          <a:pt x="252832" y="325755"/>
                          <a:pt x="162877" y="325755"/>
                        </a:cubicBezTo>
                        <a:cubicBezTo>
                          <a:pt x="72923" y="325755"/>
                          <a:pt x="0" y="252832"/>
                          <a:pt x="0" y="162878"/>
                        </a:cubicBezTo>
                        <a:cubicBezTo>
                          <a:pt x="0" y="72923"/>
                          <a:pt x="72923" y="0"/>
                          <a:pt x="162877" y="0"/>
                        </a:cubicBezTo>
                        <a:cubicBezTo>
                          <a:pt x="252832" y="0"/>
                          <a:pt x="325755" y="72923"/>
                          <a:pt x="325755" y="16287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71" name="Freeform: Shape 570">
                    <a:extLst>
                      <a:ext uri="{FF2B5EF4-FFF2-40B4-BE49-F238E27FC236}">
                        <a16:creationId xmlns:a16="http://schemas.microsoft.com/office/drawing/2014/main" id="{38233992-0370-1832-5915-B8A0E7ED8B11}"/>
                      </a:ext>
                    </a:extLst>
                  </p:cNvPr>
                  <p:cNvSpPr/>
                  <p:nvPr/>
                </p:nvSpPr>
                <p:spPr>
                  <a:xfrm>
                    <a:off x="16219170" y="7042308"/>
                    <a:ext cx="257175" cy="257175"/>
                  </a:xfrm>
                  <a:custGeom>
                    <a:avLst/>
                    <a:gdLst>
                      <a:gd name="connsiteX0" fmla="*/ 257175 w 257175"/>
                      <a:gd name="connsiteY0" fmla="*/ 128588 h 257175"/>
                      <a:gd name="connsiteX1" fmla="*/ 128587 w 257175"/>
                      <a:gd name="connsiteY1" fmla="*/ 257175 h 257175"/>
                      <a:gd name="connsiteX2" fmla="*/ 0 w 257175"/>
                      <a:gd name="connsiteY2" fmla="*/ 128588 h 257175"/>
                      <a:gd name="connsiteX3" fmla="*/ 128587 w 257175"/>
                      <a:gd name="connsiteY3" fmla="*/ 0 h 257175"/>
                      <a:gd name="connsiteX4" fmla="*/ 257175 w 257175"/>
                      <a:gd name="connsiteY4" fmla="*/ 128588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7175" y="128588"/>
                        </a:moveTo>
                        <a:cubicBezTo>
                          <a:pt x="257175" y="199605"/>
                          <a:pt x="199604" y="257175"/>
                          <a:pt x="128587" y="257175"/>
                        </a:cubicBezTo>
                        <a:cubicBezTo>
                          <a:pt x="57570" y="257175"/>
                          <a:pt x="0" y="199605"/>
                          <a:pt x="0" y="128588"/>
                        </a:cubicBezTo>
                        <a:cubicBezTo>
                          <a:pt x="0" y="57570"/>
                          <a:pt x="57570" y="0"/>
                          <a:pt x="128587" y="0"/>
                        </a:cubicBezTo>
                        <a:cubicBezTo>
                          <a:pt x="199604" y="0"/>
                          <a:pt x="257175" y="57570"/>
                          <a:pt x="25717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61" name="Graphic 4">
                  <a:extLst>
                    <a:ext uri="{FF2B5EF4-FFF2-40B4-BE49-F238E27FC236}">
                      <a16:creationId xmlns:a16="http://schemas.microsoft.com/office/drawing/2014/main" id="{6A97C554-8AA8-768B-23FB-9F7E830070B6}"/>
                    </a:ext>
                  </a:extLst>
                </p:cNvPr>
                <p:cNvGrpSpPr/>
                <p:nvPr/>
              </p:nvGrpSpPr>
              <p:grpSpPr>
                <a:xfrm>
                  <a:off x="16322040" y="7299483"/>
                  <a:ext cx="514350" cy="514350"/>
                  <a:chOff x="16322040" y="7299483"/>
                  <a:chExt cx="514350" cy="514350"/>
                </a:xfrm>
                <a:solidFill>
                  <a:srgbClr val="000000"/>
                </a:solidFill>
              </p:grpSpPr>
              <p:sp>
                <p:nvSpPr>
                  <p:cNvPr id="568" name="Freeform: Shape 567">
                    <a:extLst>
                      <a:ext uri="{FF2B5EF4-FFF2-40B4-BE49-F238E27FC236}">
                        <a16:creationId xmlns:a16="http://schemas.microsoft.com/office/drawing/2014/main" id="{41D4D9E6-FFD8-152E-4136-8FBB2DDFE23A}"/>
                      </a:ext>
                    </a:extLst>
                  </p:cNvPr>
                  <p:cNvSpPr/>
                  <p:nvPr/>
                </p:nvSpPr>
                <p:spPr>
                  <a:xfrm>
                    <a:off x="16322040" y="7299483"/>
                    <a:ext cx="514350" cy="514350"/>
                  </a:xfrm>
                  <a:custGeom>
                    <a:avLst/>
                    <a:gdLst>
                      <a:gd name="connsiteX0" fmla="*/ 514350 w 514350"/>
                      <a:gd name="connsiteY0" fmla="*/ 257175 h 514350"/>
                      <a:gd name="connsiteX1" fmla="*/ 257175 w 514350"/>
                      <a:gd name="connsiteY1" fmla="*/ 514350 h 514350"/>
                      <a:gd name="connsiteX2" fmla="*/ 0 w 514350"/>
                      <a:gd name="connsiteY2" fmla="*/ 257175 h 514350"/>
                      <a:gd name="connsiteX3" fmla="*/ 257175 w 514350"/>
                      <a:gd name="connsiteY3" fmla="*/ 0 h 514350"/>
                      <a:gd name="connsiteX4" fmla="*/ 514350 w 514350"/>
                      <a:gd name="connsiteY4" fmla="*/ 257175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514350">
                        <a:moveTo>
                          <a:pt x="514350" y="257175"/>
                        </a:moveTo>
                        <a:cubicBezTo>
                          <a:pt x="514350" y="399209"/>
                          <a:pt x="399209" y="514350"/>
                          <a:pt x="257175" y="514350"/>
                        </a:cubicBezTo>
                        <a:cubicBezTo>
                          <a:pt x="115141" y="514350"/>
                          <a:pt x="0" y="399209"/>
                          <a:pt x="0" y="257175"/>
                        </a:cubicBezTo>
                        <a:cubicBezTo>
                          <a:pt x="0" y="115141"/>
                          <a:pt x="115141" y="0"/>
                          <a:pt x="257175" y="0"/>
                        </a:cubicBezTo>
                        <a:cubicBezTo>
                          <a:pt x="399209" y="0"/>
                          <a:pt x="514350" y="115141"/>
                          <a:pt x="514350" y="25717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69" name="Freeform: Shape 568">
                    <a:extLst>
                      <a:ext uri="{FF2B5EF4-FFF2-40B4-BE49-F238E27FC236}">
                        <a16:creationId xmlns:a16="http://schemas.microsoft.com/office/drawing/2014/main" id="{3BCC6F80-D3DF-FF5E-417B-EFEF10571D1D}"/>
                      </a:ext>
                    </a:extLst>
                  </p:cNvPr>
                  <p:cNvSpPr/>
                  <p:nvPr/>
                </p:nvSpPr>
                <p:spPr>
                  <a:xfrm>
                    <a:off x="16377761" y="7355204"/>
                    <a:ext cx="402907" cy="402907"/>
                  </a:xfrm>
                  <a:custGeom>
                    <a:avLst/>
                    <a:gdLst>
                      <a:gd name="connsiteX0" fmla="*/ 402908 w 402907"/>
                      <a:gd name="connsiteY0" fmla="*/ 201454 h 402907"/>
                      <a:gd name="connsiteX1" fmla="*/ 201454 w 402907"/>
                      <a:gd name="connsiteY1" fmla="*/ 402908 h 402907"/>
                      <a:gd name="connsiteX2" fmla="*/ 0 w 402907"/>
                      <a:gd name="connsiteY2" fmla="*/ 201454 h 402907"/>
                      <a:gd name="connsiteX3" fmla="*/ 201454 w 402907"/>
                      <a:gd name="connsiteY3" fmla="*/ 0 h 402907"/>
                      <a:gd name="connsiteX4" fmla="*/ 402908 w 402907"/>
                      <a:gd name="connsiteY4" fmla="*/ 201454 h 40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 h="402907">
                        <a:moveTo>
                          <a:pt x="402908" y="201454"/>
                        </a:moveTo>
                        <a:cubicBezTo>
                          <a:pt x="402908" y="312714"/>
                          <a:pt x="312714" y="402908"/>
                          <a:pt x="201454" y="402908"/>
                        </a:cubicBezTo>
                        <a:cubicBezTo>
                          <a:pt x="90194" y="402908"/>
                          <a:pt x="0" y="312714"/>
                          <a:pt x="0" y="201454"/>
                        </a:cubicBezTo>
                        <a:cubicBezTo>
                          <a:pt x="0" y="90194"/>
                          <a:pt x="90194" y="0"/>
                          <a:pt x="201454" y="0"/>
                        </a:cubicBezTo>
                        <a:cubicBezTo>
                          <a:pt x="312714" y="0"/>
                          <a:pt x="402908" y="90194"/>
                          <a:pt x="402908"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62" name="Graphic 4">
                  <a:extLst>
                    <a:ext uri="{FF2B5EF4-FFF2-40B4-BE49-F238E27FC236}">
                      <a16:creationId xmlns:a16="http://schemas.microsoft.com/office/drawing/2014/main" id="{935758CE-13BF-7EAE-8EB7-D5E881917A7F}"/>
                    </a:ext>
                  </a:extLst>
                </p:cNvPr>
                <p:cNvGrpSpPr/>
                <p:nvPr/>
              </p:nvGrpSpPr>
              <p:grpSpPr>
                <a:xfrm>
                  <a:off x="15439072" y="6575106"/>
                  <a:ext cx="282892" cy="282892"/>
                  <a:chOff x="15439072" y="6575106"/>
                  <a:chExt cx="282892" cy="282892"/>
                </a:xfrm>
                <a:solidFill>
                  <a:srgbClr val="000000"/>
                </a:solidFill>
              </p:grpSpPr>
              <p:sp>
                <p:nvSpPr>
                  <p:cNvPr id="566" name="Freeform: Shape 565">
                    <a:extLst>
                      <a:ext uri="{FF2B5EF4-FFF2-40B4-BE49-F238E27FC236}">
                        <a16:creationId xmlns:a16="http://schemas.microsoft.com/office/drawing/2014/main" id="{14F24407-AD0A-42D6-AF80-DCD33CC41825}"/>
                      </a:ext>
                    </a:extLst>
                  </p:cNvPr>
                  <p:cNvSpPr/>
                  <p:nvPr/>
                </p:nvSpPr>
                <p:spPr>
                  <a:xfrm>
                    <a:off x="15439072" y="6575106"/>
                    <a:ext cx="282892" cy="282892"/>
                  </a:xfrm>
                  <a:custGeom>
                    <a:avLst/>
                    <a:gdLst>
                      <a:gd name="connsiteX0" fmla="*/ 282893 w 282892"/>
                      <a:gd name="connsiteY0" fmla="*/ 141446 h 282892"/>
                      <a:gd name="connsiteX1" fmla="*/ 141446 w 282892"/>
                      <a:gd name="connsiteY1" fmla="*/ 282893 h 282892"/>
                      <a:gd name="connsiteX2" fmla="*/ 0 w 282892"/>
                      <a:gd name="connsiteY2" fmla="*/ 141446 h 282892"/>
                      <a:gd name="connsiteX3" fmla="*/ 141446 w 282892"/>
                      <a:gd name="connsiteY3" fmla="*/ 0 h 282892"/>
                      <a:gd name="connsiteX4" fmla="*/ 282893 w 282892"/>
                      <a:gd name="connsiteY4" fmla="*/ 141446 h 282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92" h="282892">
                        <a:moveTo>
                          <a:pt x="282893" y="141446"/>
                        </a:moveTo>
                        <a:cubicBezTo>
                          <a:pt x="282893" y="219565"/>
                          <a:pt x="219565" y="282893"/>
                          <a:pt x="141446" y="282893"/>
                        </a:cubicBezTo>
                        <a:cubicBezTo>
                          <a:pt x="63328" y="282893"/>
                          <a:pt x="0" y="219565"/>
                          <a:pt x="0" y="141446"/>
                        </a:cubicBezTo>
                        <a:cubicBezTo>
                          <a:pt x="0" y="63327"/>
                          <a:pt x="63328" y="0"/>
                          <a:pt x="141446" y="0"/>
                        </a:cubicBezTo>
                        <a:cubicBezTo>
                          <a:pt x="219565" y="0"/>
                          <a:pt x="282893" y="63327"/>
                          <a:pt x="282893" y="141446"/>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67" name="Freeform: Shape 566">
                    <a:extLst>
                      <a:ext uri="{FF2B5EF4-FFF2-40B4-BE49-F238E27FC236}">
                        <a16:creationId xmlns:a16="http://schemas.microsoft.com/office/drawing/2014/main" id="{F66DD412-1F55-43B7-F369-DC5C531B5F66}"/>
                      </a:ext>
                    </a:extLst>
                  </p:cNvPr>
                  <p:cNvSpPr/>
                  <p:nvPr/>
                </p:nvSpPr>
                <p:spPr>
                  <a:xfrm>
                    <a:off x="15469076" y="6605110"/>
                    <a:ext cx="222885" cy="222885"/>
                  </a:xfrm>
                  <a:custGeom>
                    <a:avLst/>
                    <a:gdLst>
                      <a:gd name="connsiteX0" fmla="*/ 222885 w 222885"/>
                      <a:gd name="connsiteY0" fmla="*/ 111442 h 222885"/>
                      <a:gd name="connsiteX1" fmla="*/ 111443 w 222885"/>
                      <a:gd name="connsiteY1" fmla="*/ 222885 h 222885"/>
                      <a:gd name="connsiteX2" fmla="*/ 0 w 222885"/>
                      <a:gd name="connsiteY2" fmla="*/ 111442 h 222885"/>
                      <a:gd name="connsiteX3" fmla="*/ 111443 w 222885"/>
                      <a:gd name="connsiteY3" fmla="*/ 0 h 222885"/>
                      <a:gd name="connsiteX4" fmla="*/ 222885 w 222885"/>
                      <a:gd name="connsiteY4" fmla="*/ 111442 h 22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85" h="222885">
                        <a:moveTo>
                          <a:pt x="222885" y="111442"/>
                        </a:moveTo>
                        <a:cubicBezTo>
                          <a:pt x="222885" y="172991"/>
                          <a:pt x="172991" y="222885"/>
                          <a:pt x="111443" y="222885"/>
                        </a:cubicBezTo>
                        <a:cubicBezTo>
                          <a:pt x="49894" y="222885"/>
                          <a:pt x="0" y="172991"/>
                          <a:pt x="0" y="111442"/>
                        </a:cubicBezTo>
                        <a:cubicBezTo>
                          <a:pt x="0" y="49894"/>
                          <a:pt x="49894" y="0"/>
                          <a:pt x="111443" y="0"/>
                        </a:cubicBezTo>
                        <a:cubicBezTo>
                          <a:pt x="172991" y="0"/>
                          <a:pt x="222885" y="49894"/>
                          <a:pt x="222885" y="111442"/>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63" name="Graphic 4">
                  <a:extLst>
                    <a:ext uri="{FF2B5EF4-FFF2-40B4-BE49-F238E27FC236}">
                      <a16:creationId xmlns:a16="http://schemas.microsoft.com/office/drawing/2014/main" id="{89DC3654-A05F-86D1-8A02-02285C624AD0}"/>
                    </a:ext>
                  </a:extLst>
                </p:cNvPr>
                <p:cNvGrpSpPr/>
                <p:nvPr/>
              </p:nvGrpSpPr>
              <p:grpSpPr>
                <a:xfrm>
                  <a:off x="15413355" y="8495347"/>
                  <a:ext cx="240030" cy="240030"/>
                  <a:chOff x="15413355" y="8495347"/>
                  <a:chExt cx="240030" cy="240030"/>
                </a:xfrm>
                <a:solidFill>
                  <a:srgbClr val="000000"/>
                </a:solidFill>
              </p:grpSpPr>
              <p:sp>
                <p:nvSpPr>
                  <p:cNvPr id="564" name="Freeform: Shape 563">
                    <a:extLst>
                      <a:ext uri="{FF2B5EF4-FFF2-40B4-BE49-F238E27FC236}">
                        <a16:creationId xmlns:a16="http://schemas.microsoft.com/office/drawing/2014/main" id="{AE005D0D-4E2D-C150-2D08-67B56902BEB1}"/>
                      </a:ext>
                    </a:extLst>
                  </p:cNvPr>
                  <p:cNvSpPr/>
                  <p:nvPr/>
                </p:nvSpPr>
                <p:spPr>
                  <a:xfrm>
                    <a:off x="15413355" y="8495347"/>
                    <a:ext cx="240030" cy="240030"/>
                  </a:xfrm>
                  <a:custGeom>
                    <a:avLst/>
                    <a:gdLst>
                      <a:gd name="connsiteX0" fmla="*/ 240030 w 240030"/>
                      <a:gd name="connsiteY0" fmla="*/ 120015 h 240030"/>
                      <a:gd name="connsiteX1" fmla="*/ 120015 w 240030"/>
                      <a:gd name="connsiteY1" fmla="*/ 240030 h 240030"/>
                      <a:gd name="connsiteX2" fmla="*/ 0 w 240030"/>
                      <a:gd name="connsiteY2" fmla="*/ 120015 h 240030"/>
                      <a:gd name="connsiteX3" fmla="*/ 120015 w 240030"/>
                      <a:gd name="connsiteY3" fmla="*/ 0 h 240030"/>
                      <a:gd name="connsiteX4" fmla="*/ 240030 w 240030"/>
                      <a:gd name="connsiteY4" fmla="*/ 120015 h 24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 h="240030">
                        <a:moveTo>
                          <a:pt x="240030" y="120015"/>
                        </a:moveTo>
                        <a:cubicBezTo>
                          <a:pt x="240030" y="186298"/>
                          <a:pt x="186297" y="240030"/>
                          <a:pt x="120015" y="240030"/>
                        </a:cubicBezTo>
                        <a:cubicBezTo>
                          <a:pt x="53732" y="240030"/>
                          <a:pt x="0" y="186298"/>
                          <a:pt x="0" y="120015"/>
                        </a:cubicBezTo>
                        <a:cubicBezTo>
                          <a:pt x="0" y="53732"/>
                          <a:pt x="53732" y="0"/>
                          <a:pt x="120015" y="0"/>
                        </a:cubicBezTo>
                        <a:cubicBezTo>
                          <a:pt x="186297" y="0"/>
                          <a:pt x="240030" y="53732"/>
                          <a:pt x="240030" y="12001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65" name="Freeform: Shape 564">
                    <a:extLst>
                      <a:ext uri="{FF2B5EF4-FFF2-40B4-BE49-F238E27FC236}">
                        <a16:creationId xmlns:a16="http://schemas.microsoft.com/office/drawing/2014/main" id="{7C7B74CB-CD11-E1AD-801F-3B9F4BB285CC}"/>
                      </a:ext>
                    </a:extLst>
                  </p:cNvPr>
                  <p:cNvSpPr/>
                  <p:nvPr/>
                </p:nvSpPr>
                <p:spPr>
                  <a:xfrm>
                    <a:off x="15439072" y="8521064"/>
                    <a:ext cx="188595" cy="188595"/>
                  </a:xfrm>
                  <a:custGeom>
                    <a:avLst/>
                    <a:gdLst>
                      <a:gd name="connsiteX0" fmla="*/ 188595 w 188595"/>
                      <a:gd name="connsiteY0" fmla="*/ 94298 h 188595"/>
                      <a:gd name="connsiteX1" fmla="*/ 94298 w 188595"/>
                      <a:gd name="connsiteY1" fmla="*/ 188595 h 188595"/>
                      <a:gd name="connsiteX2" fmla="*/ 1 w 188595"/>
                      <a:gd name="connsiteY2" fmla="*/ 94298 h 188595"/>
                      <a:gd name="connsiteX3" fmla="*/ 94298 w 188595"/>
                      <a:gd name="connsiteY3" fmla="*/ 0 h 188595"/>
                      <a:gd name="connsiteX4" fmla="*/ 188595 w 188595"/>
                      <a:gd name="connsiteY4" fmla="*/ 94298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 h="188595">
                        <a:moveTo>
                          <a:pt x="188595" y="94298"/>
                        </a:moveTo>
                        <a:cubicBezTo>
                          <a:pt x="188595" y="146377"/>
                          <a:pt x="146377" y="188595"/>
                          <a:pt x="94298" y="188595"/>
                        </a:cubicBezTo>
                        <a:cubicBezTo>
                          <a:pt x="42219" y="188595"/>
                          <a:pt x="1" y="146377"/>
                          <a:pt x="1" y="94298"/>
                        </a:cubicBezTo>
                        <a:cubicBezTo>
                          <a:pt x="1" y="42218"/>
                          <a:pt x="42219" y="0"/>
                          <a:pt x="94298" y="0"/>
                        </a:cubicBezTo>
                        <a:cubicBezTo>
                          <a:pt x="146377" y="0"/>
                          <a:pt x="188595" y="42218"/>
                          <a:pt x="188595" y="9429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506" name="Graphic 4">
                <a:extLst>
                  <a:ext uri="{FF2B5EF4-FFF2-40B4-BE49-F238E27FC236}">
                    <a16:creationId xmlns:a16="http://schemas.microsoft.com/office/drawing/2014/main" id="{FF9E2B04-73D0-CE68-1C7A-8EEF41C1F7DC}"/>
                  </a:ext>
                </a:extLst>
              </p:cNvPr>
              <p:cNvGrpSpPr/>
              <p:nvPr/>
            </p:nvGrpSpPr>
            <p:grpSpPr>
              <a:xfrm>
                <a:off x="15117603" y="7513521"/>
                <a:ext cx="3388271" cy="5154489"/>
                <a:chOff x="15117603" y="7513521"/>
                <a:chExt cx="3388271" cy="5154489"/>
              </a:xfrm>
              <a:solidFill>
                <a:srgbClr val="000000"/>
              </a:solidFill>
            </p:grpSpPr>
            <p:grpSp>
              <p:nvGrpSpPr>
                <p:cNvPr id="507" name="Graphic 4">
                  <a:extLst>
                    <a:ext uri="{FF2B5EF4-FFF2-40B4-BE49-F238E27FC236}">
                      <a16:creationId xmlns:a16="http://schemas.microsoft.com/office/drawing/2014/main" id="{A81E98E1-DCE1-4481-B1F6-7F305E5E7ABA}"/>
                    </a:ext>
                  </a:extLst>
                </p:cNvPr>
                <p:cNvGrpSpPr/>
                <p:nvPr/>
              </p:nvGrpSpPr>
              <p:grpSpPr>
                <a:xfrm>
                  <a:off x="15117603" y="7955279"/>
                  <a:ext cx="3388271" cy="4712731"/>
                  <a:chOff x="15117603" y="7955279"/>
                  <a:chExt cx="3388271" cy="4712731"/>
                </a:xfrm>
                <a:solidFill>
                  <a:srgbClr val="000000"/>
                </a:solidFill>
              </p:grpSpPr>
              <p:grpSp>
                <p:nvGrpSpPr>
                  <p:cNvPr id="539" name="Graphic 4">
                    <a:extLst>
                      <a:ext uri="{FF2B5EF4-FFF2-40B4-BE49-F238E27FC236}">
                        <a16:creationId xmlns:a16="http://schemas.microsoft.com/office/drawing/2014/main" id="{FE08997B-E2B7-6C7E-BFEB-932D48CE10FC}"/>
                      </a:ext>
                    </a:extLst>
                  </p:cNvPr>
                  <p:cNvGrpSpPr/>
                  <p:nvPr/>
                </p:nvGrpSpPr>
                <p:grpSpPr>
                  <a:xfrm>
                    <a:off x="15117603" y="8563927"/>
                    <a:ext cx="3388271" cy="4104084"/>
                    <a:chOff x="15117603" y="8563927"/>
                    <a:chExt cx="3388271" cy="4104084"/>
                  </a:xfrm>
                  <a:solidFill>
                    <a:srgbClr val="000000"/>
                  </a:solidFill>
                </p:grpSpPr>
                <p:sp>
                  <p:nvSpPr>
                    <p:cNvPr id="556" name="Freeform: Shape 555">
                      <a:extLst>
                        <a:ext uri="{FF2B5EF4-FFF2-40B4-BE49-F238E27FC236}">
                          <a16:creationId xmlns:a16="http://schemas.microsoft.com/office/drawing/2014/main" id="{628591BF-A132-DB31-6A5F-9FCD16E90B40}"/>
                        </a:ext>
                      </a:extLst>
                    </p:cNvPr>
                    <p:cNvSpPr/>
                    <p:nvPr/>
                  </p:nvSpPr>
                  <p:spPr>
                    <a:xfrm>
                      <a:off x="16167379" y="11371821"/>
                      <a:ext cx="2338495" cy="1296190"/>
                    </a:xfrm>
                    <a:custGeom>
                      <a:avLst/>
                      <a:gdLst>
                        <a:gd name="connsiteX0" fmla="*/ 111798 w 2338495"/>
                        <a:gd name="connsiteY0" fmla="*/ 745407 h 1296190"/>
                        <a:gd name="connsiteX1" fmla="*/ 1290517 w 2338495"/>
                        <a:gd name="connsiteY1" fmla="*/ 72466 h 1296190"/>
                        <a:gd name="connsiteX2" fmla="*/ 1736288 w 2338495"/>
                        <a:gd name="connsiteY2" fmla="*/ 33890 h 1296190"/>
                        <a:gd name="connsiteX3" fmla="*/ 2139195 w 2338495"/>
                        <a:gd name="connsiteY3" fmla="*/ 273920 h 1296190"/>
                        <a:gd name="connsiteX4" fmla="*/ 2293500 w 2338495"/>
                        <a:gd name="connsiteY4" fmla="*/ 526808 h 1296190"/>
                        <a:gd name="connsiteX5" fmla="*/ 1029056 w 2338495"/>
                        <a:gd name="connsiteY5" fmla="*/ 1242611 h 1296190"/>
                        <a:gd name="connsiteX6" fmla="*/ 707587 w 2338495"/>
                        <a:gd name="connsiteY6" fmla="*/ 1294047 h 1296190"/>
                        <a:gd name="connsiteX7" fmla="*/ 356115 w 2338495"/>
                        <a:gd name="connsiteY7" fmla="*/ 1191177 h 1296190"/>
                        <a:gd name="connsiteX8" fmla="*/ 146089 w 2338495"/>
                        <a:gd name="connsiteY8" fmla="*/ 1071161 h 1296190"/>
                        <a:gd name="connsiteX9" fmla="*/ 356 w 2338495"/>
                        <a:gd name="connsiteY9" fmla="*/ 895426 h 1296190"/>
                        <a:gd name="connsiteX10" fmla="*/ 111798 w 2338495"/>
                        <a:gd name="connsiteY10" fmla="*/ 745407 h 129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495" h="1296190">
                          <a:moveTo>
                            <a:pt x="111798" y="745407"/>
                          </a:moveTo>
                          <a:lnTo>
                            <a:pt x="1290517" y="72466"/>
                          </a:lnTo>
                          <a:cubicBezTo>
                            <a:pt x="1419104" y="12458"/>
                            <a:pt x="1603414" y="-34691"/>
                            <a:pt x="1736288" y="33890"/>
                          </a:cubicBezTo>
                          <a:cubicBezTo>
                            <a:pt x="1856302" y="98183"/>
                            <a:pt x="2053470" y="222484"/>
                            <a:pt x="2139195" y="273920"/>
                          </a:cubicBezTo>
                          <a:cubicBezTo>
                            <a:pt x="2203489" y="312496"/>
                            <a:pt x="2434946" y="449655"/>
                            <a:pt x="2293500" y="526808"/>
                          </a:cubicBezTo>
                          <a:cubicBezTo>
                            <a:pt x="1873447" y="753979"/>
                            <a:pt x="1457681" y="1011154"/>
                            <a:pt x="1029056" y="1242611"/>
                          </a:cubicBezTo>
                          <a:cubicBezTo>
                            <a:pt x="947617" y="1285474"/>
                            <a:pt x="831889" y="1302620"/>
                            <a:pt x="707587" y="1294047"/>
                          </a:cubicBezTo>
                          <a:cubicBezTo>
                            <a:pt x="583286" y="1285474"/>
                            <a:pt x="458984" y="1246898"/>
                            <a:pt x="356115" y="1191177"/>
                          </a:cubicBezTo>
                          <a:cubicBezTo>
                            <a:pt x="283248" y="1148315"/>
                            <a:pt x="214668" y="1109739"/>
                            <a:pt x="146089" y="1071161"/>
                          </a:cubicBezTo>
                          <a:cubicBezTo>
                            <a:pt x="51791" y="1015441"/>
                            <a:pt x="4642" y="955433"/>
                            <a:pt x="356" y="895426"/>
                          </a:cubicBezTo>
                          <a:cubicBezTo>
                            <a:pt x="-3930" y="835418"/>
                            <a:pt x="30359" y="779697"/>
                            <a:pt x="111798" y="745407"/>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7" name="Freeform: Shape 556">
                      <a:extLst>
                        <a:ext uri="{FF2B5EF4-FFF2-40B4-BE49-F238E27FC236}">
                          <a16:creationId xmlns:a16="http://schemas.microsoft.com/office/drawing/2014/main" id="{16968C50-1EB8-020E-DE92-7C6D599FF173}"/>
                        </a:ext>
                      </a:extLst>
                    </p:cNvPr>
                    <p:cNvSpPr/>
                    <p:nvPr/>
                  </p:nvSpPr>
                  <p:spPr>
                    <a:xfrm>
                      <a:off x="15117603" y="8563927"/>
                      <a:ext cx="2833210" cy="3771899"/>
                    </a:xfrm>
                    <a:custGeom>
                      <a:avLst/>
                      <a:gdLst>
                        <a:gd name="connsiteX0" fmla="*/ 672941 w 2833210"/>
                        <a:gd name="connsiteY0" fmla="*/ 2456022 h 3771899"/>
                        <a:gd name="connsiteX1" fmla="*/ 608647 w 2833210"/>
                        <a:gd name="connsiteY1" fmla="*/ 2220278 h 3771899"/>
                        <a:gd name="connsiteX2" fmla="*/ 1255871 w 2833210"/>
                        <a:gd name="connsiteY2" fmla="*/ 1851660 h 3771899"/>
                        <a:gd name="connsiteX3" fmla="*/ 1311593 w 2833210"/>
                        <a:gd name="connsiteY3" fmla="*/ 2087404 h 3771899"/>
                        <a:gd name="connsiteX4" fmla="*/ 1303020 w 2833210"/>
                        <a:gd name="connsiteY4" fmla="*/ 2091690 h 3771899"/>
                        <a:gd name="connsiteX5" fmla="*/ 2678907 w 2833210"/>
                        <a:gd name="connsiteY5" fmla="*/ 3317558 h 3771899"/>
                        <a:gd name="connsiteX6" fmla="*/ 2833211 w 2833210"/>
                        <a:gd name="connsiteY6" fmla="*/ 3257550 h 3771899"/>
                        <a:gd name="connsiteX7" fmla="*/ 1431608 w 2833210"/>
                        <a:gd name="connsiteY7" fmla="*/ 2023110 h 3771899"/>
                        <a:gd name="connsiteX8" fmla="*/ 1388745 w 2833210"/>
                        <a:gd name="connsiteY8" fmla="*/ 2044541 h 3771899"/>
                        <a:gd name="connsiteX9" fmla="*/ 1427321 w 2833210"/>
                        <a:gd name="connsiteY9" fmla="*/ 2023110 h 3771899"/>
                        <a:gd name="connsiteX10" fmla="*/ 891540 w 2833210"/>
                        <a:gd name="connsiteY10" fmla="*/ 0 h 3771899"/>
                        <a:gd name="connsiteX11" fmla="*/ 0 w 2833210"/>
                        <a:gd name="connsiteY11" fmla="*/ 518636 h 3771899"/>
                        <a:gd name="connsiteX12" fmla="*/ 548640 w 2833210"/>
                        <a:gd name="connsiteY12" fmla="*/ 2524601 h 3771899"/>
                        <a:gd name="connsiteX13" fmla="*/ 544354 w 2833210"/>
                        <a:gd name="connsiteY13" fmla="*/ 2528888 h 3771899"/>
                        <a:gd name="connsiteX14" fmla="*/ 1890237 w 2833210"/>
                        <a:gd name="connsiteY14" fmla="*/ 3771900 h 3771899"/>
                        <a:gd name="connsiteX15" fmla="*/ 2044541 w 2833210"/>
                        <a:gd name="connsiteY15" fmla="*/ 3711892 h 3771899"/>
                        <a:gd name="connsiteX16" fmla="*/ 672941 w 2833210"/>
                        <a:gd name="connsiteY16" fmla="*/ 2456022 h 3771899"/>
                        <a:gd name="connsiteX17" fmla="*/ 672941 w 2833210"/>
                        <a:gd name="connsiteY17" fmla="*/ 2456022 h 3771899"/>
                        <a:gd name="connsiteX18" fmla="*/ 672941 w 2833210"/>
                        <a:gd name="connsiteY18" fmla="*/ 2456022 h 3771899"/>
                        <a:gd name="connsiteX19" fmla="*/ 390049 w 2833210"/>
                        <a:gd name="connsiteY19" fmla="*/ 1423035 h 3771899"/>
                        <a:gd name="connsiteX20" fmla="*/ 1037272 w 2833210"/>
                        <a:gd name="connsiteY20" fmla="*/ 1054417 h 3771899"/>
                        <a:gd name="connsiteX21" fmla="*/ 1221581 w 2833210"/>
                        <a:gd name="connsiteY21" fmla="*/ 1723073 h 3771899"/>
                        <a:gd name="connsiteX22" fmla="*/ 574358 w 2833210"/>
                        <a:gd name="connsiteY22" fmla="*/ 2091690 h 3771899"/>
                        <a:gd name="connsiteX23" fmla="*/ 390049 w 2833210"/>
                        <a:gd name="connsiteY23" fmla="*/ 1423035 h 3771899"/>
                        <a:gd name="connsiteX24" fmla="*/ 390049 w 2833210"/>
                        <a:gd name="connsiteY24" fmla="*/ 1423035 h 3771899"/>
                        <a:gd name="connsiteX25" fmla="*/ 175737 w 2833210"/>
                        <a:gd name="connsiteY25" fmla="*/ 625792 h 3771899"/>
                        <a:gd name="connsiteX26" fmla="*/ 822960 w 2833210"/>
                        <a:gd name="connsiteY26" fmla="*/ 257175 h 3771899"/>
                        <a:gd name="connsiteX27" fmla="*/ 1007269 w 2833210"/>
                        <a:gd name="connsiteY27" fmla="*/ 925830 h 3771899"/>
                        <a:gd name="connsiteX28" fmla="*/ 360045 w 2833210"/>
                        <a:gd name="connsiteY28" fmla="*/ 1294447 h 3771899"/>
                        <a:gd name="connsiteX29" fmla="*/ 175737 w 2833210"/>
                        <a:gd name="connsiteY29" fmla="*/ 625792 h 3771899"/>
                        <a:gd name="connsiteX30" fmla="*/ 175737 w 2833210"/>
                        <a:gd name="connsiteY30" fmla="*/ 625792 h 3771899"/>
                        <a:gd name="connsiteX31" fmla="*/ 771525 w 2833210"/>
                        <a:gd name="connsiteY31" fmla="*/ 68580 h 3771899"/>
                        <a:gd name="connsiteX32" fmla="*/ 788670 w 2833210"/>
                        <a:gd name="connsiteY32" fmla="*/ 128588 h 3771899"/>
                        <a:gd name="connsiteX33" fmla="*/ 141446 w 2833210"/>
                        <a:gd name="connsiteY33" fmla="*/ 497205 h 3771899"/>
                        <a:gd name="connsiteX34" fmla="*/ 128588 w 2833210"/>
                        <a:gd name="connsiteY34" fmla="*/ 445770 h 3771899"/>
                        <a:gd name="connsiteX35" fmla="*/ 771525 w 2833210"/>
                        <a:gd name="connsiteY35" fmla="*/ 68580 h 377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33210" h="3771899">
                          <a:moveTo>
                            <a:pt x="672941" y="2456022"/>
                          </a:moveTo>
                          <a:lnTo>
                            <a:pt x="608647" y="2220278"/>
                          </a:lnTo>
                          <a:lnTo>
                            <a:pt x="1255871" y="1851660"/>
                          </a:lnTo>
                          <a:lnTo>
                            <a:pt x="1311593" y="2087404"/>
                          </a:lnTo>
                          <a:lnTo>
                            <a:pt x="1303020" y="2091690"/>
                          </a:lnTo>
                          <a:lnTo>
                            <a:pt x="2678907" y="3317558"/>
                          </a:lnTo>
                          <a:lnTo>
                            <a:pt x="2833211" y="3257550"/>
                          </a:lnTo>
                          <a:lnTo>
                            <a:pt x="1431608" y="2023110"/>
                          </a:lnTo>
                          <a:lnTo>
                            <a:pt x="1388745" y="2044541"/>
                          </a:lnTo>
                          <a:lnTo>
                            <a:pt x="1427321" y="2023110"/>
                          </a:lnTo>
                          <a:lnTo>
                            <a:pt x="891540" y="0"/>
                          </a:lnTo>
                          <a:lnTo>
                            <a:pt x="0" y="518636"/>
                          </a:lnTo>
                          <a:lnTo>
                            <a:pt x="548640" y="2524601"/>
                          </a:lnTo>
                          <a:lnTo>
                            <a:pt x="544354" y="2528888"/>
                          </a:lnTo>
                          <a:lnTo>
                            <a:pt x="1890237" y="3771900"/>
                          </a:lnTo>
                          <a:lnTo>
                            <a:pt x="2044541" y="3711892"/>
                          </a:lnTo>
                          <a:lnTo>
                            <a:pt x="672941" y="2456022"/>
                          </a:lnTo>
                          <a:lnTo>
                            <a:pt x="672941" y="2456022"/>
                          </a:lnTo>
                          <a:lnTo>
                            <a:pt x="672941" y="2456022"/>
                          </a:lnTo>
                          <a:close/>
                          <a:moveTo>
                            <a:pt x="390049" y="1423035"/>
                          </a:moveTo>
                          <a:lnTo>
                            <a:pt x="1037272" y="1054417"/>
                          </a:lnTo>
                          <a:lnTo>
                            <a:pt x="1221581" y="1723073"/>
                          </a:lnTo>
                          <a:lnTo>
                            <a:pt x="574358" y="2091690"/>
                          </a:lnTo>
                          <a:lnTo>
                            <a:pt x="390049" y="1423035"/>
                          </a:lnTo>
                          <a:lnTo>
                            <a:pt x="390049" y="1423035"/>
                          </a:lnTo>
                          <a:close/>
                          <a:moveTo>
                            <a:pt x="175737" y="625792"/>
                          </a:moveTo>
                          <a:lnTo>
                            <a:pt x="822960" y="257175"/>
                          </a:lnTo>
                          <a:lnTo>
                            <a:pt x="1007269" y="925830"/>
                          </a:lnTo>
                          <a:lnTo>
                            <a:pt x="360045" y="1294447"/>
                          </a:lnTo>
                          <a:lnTo>
                            <a:pt x="175737" y="625792"/>
                          </a:lnTo>
                          <a:lnTo>
                            <a:pt x="175737" y="625792"/>
                          </a:lnTo>
                          <a:close/>
                          <a:moveTo>
                            <a:pt x="771525" y="68580"/>
                          </a:moveTo>
                          <a:lnTo>
                            <a:pt x="788670" y="128588"/>
                          </a:lnTo>
                          <a:lnTo>
                            <a:pt x="141446" y="497205"/>
                          </a:lnTo>
                          <a:lnTo>
                            <a:pt x="128588" y="445770"/>
                          </a:lnTo>
                          <a:lnTo>
                            <a:pt x="771525" y="68580"/>
                          </a:lnTo>
                          <a:close/>
                        </a:path>
                      </a:pathLst>
                    </a:custGeom>
                    <a:solidFill>
                      <a:srgbClr val="E0E9FC">
                        <a:alpha val="50000"/>
                      </a:srgb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40" name="Graphic 4">
                    <a:extLst>
                      <a:ext uri="{FF2B5EF4-FFF2-40B4-BE49-F238E27FC236}">
                        <a16:creationId xmlns:a16="http://schemas.microsoft.com/office/drawing/2014/main" id="{CA7CEBF0-4750-81A0-EB60-9269FC910249}"/>
                      </a:ext>
                    </a:extLst>
                  </p:cNvPr>
                  <p:cNvGrpSpPr/>
                  <p:nvPr/>
                </p:nvGrpSpPr>
                <p:grpSpPr>
                  <a:xfrm>
                    <a:off x="15224759" y="7955279"/>
                    <a:ext cx="2768917" cy="4384833"/>
                    <a:chOff x="15224759" y="7955279"/>
                    <a:chExt cx="2768917" cy="4384833"/>
                  </a:xfrm>
                  <a:solidFill>
                    <a:srgbClr val="000000"/>
                  </a:solidFill>
                </p:grpSpPr>
                <p:sp>
                  <p:nvSpPr>
                    <p:cNvPr id="541" name="Freeform: Shape 540">
                      <a:extLst>
                        <a:ext uri="{FF2B5EF4-FFF2-40B4-BE49-F238E27FC236}">
                          <a16:creationId xmlns:a16="http://schemas.microsoft.com/office/drawing/2014/main" id="{295C9A15-C54C-FED6-5E3A-57F604ED1D4F}"/>
                        </a:ext>
                      </a:extLst>
                    </p:cNvPr>
                    <p:cNvSpPr/>
                    <p:nvPr/>
                  </p:nvSpPr>
                  <p:spPr>
                    <a:xfrm>
                      <a:off x="17693639" y="11641454"/>
                      <a:ext cx="188596" cy="244315"/>
                    </a:xfrm>
                    <a:custGeom>
                      <a:avLst/>
                      <a:gdLst>
                        <a:gd name="connsiteX0" fmla="*/ 188596 w 188596"/>
                        <a:gd name="connsiteY0" fmla="*/ 218599 h 244315"/>
                        <a:gd name="connsiteX1" fmla="*/ 98585 w 188596"/>
                        <a:gd name="connsiteY1" fmla="*/ 244315 h 244315"/>
                        <a:gd name="connsiteX2" fmla="*/ 0 w 188596"/>
                        <a:gd name="connsiteY2" fmla="*/ 21431 h 244315"/>
                        <a:gd name="connsiteX3" fmla="*/ 85725 w 188596"/>
                        <a:gd name="connsiteY3" fmla="*/ 0 h 244315"/>
                      </a:gdLst>
                      <a:ahLst/>
                      <a:cxnLst>
                        <a:cxn ang="0">
                          <a:pos x="connsiteX0" y="connsiteY0"/>
                        </a:cxn>
                        <a:cxn ang="0">
                          <a:pos x="connsiteX1" y="connsiteY1"/>
                        </a:cxn>
                        <a:cxn ang="0">
                          <a:pos x="connsiteX2" y="connsiteY2"/>
                        </a:cxn>
                        <a:cxn ang="0">
                          <a:pos x="connsiteX3" y="connsiteY3"/>
                        </a:cxn>
                      </a:cxnLst>
                      <a:rect l="l" t="t" r="r" b="b"/>
                      <a:pathLst>
                        <a:path w="188596" h="244315">
                          <a:moveTo>
                            <a:pt x="188596" y="218599"/>
                          </a:moveTo>
                          <a:lnTo>
                            <a:pt x="98585" y="244315"/>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2" name="Freeform: Shape 541">
                      <a:extLst>
                        <a:ext uri="{FF2B5EF4-FFF2-40B4-BE49-F238E27FC236}">
                          <a16:creationId xmlns:a16="http://schemas.microsoft.com/office/drawing/2014/main" id="{6893298D-30B5-A72E-AF81-B20FB53D8EB4}"/>
                        </a:ext>
                      </a:extLst>
                    </p:cNvPr>
                    <p:cNvSpPr/>
                    <p:nvPr/>
                  </p:nvSpPr>
                  <p:spPr>
                    <a:xfrm>
                      <a:off x="17320736" y="10839925"/>
                      <a:ext cx="398620" cy="698658"/>
                    </a:xfrm>
                    <a:custGeom>
                      <a:avLst/>
                      <a:gdLst>
                        <a:gd name="connsiteX0" fmla="*/ 398621 w 398620"/>
                        <a:gd name="connsiteY0" fmla="*/ 672942 h 698658"/>
                        <a:gd name="connsiteX1" fmla="*/ 312896 w 398620"/>
                        <a:gd name="connsiteY1" fmla="*/ 698659 h 698658"/>
                        <a:gd name="connsiteX2" fmla="*/ 0 w 398620"/>
                        <a:gd name="connsiteY2" fmla="*/ 21431 h 698658"/>
                        <a:gd name="connsiteX3" fmla="*/ 85725 w 398620"/>
                        <a:gd name="connsiteY3" fmla="*/ 0 h 698658"/>
                      </a:gdLst>
                      <a:ahLst/>
                      <a:cxnLst>
                        <a:cxn ang="0">
                          <a:pos x="connsiteX0" y="connsiteY0"/>
                        </a:cxn>
                        <a:cxn ang="0">
                          <a:pos x="connsiteX1" y="connsiteY1"/>
                        </a:cxn>
                        <a:cxn ang="0">
                          <a:pos x="connsiteX2" y="connsiteY2"/>
                        </a:cxn>
                        <a:cxn ang="0">
                          <a:pos x="connsiteX3" y="connsiteY3"/>
                        </a:cxn>
                      </a:cxnLst>
                      <a:rect l="l" t="t" r="r" b="b"/>
                      <a:pathLst>
                        <a:path w="398620" h="698658">
                          <a:moveTo>
                            <a:pt x="398621" y="672942"/>
                          </a:moveTo>
                          <a:lnTo>
                            <a:pt x="312896" y="698659"/>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3" name="Freeform: Shape 542">
                      <a:extLst>
                        <a:ext uri="{FF2B5EF4-FFF2-40B4-BE49-F238E27FC236}">
                          <a16:creationId xmlns:a16="http://schemas.microsoft.com/office/drawing/2014/main" id="{ED31C1E5-325B-74E1-F49F-AF79E15EB91B}"/>
                        </a:ext>
                      </a:extLst>
                    </p:cNvPr>
                    <p:cNvSpPr/>
                    <p:nvPr/>
                  </p:nvSpPr>
                  <p:spPr>
                    <a:xfrm>
                      <a:off x="16947832" y="10034111"/>
                      <a:ext cx="398621" cy="698658"/>
                    </a:xfrm>
                    <a:custGeom>
                      <a:avLst/>
                      <a:gdLst>
                        <a:gd name="connsiteX0" fmla="*/ 398621 w 398621"/>
                        <a:gd name="connsiteY0" fmla="*/ 677227 h 698658"/>
                        <a:gd name="connsiteX1" fmla="*/ 312896 w 398621"/>
                        <a:gd name="connsiteY1" fmla="*/ 698658 h 698658"/>
                        <a:gd name="connsiteX2" fmla="*/ 0 w 398621"/>
                        <a:gd name="connsiteY2" fmla="*/ 21431 h 698658"/>
                        <a:gd name="connsiteX3" fmla="*/ 85725 w 398621"/>
                        <a:gd name="connsiteY3" fmla="*/ 0 h 698658"/>
                      </a:gdLst>
                      <a:ahLst/>
                      <a:cxnLst>
                        <a:cxn ang="0">
                          <a:pos x="connsiteX0" y="connsiteY0"/>
                        </a:cxn>
                        <a:cxn ang="0">
                          <a:pos x="connsiteX1" y="connsiteY1"/>
                        </a:cxn>
                        <a:cxn ang="0">
                          <a:pos x="connsiteX2" y="connsiteY2"/>
                        </a:cxn>
                        <a:cxn ang="0">
                          <a:pos x="connsiteX3" y="connsiteY3"/>
                        </a:cxn>
                      </a:cxnLst>
                      <a:rect l="l" t="t" r="r" b="b"/>
                      <a:pathLst>
                        <a:path w="398621" h="698658">
                          <a:moveTo>
                            <a:pt x="398621" y="677227"/>
                          </a:moveTo>
                          <a:lnTo>
                            <a:pt x="312896" y="698658"/>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4" name="Freeform: Shape 543">
                      <a:extLst>
                        <a:ext uri="{FF2B5EF4-FFF2-40B4-BE49-F238E27FC236}">
                          <a16:creationId xmlns:a16="http://schemas.microsoft.com/office/drawing/2014/main" id="{A87BF4E8-C337-8ADE-1A7D-D918698DFEBD}"/>
                        </a:ext>
                      </a:extLst>
                    </p:cNvPr>
                    <p:cNvSpPr/>
                    <p:nvPr/>
                  </p:nvSpPr>
                  <p:spPr>
                    <a:xfrm>
                      <a:off x="16574928" y="9228295"/>
                      <a:ext cx="402907" cy="698658"/>
                    </a:xfrm>
                    <a:custGeom>
                      <a:avLst/>
                      <a:gdLst>
                        <a:gd name="connsiteX0" fmla="*/ 402908 w 402907"/>
                        <a:gd name="connsiteY0" fmla="*/ 677228 h 698658"/>
                        <a:gd name="connsiteX1" fmla="*/ 312896 w 402907"/>
                        <a:gd name="connsiteY1" fmla="*/ 698659 h 698658"/>
                        <a:gd name="connsiteX2" fmla="*/ 0 w 402907"/>
                        <a:gd name="connsiteY2" fmla="*/ 25717 h 698658"/>
                        <a:gd name="connsiteX3" fmla="*/ 90012 w 402907"/>
                        <a:gd name="connsiteY3" fmla="*/ 0 h 698658"/>
                      </a:gdLst>
                      <a:ahLst/>
                      <a:cxnLst>
                        <a:cxn ang="0">
                          <a:pos x="connsiteX0" y="connsiteY0"/>
                        </a:cxn>
                        <a:cxn ang="0">
                          <a:pos x="connsiteX1" y="connsiteY1"/>
                        </a:cxn>
                        <a:cxn ang="0">
                          <a:pos x="connsiteX2" y="connsiteY2"/>
                        </a:cxn>
                        <a:cxn ang="0">
                          <a:pos x="connsiteX3" y="connsiteY3"/>
                        </a:cxn>
                      </a:cxnLst>
                      <a:rect l="l" t="t" r="r" b="b"/>
                      <a:pathLst>
                        <a:path w="402907" h="698658">
                          <a:moveTo>
                            <a:pt x="402908" y="677228"/>
                          </a:moveTo>
                          <a:lnTo>
                            <a:pt x="312896" y="698659"/>
                          </a:lnTo>
                          <a:lnTo>
                            <a:pt x="0" y="25717"/>
                          </a:lnTo>
                          <a:lnTo>
                            <a:pt x="90012"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5" name="Freeform: Shape 544">
                      <a:extLst>
                        <a:ext uri="{FF2B5EF4-FFF2-40B4-BE49-F238E27FC236}">
                          <a16:creationId xmlns:a16="http://schemas.microsoft.com/office/drawing/2014/main" id="{08ACC656-B8C9-7CF6-8EB8-79D423A81C41}"/>
                        </a:ext>
                      </a:extLst>
                    </p:cNvPr>
                    <p:cNvSpPr/>
                    <p:nvPr/>
                  </p:nvSpPr>
                  <p:spPr>
                    <a:xfrm>
                      <a:off x="16206311" y="8426767"/>
                      <a:ext cx="398620" cy="698658"/>
                    </a:xfrm>
                    <a:custGeom>
                      <a:avLst/>
                      <a:gdLst>
                        <a:gd name="connsiteX0" fmla="*/ 398621 w 398620"/>
                        <a:gd name="connsiteY0" fmla="*/ 677227 h 698658"/>
                        <a:gd name="connsiteX1" fmla="*/ 312896 w 398620"/>
                        <a:gd name="connsiteY1" fmla="*/ 698658 h 698658"/>
                        <a:gd name="connsiteX2" fmla="*/ 0 w 398620"/>
                        <a:gd name="connsiteY2" fmla="*/ 21431 h 698658"/>
                        <a:gd name="connsiteX3" fmla="*/ 85725 w 398620"/>
                        <a:gd name="connsiteY3" fmla="*/ 0 h 698658"/>
                      </a:gdLst>
                      <a:ahLst/>
                      <a:cxnLst>
                        <a:cxn ang="0">
                          <a:pos x="connsiteX0" y="connsiteY0"/>
                        </a:cxn>
                        <a:cxn ang="0">
                          <a:pos x="connsiteX1" y="connsiteY1"/>
                        </a:cxn>
                        <a:cxn ang="0">
                          <a:pos x="connsiteX2" y="connsiteY2"/>
                        </a:cxn>
                        <a:cxn ang="0">
                          <a:pos x="connsiteX3" y="connsiteY3"/>
                        </a:cxn>
                      </a:cxnLst>
                      <a:rect l="l" t="t" r="r" b="b"/>
                      <a:pathLst>
                        <a:path w="398620" h="698658">
                          <a:moveTo>
                            <a:pt x="398621" y="677227"/>
                          </a:moveTo>
                          <a:lnTo>
                            <a:pt x="312896" y="698658"/>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6" name="Freeform: Shape 545">
                      <a:extLst>
                        <a:ext uri="{FF2B5EF4-FFF2-40B4-BE49-F238E27FC236}">
                          <a16:creationId xmlns:a16="http://schemas.microsoft.com/office/drawing/2014/main" id="{052A5D19-CDAE-6CE2-15A7-27A50233BDD2}"/>
                        </a:ext>
                      </a:extLst>
                    </p:cNvPr>
                    <p:cNvSpPr/>
                    <p:nvPr/>
                  </p:nvSpPr>
                  <p:spPr>
                    <a:xfrm>
                      <a:off x="16017716" y="8019573"/>
                      <a:ext cx="214312" cy="300037"/>
                    </a:xfrm>
                    <a:custGeom>
                      <a:avLst/>
                      <a:gdLst>
                        <a:gd name="connsiteX0" fmla="*/ 214313 w 214312"/>
                        <a:gd name="connsiteY0" fmla="*/ 278606 h 300037"/>
                        <a:gd name="connsiteX1" fmla="*/ 128588 w 214312"/>
                        <a:gd name="connsiteY1" fmla="*/ 300038 h 300037"/>
                        <a:gd name="connsiteX2" fmla="*/ 0 w 214312"/>
                        <a:gd name="connsiteY2" fmla="*/ 21431 h 300037"/>
                        <a:gd name="connsiteX3" fmla="*/ 85725 w 214312"/>
                        <a:gd name="connsiteY3" fmla="*/ 0 h 300037"/>
                      </a:gdLst>
                      <a:ahLst/>
                      <a:cxnLst>
                        <a:cxn ang="0">
                          <a:pos x="connsiteX0" y="connsiteY0"/>
                        </a:cxn>
                        <a:cxn ang="0">
                          <a:pos x="connsiteX1" y="connsiteY1"/>
                        </a:cxn>
                        <a:cxn ang="0">
                          <a:pos x="connsiteX2" y="connsiteY2"/>
                        </a:cxn>
                        <a:cxn ang="0">
                          <a:pos x="connsiteX3" y="connsiteY3"/>
                        </a:cxn>
                      </a:cxnLst>
                      <a:rect l="l" t="t" r="r" b="b"/>
                      <a:pathLst>
                        <a:path w="214312" h="300037">
                          <a:moveTo>
                            <a:pt x="214313" y="278606"/>
                          </a:moveTo>
                          <a:lnTo>
                            <a:pt x="128588" y="300038"/>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7" name="Freeform: Shape 546">
                      <a:extLst>
                        <a:ext uri="{FF2B5EF4-FFF2-40B4-BE49-F238E27FC236}">
                          <a16:creationId xmlns:a16="http://schemas.microsoft.com/office/drawing/2014/main" id="{95A38D2B-1A80-3B61-0CA3-BEDC1C5B2F05}"/>
                        </a:ext>
                      </a:extLst>
                    </p:cNvPr>
                    <p:cNvSpPr/>
                    <p:nvPr/>
                  </p:nvSpPr>
                  <p:spPr>
                    <a:xfrm>
                      <a:off x="16017716" y="7955279"/>
                      <a:ext cx="201453" cy="85725"/>
                    </a:xfrm>
                    <a:custGeom>
                      <a:avLst/>
                      <a:gdLst>
                        <a:gd name="connsiteX0" fmla="*/ 85725 w 201453"/>
                        <a:gd name="connsiteY0" fmla="*/ 64294 h 85725"/>
                        <a:gd name="connsiteX1" fmla="*/ 0 w 201453"/>
                        <a:gd name="connsiteY1" fmla="*/ 85725 h 85725"/>
                        <a:gd name="connsiteX2" fmla="*/ 115729 w 201453"/>
                        <a:gd name="connsiteY2" fmla="*/ 21431 h 85725"/>
                        <a:gd name="connsiteX3" fmla="*/ 201454 w 201453"/>
                        <a:gd name="connsiteY3" fmla="*/ 0 h 85725"/>
                      </a:gdLst>
                      <a:ahLst/>
                      <a:cxnLst>
                        <a:cxn ang="0">
                          <a:pos x="connsiteX0" y="connsiteY0"/>
                        </a:cxn>
                        <a:cxn ang="0">
                          <a:pos x="connsiteX1" y="connsiteY1"/>
                        </a:cxn>
                        <a:cxn ang="0">
                          <a:pos x="connsiteX2" y="connsiteY2"/>
                        </a:cxn>
                        <a:cxn ang="0">
                          <a:pos x="connsiteX3" y="connsiteY3"/>
                        </a:cxn>
                      </a:cxnLst>
                      <a:rect l="l" t="t" r="r" b="b"/>
                      <a:pathLst>
                        <a:path w="201453" h="85725">
                          <a:moveTo>
                            <a:pt x="85725" y="64294"/>
                          </a:moveTo>
                          <a:lnTo>
                            <a:pt x="0" y="85725"/>
                          </a:lnTo>
                          <a:lnTo>
                            <a:pt x="115729" y="21431"/>
                          </a:lnTo>
                          <a:lnTo>
                            <a:pt x="201454"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8" name="Freeform: Shape 547">
                      <a:extLst>
                        <a:ext uri="{FF2B5EF4-FFF2-40B4-BE49-F238E27FC236}">
                          <a16:creationId xmlns:a16="http://schemas.microsoft.com/office/drawing/2014/main" id="{8A7C1198-EA3E-20CD-E05C-4EDDCAEAC4D7}"/>
                        </a:ext>
                      </a:extLst>
                    </p:cNvPr>
                    <p:cNvSpPr/>
                    <p:nvPr/>
                  </p:nvSpPr>
                  <p:spPr>
                    <a:xfrm>
                      <a:off x="16956405" y="11512867"/>
                      <a:ext cx="762951" cy="415765"/>
                    </a:xfrm>
                    <a:custGeom>
                      <a:avLst/>
                      <a:gdLst>
                        <a:gd name="connsiteX0" fmla="*/ 85725 w 762951"/>
                        <a:gd name="connsiteY0" fmla="*/ 390049 h 415765"/>
                        <a:gd name="connsiteX1" fmla="*/ 0 w 762951"/>
                        <a:gd name="connsiteY1" fmla="*/ 415765 h 415765"/>
                        <a:gd name="connsiteX2" fmla="*/ 677227 w 762951"/>
                        <a:gd name="connsiteY2" fmla="*/ 25717 h 415765"/>
                        <a:gd name="connsiteX3" fmla="*/ 762952 w 762951"/>
                        <a:gd name="connsiteY3" fmla="*/ 0 h 415765"/>
                      </a:gdLst>
                      <a:ahLst/>
                      <a:cxnLst>
                        <a:cxn ang="0">
                          <a:pos x="connsiteX0" y="connsiteY0"/>
                        </a:cxn>
                        <a:cxn ang="0">
                          <a:pos x="connsiteX1" y="connsiteY1"/>
                        </a:cxn>
                        <a:cxn ang="0">
                          <a:pos x="connsiteX2" y="connsiteY2"/>
                        </a:cxn>
                        <a:cxn ang="0">
                          <a:pos x="connsiteX3" y="connsiteY3"/>
                        </a:cxn>
                      </a:cxnLst>
                      <a:rect l="l" t="t" r="r" b="b"/>
                      <a:pathLst>
                        <a:path w="762951" h="415765">
                          <a:moveTo>
                            <a:pt x="85725" y="390049"/>
                          </a:moveTo>
                          <a:lnTo>
                            <a:pt x="0" y="415765"/>
                          </a:lnTo>
                          <a:lnTo>
                            <a:pt x="677227" y="25717"/>
                          </a:lnTo>
                          <a:lnTo>
                            <a:pt x="762952"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49" name="Freeform: Shape 548">
                      <a:extLst>
                        <a:ext uri="{FF2B5EF4-FFF2-40B4-BE49-F238E27FC236}">
                          <a16:creationId xmlns:a16="http://schemas.microsoft.com/office/drawing/2014/main" id="{7C58D99F-21DE-DD08-DC2E-0B5AD5464CCF}"/>
                        </a:ext>
                      </a:extLst>
                    </p:cNvPr>
                    <p:cNvSpPr/>
                    <p:nvPr/>
                  </p:nvSpPr>
                  <p:spPr>
                    <a:xfrm>
                      <a:off x="16583501" y="10711338"/>
                      <a:ext cx="762952" cy="411480"/>
                    </a:xfrm>
                    <a:custGeom>
                      <a:avLst/>
                      <a:gdLst>
                        <a:gd name="connsiteX0" fmla="*/ 90012 w 762952"/>
                        <a:gd name="connsiteY0" fmla="*/ 390049 h 411480"/>
                        <a:gd name="connsiteX1" fmla="*/ 0 w 762952"/>
                        <a:gd name="connsiteY1" fmla="*/ 411480 h 411480"/>
                        <a:gd name="connsiteX2" fmla="*/ 677228 w 762952"/>
                        <a:gd name="connsiteY2" fmla="*/ 21431 h 411480"/>
                        <a:gd name="connsiteX3" fmla="*/ 762953 w 762952"/>
                        <a:gd name="connsiteY3" fmla="*/ 0 h 411480"/>
                      </a:gdLst>
                      <a:ahLst/>
                      <a:cxnLst>
                        <a:cxn ang="0">
                          <a:pos x="connsiteX0" y="connsiteY0"/>
                        </a:cxn>
                        <a:cxn ang="0">
                          <a:pos x="connsiteX1" y="connsiteY1"/>
                        </a:cxn>
                        <a:cxn ang="0">
                          <a:pos x="connsiteX2" y="connsiteY2"/>
                        </a:cxn>
                        <a:cxn ang="0">
                          <a:pos x="connsiteX3" y="connsiteY3"/>
                        </a:cxn>
                      </a:cxnLst>
                      <a:rect l="l" t="t" r="r" b="b"/>
                      <a:pathLst>
                        <a:path w="762952" h="411480">
                          <a:moveTo>
                            <a:pt x="90012" y="390049"/>
                          </a:moveTo>
                          <a:lnTo>
                            <a:pt x="0" y="411480"/>
                          </a:lnTo>
                          <a:lnTo>
                            <a:pt x="677228" y="21431"/>
                          </a:lnTo>
                          <a:lnTo>
                            <a:pt x="762953"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0" name="Freeform: Shape 549">
                      <a:extLst>
                        <a:ext uri="{FF2B5EF4-FFF2-40B4-BE49-F238E27FC236}">
                          <a16:creationId xmlns:a16="http://schemas.microsoft.com/office/drawing/2014/main" id="{78446779-2751-63B7-297C-D64C8ECC54E6}"/>
                        </a:ext>
                      </a:extLst>
                    </p:cNvPr>
                    <p:cNvSpPr/>
                    <p:nvPr/>
                  </p:nvSpPr>
                  <p:spPr>
                    <a:xfrm>
                      <a:off x="16210597" y="9905523"/>
                      <a:ext cx="767239" cy="415766"/>
                    </a:xfrm>
                    <a:custGeom>
                      <a:avLst/>
                      <a:gdLst>
                        <a:gd name="connsiteX0" fmla="*/ 90012 w 767239"/>
                        <a:gd name="connsiteY0" fmla="*/ 390048 h 415766"/>
                        <a:gd name="connsiteX1" fmla="*/ 0 w 767239"/>
                        <a:gd name="connsiteY1" fmla="*/ 415766 h 415766"/>
                        <a:gd name="connsiteX2" fmla="*/ 677228 w 767239"/>
                        <a:gd name="connsiteY2" fmla="*/ 21431 h 415766"/>
                        <a:gd name="connsiteX3" fmla="*/ 767239 w 767239"/>
                        <a:gd name="connsiteY3" fmla="*/ 0 h 415766"/>
                      </a:gdLst>
                      <a:ahLst/>
                      <a:cxnLst>
                        <a:cxn ang="0">
                          <a:pos x="connsiteX0" y="connsiteY0"/>
                        </a:cxn>
                        <a:cxn ang="0">
                          <a:pos x="connsiteX1" y="connsiteY1"/>
                        </a:cxn>
                        <a:cxn ang="0">
                          <a:pos x="connsiteX2" y="connsiteY2"/>
                        </a:cxn>
                        <a:cxn ang="0">
                          <a:pos x="connsiteX3" y="connsiteY3"/>
                        </a:cxn>
                      </a:cxnLst>
                      <a:rect l="l" t="t" r="r" b="b"/>
                      <a:pathLst>
                        <a:path w="767239" h="415766">
                          <a:moveTo>
                            <a:pt x="90012" y="390048"/>
                          </a:moveTo>
                          <a:lnTo>
                            <a:pt x="0" y="415766"/>
                          </a:lnTo>
                          <a:lnTo>
                            <a:pt x="677228" y="21431"/>
                          </a:lnTo>
                          <a:lnTo>
                            <a:pt x="767239"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1" name="Freeform: Shape 550">
                      <a:extLst>
                        <a:ext uri="{FF2B5EF4-FFF2-40B4-BE49-F238E27FC236}">
                          <a16:creationId xmlns:a16="http://schemas.microsoft.com/office/drawing/2014/main" id="{53554BDA-6851-BF7F-7FB6-865CDA9AAA18}"/>
                        </a:ext>
                      </a:extLst>
                    </p:cNvPr>
                    <p:cNvSpPr/>
                    <p:nvPr/>
                  </p:nvSpPr>
                  <p:spPr>
                    <a:xfrm>
                      <a:off x="15841980" y="9103994"/>
                      <a:ext cx="762951" cy="411480"/>
                    </a:xfrm>
                    <a:custGeom>
                      <a:avLst/>
                      <a:gdLst>
                        <a:gd name="connsiteX0" fmla="*/ 85725 w 762951"/>
                        <a:gd name="connsiteY0" fmla="*/ 390049 h 411480"/>
                        <a:gd name="connsiteX1" fmla="*/ 0 w 762951"/>
                        <a:gd name="connsiteY1" fmla="*/ 411480 h 411480"/>
                        <a:gd name="connsiteX2" fmla="*/ 677227 w 762951"/>
                        <a:gd name="connsiteY2" fmla="*/ 21431 h 411480"/>
                        <a:gd name="connsiteX3" fmla="*/ 762952 w 762951"/>
                        <a:gd name="connsiteY3" fmla="*/ 0 h 411480"/>
                      </a:gdLst>
                      <a:ahLst/>
                      <a:cxnLst>
                        <a:cxn ang="0">
                          <a:pos x="connsiteX0" y="connsiteY0"/>
                        </a:cxn>
                        <a:cxn ang="0">
                          <a:pos x="connsiteX1" y="connsiteY1"/>
                        </a:cxn>
                        <a:cxn ang="0">
                          <a:pos x="connsiteX2" y="connsiteY2"/>
                        </a:cxn>
                        <a:cxn ang="0">
                          <a:pos x="connsiteX3" y="connsiteY3"/>
                        </a:cxn>
                      </a:cxnLst>
                      <a:rect l="l" t="t" r="r" b="b"/>
                      <a:pathLst>
                        <a:path w="762951" h="411480">
                          <a:moveTo>
                            <a:pt x="85725" y="390049"/>
                          </a:moveTo>
                          <a:lnTo>
                            <a:pt x="0" y="411480"/>
                          </a:lnTo>
                          <a:lnTo>
                            <a:pt x="677227" y="21431"/>
                          </a:lnTo>
                          <a:lnTo>
                            <a:pt x="762952"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2" name="Freeform: Shape 551">
                      <a:extLst>
                        <a:ext uri="{FF2B5EF4-FFF2-40B4-BE49-F238E27FC236}">
                          <a16:creationId xmlns:a16="http://schemas.microsoft.com/office/drawing/2014/main" id="{0F7E134D-BBE2-A389-4B1D-11C2445E96B5}"/>
                        </a:ext>
                      </a:extLst>
                    </p:cNvPr>
                    <p:cNvSpPr/>
                    <p:nvPr/>
                  </p:nvSpPr>
                  <p:spPr>
                    <a:xfrm>
                      <a:off x="15469076" y="8298179"/>
                      <a:ext cx="762952" cy="415766"/>
                    </a:xfrm>
                    <a:custGeom>
                      <a:avLst/>
                      <a:gdLst>
                        <a:gd name="connsiteX0" fmla="*/ 85725 w 762952"/>
                        <a:gd name="connsiteY0" fmla="*/ 390048 h 415766"/>
                        <a:gd name="connsiteX1" fmla="*/ 0 w 762952"/>
                        <a:gd name="connsiteY1" fmla="*/ 415766 h 415766"/>
                        <a:gd name="connsiteX2" fmla="*/ 677228 w 762952"/>
                        <a:gd name="connsiteY2" fmla="*/ 21431 h 415766"/>
                        <a:gd name="connsiteX3" fmla="*/ 762953 w 762952"/>
                        <a:gd name="connsiteY3" fmla="*/ 0 h 415766"/>
                      </a:gdLst>
                      <a:ahLst/>
                      <a:cxnLst>
                        <a:cxn ang="0">
                          <a:pos x="connsiteX0" y="connsiteY0"/>
                        </a:cxn>
                        <a:cxn ang="0">
                          <a:pos x="connsiteX1" y="connsiteY1"/>
                        </a:cxn>
                        <a:cxn ang="0">
                          <a:pos x="connsiteX2" y="connsiteY2"/>
                        </a:cxn>
                        <a:cxn ang="0">
                          <a:pos x="connsiteX3" y="connsiteY3"/>
                        </a:cxn>
                      </a:cxnLst>
                      <a:rect l="l" t="t" r="r" b="b"/>
                      <a:pathLst>
                        <a:path w="762952" h="415766">
                          <a:moveTo>
                            <a:pt x="85725" y="390048"/>
                          </a:moveTo>
                          <a:lnTo>
                            <a:pt x="0" y="415766"/>
                          </a:lnTo>
                          <a:lnTo>
                            <a:pt x="677228" y="21431"/>
                          </a:lnTo>
                          <a:lnTo>
                            <a:pt x="762953"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3" name="Freeform: Shape 552">
                      <a:extLst>
                        <a:ext uri="{FF2B5EF4-FFF2-40B4-BE49-F238E27FC236}">
                          <a16:creationId xmlns:a16="http://schemas.microsoft.com/office/drawing/2014/main" id="{DC938B86-5139-F3CB-9DDC-F4D8B4F35A3C}"/>
                        </a:ext>
                      </a:extLst>
                    </p:cNvPr>
                    <p:cNvSpPr/>
                    <p:nvPr/>
                  </p:nvSpPr>
                  <p:spPr>
                    <a:xfrm>
                      <a:off x="15224759" y="8478202"/>
                      <a:ext cx="1864518" cy="3861911"/>
                    </a:xfrm>
                    <a:custGeom>
                      <a:avLst/>
                      <a:gdLst>
                        <a:gd name="connsiteX0" fmla="*/ 1864519 w 1864518"/>
                        <a:gd name="connsiteY0" fmla="*/ 3840480 h 3861911"/>
                        <a:gd name="connsiteX1" fmla="*/ 1774508 w 1864518"/>
                        <a:gd name="connsiteY1" fmla="*/ 3861911 h 3861911"/>
                        <a:gd name="connsiteX2" fmla="*/ 0 w 1864518"/>
                        <a:gd name="connsiteY2" fmla="*/ 21431 h 3861911"/>
                        <a:gd name="connsiteX3" fmla="*/ 85725 w 1864518"/>
                        <a:gd name="connsiteY3" fmla="*/ 0 h 3861911"/>
                      </a:gdLst>
                      <a:ahLst/>
                      <a:cxnLst>
                        <a:cxn ang="0">
                          <a:pos x="connsiteX0" y="connsiteY0"/>
                        </a:cxn>
                        <a:cxn ang="0">
                          <a:pos x="connsiteX1" y="connsiteY1"/>
                        </a:cxn>
                        <a:cxn ang="0">
                          <a:pos x="connsiteX2" y="connsiteY2"/>
                        </a:cxn>
                        <a:cxn ang="0">
                          <a:pos x="connsiteX3" y="connsiteY3"/>
                        </a:cxn>
                      </a:cxnLst>
                      <a:rect l="l" t="t" r="r" b="b"/>
                      <a:pathLst>
                        <a:path w="1864518" h="3861911">
                          <a:moveTo>
                            <a:pt x="1864519" y="3840480"/>
                          </a:moveTo>
                          <a:lnTo>
                            <a:pt x="1774508" y="3861911"/>
                          </a:lnTo>
                          <a:lnTo>
                            <a:pt x="0" y="21431"/>
                          </a:lnTo>
                          <a:lnTo>
                            <a:pt x="85725" y="0"/>
                          </a:ln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4" name="Freeform: Shape 553">
                      <a:extLst>
                        <a:ext uri="{FF2B5EF4-FFF2-40B4-BE49-F238E27FC236}">
                          <a16:creationId xmlns:a16="http://schemas.microsoft.com/office/drawing/2014/main" id="{9CD0FA04-9CB8-42A8-1815-6A7DD731839B}"/>
                        </a:ext>
                      </a:extLst>
                    </p:cNvPr>
                    <p:cNvSpPr/>
                    <p:nvPr/>
                  </p:nvSpPr>
                  <p:spPr>
                    <a:xfrm>
                      <a:off x="15310484" y="7955279"/>
                      <a:ext cx="2683192" cy="4367688"/>
                    </a:xfrm>
                    <a:custGeom>
                      <a:avLst/>
                      <a:gdLst>
                        <a:gd name="connsiteX0" fmla="*/ 1731646 w 2683192"/>
                        <a:gd name="connsiteY0" fmla="*/ 3947637 h 4367688"/>
                        <a:gd name="connsiteX1" fmla="*/ 1418749 w 2683192"/>
                        <a:gd name="connsiteY1" fmla="*/ 3270408 h 4367688"/>
                        <a:gd name="connsiteX2" fmla="*/ 2095977 w 2683192"/>
                        <a:gd name="connsiteY2" fmla="*/ 2880360 h 4367688"/>
                        <a:gd name="connsiteX3" fmla="*/ 2408873 w 2683192"/>
                        <a:gd name="connsiteY3" fmla="*/ 3557588 h 4367688"/>
                        <a:gd name="connsiteX4" fmla="*/ 1731646 w 2683192"/>
                        <a:gd name="connsiteY4" fmla="*/ 3947637 h 4367688"/>
                        <a:gd name="connsiteX5" fmla="*/ 1731646 w 2683192"/>
                        <a:gd name="connsiteY5" fmla="*/ 3947637 h 4367688"/>
                        <a:gd name="connsiteX6" fmla="*/ 1050131 w 2683192"/>
                        <a:gd name="connsiteY6" fmla="*/ 2468880 h 4367688"/>
                        <a:gd name="connsiteX7" fmla="*/ 1363028 w 2683192"/>
                        <a:gd name="connsiteY7" fmla="*/ 3146107 h 4367688"/>
                        <a:gd name="connsiteX8" fmla="*/ 2040255 w 2683192"/>
                        <a:gd name="connsiteY8" fmla="*/ 2756058 h 4367688"/>
                        <a:gd name="connsiteX9" fmla="*/ 1727359 w 2683192"/>
                        <a:gd name="connsiteY9" fmla="*/ 2078831 h 4367688"/>
                        <a:gd name="connsiteX10" fmla="*/ 1050131 w 2683192"/>
                        <a:gd name="connsiteY10" fmla="*/ 2468880 h 4367688"/>
                        <a:gd name="connsiteX11" fmla="*/ 1050131 w 2683192"/>
                        <a:gd name="connsiteY11" fmla="*/ 2468880 h 4367688"/>
                        <a:gd name="connsiteX12" fmla="*/ 677228 w 2683192"/>
                        <a:gd name="connsiteY12" fmla="*/ 1667351 h 4367688"/>
                        <a:gd name="connsiteX13" fmla="*/ 1354455 w 2683192"/>
                        <a:gd name="connsiteY13" fmla="*/ 1277302 h 4367688"/>
                        <a:gd name="connsiteX14" fmla="*/ 1667352 w 2683192"/>
                        <a:gd name="connsiteY14" fmla="*/ 1954530 h 4367688"/>
                        <a:gd name="connsiteX15" fmla="*/ 990124 w 2683192"/>
                        <a:gd name="connsiteY15" fmla="*/ 2344579 h 4367688"/>
                        <a:gd name="connsiteX16" fmla="*/ 677228 w 2683192"/>
                        <a:gd name="connsiteY16" fmla="*/ 1667351 h 4367688"/>
                        <a:gd name="connsiteX17" fmla="*/ 677228 w 2683192"/>
                        <a:gd name="connsiteY17" fmla="*/ 1667351 h 4367688"/>
                        <a:gd name="connsiteX18" fmla="*/ 304324 w 2683192"/>
                        <a:gd name="connsiteY18" fmla="*/ 861536 h 4367688"/>
                        <a:gd name="connsiteX19" fmla="*/ 617220 w 2683192"/>
                        <a:gd name="connsiteY19" fmla="*/ 1538764 h 4367688"/>
                        <a:gd name="connsiteX20" fmla="*/ 1294447 w 2683192"/>
                        <a:gd name="connsiteY20" fmla="*/ 1148715 h 4367688"/>
                        <a:gd name="connsiteX21" fmla="*/ 981552 w 2683192"/>
                        <a:gd name="connsiteY21" fmla="*/ 471488 h 4367688"/>
                        <a:gd name="connsiteX22" fmla="*/ 304324 w 2683192"/>
                        <a:gd name="connsiteY22" fmla="*/ 861536 h 4367688"/>
                        <a:gd name="connsiteX23" fmla="*/ 304324 w 2683192"/>
                        <a:gd name="connsiteY23" fmla="*/ 861536 h 4367688"/>
                        <a:gd name="connsiteX24" fmla="*/ 908685 w 2683192"/>
                        <a:gd name="connsiteY24" fmla="*/ 0 h 4367688"/>
                        <a:gd name="connsiteX25" fmla="*/ 792956 w 2683192"/>
                        <a:gd name="connsiteY25" fmla="*/ 68580 h 4367688"/>
                        <a:gd name="connsiteX26" fmla="*/ 921544 w 2683192"/>
                        <a:gd name="connsiteY26" fmla="*/ 347186 h 4367688"/>
                        <a:gd name="connsiteX27" fmla="*/ 244316 w 2683192"/>
                        <a:gd name="connsiteY27" fmla="*/ 737235 h 4367688"/>
                        <a:gd name="connsiteX28" fmla="*/ 115729 w 2683192"/>
                        <a:gd name="connsiteY28" fmla="*/ 458629 h 4367688"/>
                        <a:gd name="connsiteX29" fmla="*/ 0 w 2683192"/>
                        <a:gd name="connsiteY29" fmla="*/ 527208 h 4367688"/>
                        <a:gd name="connsiteX30" fmla="*/ 1774508 w 2683192"/>
                        <a:gd name="connsiteY30" fmla="*/ 4367689 h 4367688"/>
                        <a:gd name="connsiteX31" fmla="*/ 1890237 w 2683192"/>
                        <a:gd name="connsiteY31" fmla="*/ 4299109 h 4367688"/>
                        <a:gd name="connsiteX32" fmla="*/ 1787366 w 2683192"/>
                        <a:gd name="connsiteY32" fmla="*/ 4080510 h 4367688"/>
                        <a:gd name="connsiteX33" fmla="*/ 2464595 w 2683192"/>
                        <a:gd name="connsiteY33" fmla="*/ 3690462 h 4367688"/>
                        <a:gd name="connsiteX34" fmla="*/ 2567464 w 2683192"/>
                        <a:gd name="connsiteY34" fmla="*/ 3909059 h 4367688"/>
                        <a:gd name="connsiteX35" fmla="*/ 2683192 w 2683192"/>
                        <a:gd name="connsiteY35" fmla="*/ 3840481 h 4367688"/>
                        <a:gd name="connsiteX36" fmla="*/ 908685 w 2683192"/>
                        <a:gd name="connsiteY36" fmla="*/ 0 h 436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83192" h="4367688">
                          <a:moveTo>
                            <a:pt x="1731646" y="3947637"/>
                          </a:moveTo>
                          <a:lnTo>
                            <a:pt x="1418749" y="3270408"/>
                          </a:lnTo>
                          <a:lnTo>
                            <a:pt x="2095977" y="2880360"/>
                          </a:lnTo>
                          <a:lnTo>
                            <a:pt x="2408873" y="3557588"/>
                          </a:lnTo>
                          <a:lnTo>
                            <a:pt x="1731646" y="3947637"/>
                          </a:lnTo>
                          <a:lnTo>
                            <a:pt x="1731646" y="3947637"/>
                          </a:lnTo>
                          <a:close/>
                          <a:moveTo>
                            <a:pt x="1050131" y="2468880"/>
                          </a:moveTo>
                          <a:lnTo>
                            <a:pt x="1363028" y="3146107"/>
                          </a:lnTo>
                          <a:lnTo>
                            <a:pt x="2040255" y="2756058"/>
                          </a:lnTo>
                          <a:lnTo>
                            <a:pt x="1727359" y="2078831"/>
                          </a:lnTo>
                          <a:lnTo>
                            <a:pt x="1050131" y="2468880"/>
                          </a:lnTo>
                          <a:lnTo>
                            <a:pt x="1050131" y="2468880"/>
                          </a:lnTo>
                          <a:close/>
                          <a:moveTo>
                            <a:pt x="677228" y="1667351"/>
                          </a:moveTo>
                          <a:lnTo>
                            <a:pt x="1354455" y="1277302"/>
                          </a:lnTo>
                          <a:lnTo>
                            <a:pt x="1667352" y="1954530"/>
                          </a:lnTo>
                          <a:lnTo>
                            <a:pt x="990124" y="2344579"/>
                          </a:lnTo>
                          <a:lnTo>
                            <a:pt x="677228" y="1667351"/>
                          </a:lnTo>
                          <a:lnTo>
                            <a:pt x="677228" y="1667351"/>
                          </a:lnTo>
                          <a:close/>
                          <a:moveTo>
                            <a:pt x="304324" y="861536"/>
                          </a:moveTo>
                          <a:lnTo>
                            <a:pt x="617220" y="1538764"/>
                          </a:lnTo>
                          <a:lnTo>
                            <a:pt x="1294447" y="1148715"/>
                          </a:lnTo>
                          <a:lnTo>
                            <a:pt x="981552" y="471488"/>
                          </a:lnTo>
                          <a:lnTo>
                            <a:pt x="304324" y="861536"/>
                          </a:lnTo>
                          <a:lnTo>
                            <a:pt x="304324" y="861536"/>
                          </a:lnTo>
                          <a:close/>
                          <a:moveTo>
                            <a:pt x="908685" y="0"/>
                          </a:moveTo>
                          <a:lnTo>
                            <a:pt x="792956" y="68580"/>
                          </a:lnTo>
                          <a:lnTo>
                            <a:pt x="921544" y="347186"/>
                          </a:lnTo>
                          <a:lnTo>
                            <a:pt x="244316" y="737235"/>
                          </a:lnTo>
                          <a:lnTo>
                            <a:pt x="115729" y="458629"/>
                          </a:lnTo>
                          <a:lnTo>
                            <a:pt x="0" y="527208"/>
                          </a:lnTo>
                          <a:lnTo>
                            <a:pt x="1774508" y="4367689"/>
                          </a:lnTo>
                          <a:lnTo>
                            <a:pt x="1890237" y="4299109"/>
                          </a:lnTo>
                          <a:lnTo>
                            <a:pt x="1787366" y="4080510"/>
                          </a:lnTo>
                          <a:lnTo>
                            <a:pt x="2464595" y="3690462"/>
                          </a:lnTo>
                          <a:lnTo>
                            <a:pt x="2567464" y="3909059"/>
                          </a:lnTo>
                          <a:lnTo>
                            <a:pt x="2683192" y="3840481"/>
                          </a:lnTo>
                          <a:lnTo>
                            <a:pt x="908685" y="0"/>
                          </a:ln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55" name="Freeform: Shape 554">
                      <a:extLst>
                        <a:ext uri="{FF2B5EF4-FFF2-40B4-BE49-F238E27FC236}">
                          <a16:creationId xmlns:a16="http://schemas.microsoft.com/office/drawing/2014/main" id="{03AB646B-3210-3584-4722-98A8231B8673}"/>
                        </a:ext>
                      </a:extLst>
                    </p:cNvPr>
                    <p:cNvSpPr/>
                    <p:nvPr/>
                  </p:nvSpPr>
                  <p:spPr>
                    <a:xfrm>
                      <a:off x="15224759" y="8409621"/>
                      <a:ext cx="201453" cy="90011"/>
                    </a:xfrm>
                    <a:custGeom>
                      <a:avLst/>
                      <a:gdLst>
                        <a:gd name="connsiteX0" fmla="*/ 85725 w 201453"/>
                        <a:gd name="connsiteY0" fmla="*/ 68580 h 90011"/>
                        <a:gd name="connsiteX1" fmla="*/ 0 w 201453"/>
                        <a:gd name="connsiteY1" fmla="*/ 90012 h 90011"/>
                        <a:gd name="connsiteX2" fmla="*/ 115729 w 201453"/>
                        <a:gd name="connsiteY2" fmla="*/ 25718 h 90011"/>
                        <a:gd name="connsiteX3" fmla="*/ 201454 w 201453"/>
                        <a:gd name="connsiteY3" fmla="*/ 0 h 90011"/>
                      </a:gdLst>
                      <a:ahLst/>
                      <a:cxnLst>
                        <a:cxn ang="0">
                          <a:pos x="connsiteX0" y="connsiteY0"/>
                        </a:cxn>
                        <a:cxn ang="0">
                          <a:pos x="connsiteX1" y="connsiteY1"/>
                        </a:cxn>
                        <a:cxn ang="0">
                          <a:pos x="connsiteX2" y="connsiteY2"/>
                        </a:cxn>
                        <a:cxn ang="0">
                          <a:pos x="connsiteX3" y="connsiteY3"/>
                        </a:cxn>
                      </a:cxnLst>
                      <a:rect l="l" t="t" r="r" b="b"/>
                      <a:pathLst>
                        <a:path w="201453" h="90011">
                          <a:moveTo>
                            <a:pt x="85725" y="68580"/>
                          </a:moveTo>
                          <a:lnTo>
                            <a:pt x="0" y="90012"/>
                          </a:lnTo>
                          <a:lnTo>
                            <a:pt x="115729" y="25718"/>
                          </a:lnTo>
                          <a:lnTo>
                            <a:pt x="201454" y="0"/>
                          </a:ln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508" name="Graphic 4">
                  <a:extLst>
                    <a:ext uri="{FF2B5EF4-FFF2-40B4-BE49-F238E27FC236}">
                      <a16:creationId xmlns:a16="http://schemas.microsoft.com/office/drawing/2014/main" id="{51AC7299-CA4C-2294-769C-C91E5D4C8665}"/>
                    </a:ext>
                  </a:extLst>
                </p:cNvPr>
                <p:cNvGrpSpPr/>
                <p:nvPr/>
              </p:nvGrpSpPr>
              <p:grpSpPr>
                <a:xfrm>
                  <a:off x="16300784" y="7513521"/>
                  <a:ext cx="2044366" cy="4135240"/>
                  <a:chOff x="16300784" y="7513521"/>
                  <a:chExt cx="2044366" cy="4135240"/>
                </a:xfrm>
                <a:solidFill>
                  <a:srgbClr val="000000"/>
                </a:solidFill>
              </p:grpSpPr>
              <p:grpSp>
                <p:nvGrpSpPr>
                  <p:cNvPr id="509" name="Graphic 4">
                    <a:extLst>
                      <a:ext uri="{FF2B5EF4-FFF2-40B4-BE49-F238E27FC236}">
                        <a16:creationId xmlns:a16="http://schemas.microsoft.com/office/drawing/2014/main" id="{4993F2F0-AD51-CA16-F3F7-06BF6FC42BE1}"/>
                      </a:ext>
                    </a:extLst>
                  </p:cNvPr>
                  <p:cNvGrpSpPr/>
                  <p:nvPr/>
                </p:nvGrpSpPr>
                <p:grpSpPr>
                  <a:xfrm>
                    <a:off x="16691863" y="7513521"/>
                    <a:ext cx="924086" cy="1152492"/>
                    <a:chOff x="16691863" y="7513521"/>
                    <a:chExt cx="924086" cy="1152492"/>
                  </a:xfrm>
                  <a:solidFill>
                    <a:srgbClr val="000000"/>
                  </a:solidFill>
                </p:grpSpPr>
                <p:sp>
                  <p:nvSpPr>
                    <p:cNvPr id="536" name="Freeform: Shape 535">
                      <a:extLst>
                        <a:ext uri="{FF2B5EF4-FFF2-40B4-BE49-F238E27FC236}">
                          <a16:creationId xmlns:a16="http://schemas.microsoft.com/office/drawing/2014/main" id="{053D729D-D45F-4F80-FF6A-5F1A9F5E270F}"/>
                        </a:ext>
                      </a:extLst>
                    </p:cNvPr>
                    <p:cNvSpPr/>
                    <p:nvPr/>
                  </p:nvSpPr>
                  <p:spPr>
                    <a:xfrm>
                      <a:off x="16691863" y="7513521"/>
                      <a:ext cx="165958" cy="398895"/>
                    </a:xfrm>
                    <a:custGeom>
                      <a:avLst/>
                      <a:gdLst>
                        <a:gd name="connsiteX0" fmla="*/ 58802 w 165958"/>
                        <a:gd name="connsiteY0" fmla="*/ 364605 h 398895"/>
                        <a:gd name="connsiteX1" fmla="*/ 28798 w 165958"/>
                        <a:gd name="connsiteY1" fmla="*/ 330315 h 398895"/>
                        <a:gd name="connsiteX2" fmla="*/ 7367 w 165958"/>
                        <a:gd name="connsiteY2" fmla="*/ 240304 h 398895"/>
                        <a:gd name="connsiteX3" fmla="*/ 45943 w 165958"/>
                        <a:gd name="connsiteY3" fmla="*/ 163152 h 398895"/>
                        <a:gd name="connsiteX4" fmla="*/ 3081 w 165958"/>
                        <a:gd name="connsiteY4" fmla="*/ 60281 h 398895"/>
                        <a:gd name="connsiteX5" fmla="*/ 71661 w 165958"/>
                        <a:gd name="connsiteY5" fmla="*/ 274 h 398895"/>
                        <a:gd name="connsiteX6" fmla="*/ 123096 w 165958"/>
                        <a:gd name="connsiteY6" fmla="*/ 68854 h 398895"/>
                        <a:gd name="connsiteX7" fmla="*/ 157386 w 165958"/>
                        <a:gd name="connsiteY7" fmla="*/ 128862 h 398895"/>
                        <a:gd name="connsiteX8" fmla="*/ 165958 w 165958"/>
                        <a:gd name="connsiteY8" fmla="*/ 236018 h 398895"/>
                        <a:gd name="connsiteX9" fmla="*/ 148813 w 165958"/>
                        <a:gd name="connsiteY9" fmla="*/ 304598 h 398895"/>
                        <a:gd name="connsiteX10" fmla="*/ 161672 w 165958"/>
                        <a:gd name="connsiteY10" fmla="*/ 343174 h 398895"/>
                        <a:gd name="connsiteX11" fmla="*/ 140241 w 165958"/>
                        <a:gd name="connsiteY11" fmla="*/ 398896 h 398895"/>
                        <a:gd name="connsiteX12" fmla="*/ 58802 w 165958"/>
                        <a:gd name="connsiteY12" fmla="*/ 364605 h 39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958" h="398895">
                          <a:moveTo>
                            <a:pt x="58802" y="364605"/>
                          </a:moveTo>
                          <a:cubicBezTo>
                            <a:pt x="63088" y="351747"/>
                            <a:pt x="50230" y="360319"/>
                            <a:pt x="28798" y="330315"/>
                          </a:cubicBezTo>
                          <a:cubicBezTo>
                            <a:pt x="24512" y="308884"/>
                            <a:pt x="3081" y="257449"/>
                            <a:pt x="7367" y="240304"/>
                          </a:cubicBezTo>
                          <a:cubicBezTo>
                            <a:pt x="11653" y="214587"/>
                            <a:pt x="45943" y="184583"/>
                            <a:pt x="45943" y="163152"/>
                          </a:cubicBezTo>
                          <a:cubicBezTo>
                            <a:pt x="45943" y="141721"/>
                            <a:pt x="-14064" y="77427"/>
                            <a:pt x="3081" y="60281"/>
                          </a:cubicBezTo>
                          <a:cubicBezTo>
                            <a:pt x="15940" y="43137"/>
                            <a:pt x="58802" y="-4012"/>
                            <a:pt x="71661" y="274"/>
                          </a:cubicBezTo>
                          <a:cubicBezTo>
                            <a:pt x="88806" y="8846"/>
                            <a:pt x="105950" y="38850"/>
                            <a:pt x="123096" y="68854"/>
                          </a:cubicBezTo>
                          <a:cubicBezTo>
                            <a:pt x="135955" y="94572"/>
                            <a:pt x="157386" y="120289"/>
                            <a:pt x="157386" y="128862"/>
                          </a:cubicBezTo>
                          <a:cubicBezTo>
                            <a:pt x="161672" y="163152"/>
                            <a:pt x="165958" y="197441"/>
                            <a:pt x="165958" y="236018"/>
                          </a:cubicBezTo>
                          <a:cubicBezTo>
                            <a:pt x="161672" y="266022"/>
                            <a:pt x="153099" y="283166"/>
                            <a:pt x="148813" y="304598"/>
                          </a:cubicBezTo>
                          <a:cubicBezTo>
                            <a:pt x="144527" y="317456"/>
                            <a:pt x="161672" y="334602"/>
                            <a:pt x="161672" y="343174"/>
                          </a:cubicBezTo>
                          <a:cubicBezTo>
                            <a:pt x="157386" y="360319"/>
                            <a:pt x="140241" y="377464"/>
                            <a:pt x="140241" y="398896"/>
                          </a:cubicBezTo>
                          <a:lnTo>
                            <a:pt x="58802" y="364605"/>
                          </a:ln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37" name="Freeform: Shape 536">
                      <a:extLst>
                        <a:ext uri="{FF2B5EF4-FFF2-40B4-BE49-F238E27FC236}">
                          <a16:creationId xmlns:a16="http://schemas.microsoft.com/office/drawing/2014/main" id="{F3422375-BA68-899F-C152-1D57C9209E75}"/>
                        </a:ext>
                      </a:extLst>
                    </p:cNvPr>
                    <p:cNvSpPr/>
                    <p:nvPr/>
                  </p:nvSpPr>
                  <p:spPr>
                    <a:xfrm>
                      <a:off x="16888876" y="8234156"/>
                      <a:ext cx="727073" cy="431857"/>
                    </a:xfrm>
                    <a:custGeom>
                      <a:avLst/>
                      <a:gdLst>
                        <a:gd name="connsiteX0" fmla="*/ 50384 w 727073"/>
                        <a:gd name="connsiteY0" fmla="*/ 171180 h 431857"/>
                        <a:gd name="connsiteX1" fmla="*/ 140395 w 727073"/>
                        <a:gd name="connsiteY1" fmla="*/ 222614 h 431857"/>
                        <a:gd name="connsiteX2" fmla="*/ 569020 w 727073"/>
                        <a:gd name="connsiteY2" fmla="*/ 428355 h 431857"/>
                        <a:gd name="connsiteX3" fmla="*/ 629028 w 727073"/>
                        <a:gd name="connsiteY3" fmla="*/ 171180 h 431857"/>
                        <a:gd name="connsiteX4" fmla="*/ 161827 w 727073"/>
                        <a:gd name="connsiteY4" fmla="*/ 8302 h 431857"/>
                        <a:gd name="connsiteX5" fmla="*/ 50384 w 727073"/>
                        <a:gd name="connsiteY5" fmla="*/ 171180 h 43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73" h="431857">
                          <a:moveTo>
                            <a:pt x="50384" y="171180"/>
                          </a:moveTo>
                          <a:cubicBezTo>
                            <a:pt x="67529" y="188324"/>
                            <a:pt x="97533" y="201183"/>
                            <a:pt x="140395" y="222614"/>
                          </a:cubicBezTo>
                          <a:cubicBezTo>
                            <a:pt x="200402" y="248332"/>
                            <a:pt x="461864" y="406923"/>
                            <a:pt x="569020" y="428355"/>
                          </a:cubicBezTo>
                          <a:cubicBezTo>
                            <a:pt x="731898" y="462644"/>
                            <a:pt x="796192" y="235473"/>
                            <a:pt x="629028" y="171180"/>
                          </a:cubicBezTo>
                          <a:cubicBezTo>
                            <a:pt x="547588" y="136889"/>
                            <a:pt x="264696" y="34019"/>
                            <a:pt x="161827" y="8302"/>
                          </a:cubicBezTo>
                          <a:cubicBezTo>
                            <a:pt x="-5338" y="-38847"/>
                            <a:pt x="-43914" y="128317"/>
                            <a:pt x="50384" y="171180"/>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38" name="Freeform: Shape 537">
                      <a:extLst>
                        <a:ext uri="{FF2B5EF4-FFF2-40B4-BE49-F238E27FC236}">
                          <a16:creationId xmlns:a16="http://schemas.microsoft.com/office/drawing/2014/main" id="{ECF3529A-1029-A572-3C3B-CBC223B00AC6}"/>
                        </a:ext>
                      </a:extLst>
                    </p:cNvPr>
                    <p:cNvSpPr/>
                    <p:nvPr/>
                  </p:nvSpPr>
                  <p:spPr>
                    <a:xfrm>
                      <a:off x="16724947" y="7818119"/>
                      <a:ext cx="345757" cy="591973"/>
                    </a:xfrm>
                    <a:custGeom>
                      <a:avLst/>
                      <a:gdLst>
                        <a:gd name="connsiteX0" fmla="*/ 167164 w 345757"/>
                        <a:gd name="connsiteY0" fmla="*/ 552927 h 591973"/>
                        <a:gd name="connsiteX1" fmla="*/ 17145 w 345757"/>
                        <a:gd name="connsiteY1" fmla="*/ 115729 h 591973"/>
                        <a:gd name="connsiteX2" fmla="*/ 12859 w 345757"/>
                        <a:gd name="connsiteY2" fmla="*/ 77153 h 591973"/>
                        <a:gd name="connsiteX3" fmla="*/ 0 w 345757"/>
                        <a:gd name="connsiteY3" fmla="*/ 42863 h 591973"/>
                        <a:gd name="connsiteX4" fmla="*/ 107156 w 345757"/>
                        <a:gd name="connsiteY4" fmla="*/ 0 h 591973"/>
                        <a:gd name="connsiteX5" fmla="*/ 124302 w 345757"/>
                        <a:gd name="connsiteY5" fmla="*/ 34290 h 591973"/>
                        <a:gd name="connsiteX6" fmla="*/ 145733 w 345757"/>
                        <a:gd name="connsiteY6" fmla="*/ 55721 h 591973"/>
                        <a:gd name="connsiteX7" fmla="*/ 317183 w 345757"/>
                        <a:gd name="connsiteY7" fmla="*/ 420053 h 591973"/>
                        <a:gd name="connsiteX8" fmla="*/ 330041 w 345757"/>
                        <a:gd name="connsiteY8" fmla="*/ 544354 h 591973"/>
                        <a:gd name="connsiteX9" fmla="*/ 244316 w 345757"/>
                        <a:gd name="connsiteY9" fmla="*/ 591503 h 591973"/>
                        <a:gd name="connsiteX10" fmla="*/ 167164 w 345757"/>
                        <a:gd name="connsiteY10" fmla="*/ 552927 h 59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757" h="591973">
                          <a:moveTo>
                            <a:pt x="167164" y="552927"/>
                          </a:moveTo>
                          <a:cubicBezTo>
                            <a:pt x="90012" y="424339"/>
                            <a:pt x="64294" y="265748"/>
                            <a:pt x="17145" y="115729"/>
                          </a:cubicBezTo>
                          <a:cubicBezTo>
                            <a:pt x="12859" y="107156"/>
                            <a:pt x="12859" y="94298"/>
                            <a:pt x="12859" y="77153"/>
                          </a:cubicBezTo>
                          <a:cubicBezTo>
                            <a:pt x="8572" y="68580"/>
                            <a:pt x="4287" y="51436"/>
                            <a:pt x="0" y="42863"/>
                          </a:cubicBezTo>
                          <a:cubicBezTo>
                            <a:pt x="30004" y="47149"/>
                            <a:pt x="102870" y="12859"/>
                            <a:pt x="107156" y="0"/>
                          </a:cubicBezTo>
                          <a:cubicBezTo>
                            <a:pt x="111443" y="12859"/>
                            <a:pt x="115729" y="21431"/>
                            <a:pt x="124302" y="34290"/>
                          </a:cubicBezTo>
                          <a:cubicBezTo>
                            <a:pt x="132874" y="42863"/>
                            <a:pt x="137160" y="47149"/>
                            <a:pt x="145733" y="55721"/>
                          </a:cubicBezTo>
                          <a:cubicBezTo>
                            <a:pt x="205740" y="150019"/>
                            <a:pt x="287179" y="338614"/>
                            <a:pt x="317183" y="420053"/>
                          </a:cubicBezTo>
                          <a:cubicBezTo>
                            <a:pt x="334328" y="471488"/>
                            <a:pt x="364331" y="514350"/>
                            <a:pt x="330041" y="544354"/>
                          </a:cubicBezTo>
                          <a:cubicBezTo>
                            <a:pt x="295752" y="570071"/>
                            <a:pt x="265747" y="595789"/>
                            <a:pt x="244316" y="591503"/>
                          </a:cubicBezTo>
                          <a:cubicBezTo>
                            <a:pt x="210027" y="582930"/>
                            <a:pt x="184309" y="578644"/>
                            <a:pt x="167164" y="552927"/>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510" name="Freeform: Shape 509">
                    <a:extLst>
                      <a:ext uri="{FF2B5EF4-FFF2-40B4-BE49-F238E27FC236}">
                        <a16:creationId xmlns:a16="http://schemas.microsoft.com/office/drawing/2014/main" id="{C790AD19-30F6-C187-7C42-42011CD0F040}"/>
                      </a:ext>
                    </a:extLst>
                  </p:cNvPr>
                  <p:cNvSpPr/>
                  <p:nvPr/>
                </p:nvSpPr>
                <p:spPr>
                  <a:xfrm>
                    <a:off x="17185635" y="9332921"/>
                    <a:ext cx="442170" cy="2013990"/>
                  </a:xfrm>
                  <a:custGeom>
                    <a:avLst/>
                    <a:gdLst>
                      <a:gd name="connsiteX0" fmla="*/ 366558 w 442170"/>
                      <a:gd name="connsiteY0" fmla="*/ 1892767 h 2013990"/>
                      <a:gd name="connsiteX1" fmla="*/ 357985 w 442170"/>
                      <a:gd name="connsiteY1" fmla="*/ 1142673 h 2013990"/>
                      <a:gd name="connsiteX2" fmla="*/ 310838 w 442170"/>
                      <a:gd name="connsiteY2" fmla="*/ 881212 h 2013990"/>
                      <a:gd name="connsiteX3" fmla="*/ 349414 w 442170"/>
                      <a:gd name="connsiteY3" fmla="*/ 658327 h 2013990"/>
                      <a:gd name="connsiteX4" fmla="*/ 439425 w 442170"/>
                      <a:gd name="connsiteY4" fmla="*/ 349717 h 2013990"/>
                      <a:gd name="connsiteX5" fmla="*/ 383703 w 442170"/>
                      <a:gd name="connsiteY5" fmla="*/ 41107 h 2013990"/>
                      <a:gd name="connsiteX6" fmla="*/ 15086 w 442170"/>
                      <a:gd name="connsiteY6" fmla="*/ 169694 h 2013990"/>
                      <a:gd name="connsiteX7" fmla="*/ 19372 w 442170"/>
                      <a:gd name="connsiteY7" fmla="*/ 632609 h 2013990"/>
                      <a:gd name="connsiteX8" fmla="*/ 19372 w 442170"/>
                      <a:gd name="connsiteY8" fmla="*/ 679758 h 2013990"/>
                      <a:gd name="connsiteX9" fmla="*/ 19372 w 442170"/>
                      <a:gd name="connsiteY9" fmla="*/ 834063 h 2013990"/>
                      <a:gd name="connsiteX10" fmla="*/ 49376 w 442170"/>
                      <a:gd name="connsiteY10" fmla="*/ 1018372 h 2013990"/>
                      <a:gd name="connsiteX11" fmla="*/ 109383 w 442170"/>
                      <a:gd name="connsiteY11" fmla="*/ 1369844 h 2013990"/>
                      <a:gd name="connsiteX12" fmla="*/ 135101 w 442170"/>
                      <a:gd name="connsiteY12" fmla="*/ 1592729 h 2013990"/>
                      <a:gd name="connsiteX13" fmla="*/ 186536 w 442170"/>
                      <a:gd name="connsiteY13" fmla="*/ 2012782 h 2013990"/>
                      <a:gd name="connsiteX14" fmla="*/ 366558 w 442170"/>
                      <a:gd name="connsiteY14" fmla="*/ 1892767 h 201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170" h="2013990">
                        <a:moveTo>
                          <a:pt x="366558" y="1892767"/>
                        </a:moveTo>
                        <a:cubicBezTo>
                          <a:pt x="392276" y="1657023"/>
                          <a:pt x="422279" y="1284119"/>
                          <a:pt x="357985" y="1142673"/>
                        </a:cubicBezTo>
                        <a:cubicBezTo>
                          <a:pt x="327982" y="1069807"/>
                          <a:pt x="310838" y="962651"/>
                          <a:pt x="310838" y="881212"/>
                        </a:cubicBezTo>
                        <a:cubicBezTo>
                          <a:pt x="310838" y="859781"/>
                          <a:pt x="323696" y="756910"/>
                          <a:pt x="349414" y="658327"/>
                        </a:cubicBezTo>
                        <a:cubicBezTo>
                          <a:pt x="379417" y="555457"/>
                          <a:pt x="422279" y="452587"/>
                          <a:pt x="439425" y="349717"/>
                        </a:cubicBezTo>
                        <a:cubicBezTo>
                          <a:pt x="456570" y="225416"/>
                          <a:pt x="387990" y="41107"/>
                          <a:pt x="383703" y="41107"/>
                        </a:cubicBezTo>
                        <a:cubicBezTo>
                          <a:pt x="306551" y="-96053"/>
                          <a:pt x="15086" y="152550"/>
                          <a:pt x="15086" y="169694"/>
                        </a:cubicBezTo>
                        <a:cubicBezTo>
                          <a:pt x="-19204" y="281137"/>
                          <a:pt x="15086" y="568316"/>
                          <a:pt x="19372" y="632609"/>
                        </a:cubicBezTo>
                        <a:cubicBezTo>
                          <a:pt x="19372" y="645468"/>
                          <a:pt x="19372" y="662613"/>
                          <a:pt x="19372" y="679758"/>
                        </a:cubicBezTo>
                        <a:cubicBezTo>
                          <a:pt x="19372" y="726907"/>
                          <a:pt x="15086" y="774056"/>
                          <a:pt x="19372" y="834063"/>
                        </a:cubicBezTo>
                        <a:cubicBezTo>
                          <a:pt x="23658" y="906929"/>
                          <a:pt x="32231" y="945506"/>
                          <a:pt x="49376" y="1018372"/>
                        </a:cubicBezTo>
                        <a:cubicBezTo>
                          <a:pt x="66521" y="1112669"/>
                          <a:pt x="92239" y="1245543"/>
                          <a:pt x="109383" y="1369844"/>
                        </a:cubicBezTo>
                        <a:cubicBezTo>
                          <a:pt x="122242" y="1455569"/>
                          <a:pt x="130815" y="1537009"/>
                          <a:pt x="135101" y="1592729"/>
                        </a:cubicBezTo>
                        <a:cubicBezTo>
                          <a:pt x="139387" y="1627019"/>
                          <a:pt x="182250" y="1995637"/>
                          <a:pt x="186536" y="2012782"/>
                        </a:cubicBezTo>
                        <a:cubicBezTo>
                          <a:pt x="259402" y="2029927"/>
                          <a:pt x="315123" y="1858477"/>
                          <a:pt x="366558" y="1892767"/>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11" name="Freeform: Shape 510">
                    <a:extLst>
                      <a:ext uri="{FF2B5EF4-FFF2-40B4-BE49-F238E27FC236}">
                        <a16:creationId xmlns:a16="http://schemas.microsoft.com/office/drawing/2014/main" id="{755D02DD-3E27-194E-786C-1F7BBE6AAA40}"/>
                      </a:ext>
                    </a:extLst>
                  </p:cNvPr>
                  <p:cNvSpPr/>
                  <p:nvPr/>
                </p:nvSpPr>
                <p:spPr>
                  <a:xfrm>
                    <a:off x="16300784" y="9317893"/>
                    <a:ext cx="1180677" cy="604790"/>
                  </a:xfrm>
                  <a:custGeom>
                    <a:avLst/>
                    <a:gdLst>
                      <a:gd name="connsiteX0" fmla="*/ 1157112 w 1180677"/>
                      <a:gd name="connsiteY0" fmla="*/ 154718 h 604790"/>
                      <a:gd name="connsiteX1" fmla="*/ 762778 w 1180677"/>
                      <a:gd name="connsiteY1" fmla="*/ 137573 h 604790"/>
                      <a:gd name="connsiteX2" fmla="*/ 475598 w 1180677"/>
                      <a:gd name="connsiteY2" fmla="*/ 47562 h 604790"/>
                      <a:gd name="connsiteX3" fmla="*/ 115554 w 1180677"/>
                      <a:gd name="connsiteY3" fmla="*/ 413 h 604790"/>
                      <a:gd name="connsiteX4" fmla="*/ 4111 w 1180677"/>
                      <a:gd name="connsiteY4" fmla="*/ 77566 h 604790"/>
                      <a:gd name="connsiteX5" fmla="*/ 239855 w 1180677"/>
                      <a:gd name="connsiteY5" fmla="*/ 296165 h 604790"/>
                      <a:gd name="connsiteX6" fmla="*/ 664194 w 1180677"/>
                      <a:gd name="connsiteY6" fmla="*/ 523336 h 604790"/>
                      <a:gd name="connsiteX7" fmla="*/ 1002807 w 1180677"/>
                      <a:gd name="connsiteY7" fmla="*/ 596202 h 604790"/>
                      <a:gd name="connsiteX8" fmla="*/ 1157112 w 1180677"/>
                      <a:gd name="connsiteY8" fmla="*/ 154718 h 60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677" h="604790">
                        <a:moveTo>
                          <a:pt x="1157112" y="154718"/>
                        </a:moveTo>
                        <a:cubicBezTo>
                          <a:pt x="1101391" y="17558"/>
                          <a:pt x="801354" y="111856"/>
                          <a:pt x="762778" y="137573"/>
                        </a:cubicBezTo>
                        <a:cubicBezTo>
                          <a:pt x="672766" y="116142"/>
                          <a:pt x="582755" y="77566"/>
                          <a:pt x="475598" y="47562"/>
                        </a:cubicBezTo>
                        <a:cubicBezTo>
                          <a:pt x="394160" y="26131"/>
                          <a:pt x="201279" y="-3873"/>
                          <a:pt x="115554" y="413"/>
                        </a:cubicBezTo>
                        <a:cubicBezTo>
                          <a:pt x="59832" y="4699"/>
                          <a:pt x="16970" y="30417"/>
                          <a:pt x="4111" y="77566"/>
                        </a:cubicBezTo>
                        <a:cubicBezTo>
                          <a:pt x="-17320" y="159005"/>
                          <a:pt x="42687" y="227584"/>
                          <a:pt x="239855" y="296165"/>
                        </a:cubicBezTo>
                        <a:cubicBezTo>
                          <a:pt x="364156" y="339027"/>
                          <a:pt x="531320" y="454756"/>
                          <a:pt x="664194" y="523336"/>
                        </a:cubicBezTo>
                        <a:cubicBezTo>
                          <a:pt x="792781" y="587630"/>
                          <a:pt x="912796" y="621919"/>
                          <a:pt x="1002807" y="596202"/>
                        </a:cubicBezTo>
                        <a:cubicBezTo>
                          <a:pt x="1161398" y="549053"/>
                          <a:pt x="1217120" y="291878"/>
                          <a:pt x="1157112" y="154718"/>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12" name="Freeform: Shape 511">
                    <a:extLst>
                      <a:ext uri="{FF2B5EF4-FFF2-40B4-BE49-F238E27FC236}">
                        <a16:creationId xmlns:a16="http://schemas.microsoft.com/office/drawing/2014/main" id="{112EED70-C501-6A71-2749-D40BBBFC5856}"/>
                      </a:ext>
                    </a:extLst>
                  </p:cNvPr>
                  <p:cNvSpPr/>
                  <p:nvPr/>
                </p:nvSpPr>
                <p:spPr>
                  <a:xfrm>
                    <a:off x="16949542" y="8433124"/>
                    <a:ext cx="707958" cy="1154991"/>
                  </a:xfrm>
                  <a:custGeom>
                    <a:avLst/>
                    <a:gdLst>
                      <a:gd name="connsiteX0" fmla="*/ 624083 w 707958"/>
                      <a:gd name="connsiteY0" fmla="*/ 910900 h 1154991"/>
                      <a:gd name="connsiteX1" fmla="*/ 418343 w 707958"/>
                      <a:gd name="connsiteY1" fmla="*/ 1146644 h 1154991"/>
                      <a:gd name="connsiteX2" fmla="*/ 66870 w 707958"/>
                      <a:gd name="connsiteY2" fmla="*/ 1056632 h 1154991"/>
                      <a:gd name="connsiteX3" fmla="*/ 71157 w 707958"/>
                      <a:gd name="connsiteY3" fmla="*/ 1035201 h 1154991"/>
                      <a:gd name="connsiteX4" fmla="*/ 92588 w 707958"/>
                      <a:gd name="connsiteY4" fmla="*/ 795171 h 1154991"/>
                      <a:gd name="connsiteX5" fmla="*/ 15435 w 707958"/>
                      <a:gd name="connsiteY5" fmla="*/ 272249 h 1154991"/>
                      <a:gd name="connsiteX6" fmla="*/ 66870 w 707958"/>
                      <a:gd name="connsiteY6" fmla="*/ 212241 h 1154991"/>
                      <a:gd name="connsiteX7" fmla="*/ 512640 w 707958"/>
                      <a:gd name="connsiteY7" fmla="*/ 2215 h 1154991"/>
                      <a:gd name="connsiteX8" fmla="*/ 705521 w 707958"/>
                      <a:gd name="connsiteY8" fmla="*/ 280821 h 1154991"/>
                      <a:gd name="connsiteX9" fmla="*/ 624083 w 707958"/>
                      <a:gd name="connsiteY9" fmla="*/ 910900 h 115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7958" h="1154991">
                        <a:moveTo>
                          <a:pt x="624083" y="910900"/>
                        </a:moveTo>
                        <a:cubicBezTo>
                          <a:pt x="602651" y="1026628"/>
                          <a:pt x="542644" y="1120926"/>
                          <a:pt x="418343" y="1146644"/>
                        </a:cubicBezTo>
                        <a:cubicBezTo>
                          <a:pt x="268324" y="1176647"/>
                          <a:pt x="54011" y="1120926"/>
                          <a:pt x="66870" y="1056632"/>
                        </a:cubicBezTo>
                        <a:cubicBezTo>
                          <a:pt x="66870" y="1048060"/>
                          <a:pt x="71157" y="1043774"/>
                          <a:pt x="71157" y="1035201"/>
                        </a:cubicBezTo>
                        <a:cubicBezTo>
                          <a:pt x="88301" y="949476"/>
                          <a:pt x="105446" y="893755"/>
                          <a:pt x="92588" y="795171"/>
                        </a:cubicBezTo>
                        <a:cubicBezTo>
                          <a:pt x="71157" y="623721"/>
                          <a:pt x="-40286" y="405122"/>
                          <a:pt x="15435" y="272249"/>
                        </a:cubicBezTo>
                        <a:cubicBezTo>
                          <a:pt x="28294" y="242245"/>
                          <a:pt x="45439" y="229386"/>
                          <a:pt x="66870" y="212241"/>
                        </a:cubicBezTo>
                        <a:cubicBezTo>
                          <a:pt x="122592" y="165093"/>
                          <a:pt x="422629" y="15074"/>
                          <a:pt x="512640" y="2215"/>
                        </a:cubicBezTo>
                        <a:cubicBezTo>
                          <a:pt x="684090" y="-19216"/>
                          <a:pt x="718381" y="117944"/>
                          <a:pt x="705521" y="280821"/>
                        </a:cubicBezTo>
                        <a:cubicBezTo>
                          <a:pt x="684090" y="499420"/>
                          <a:pt x="585507" y="670870"/>
                          <a:pt x="624083" y="91090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13" name="Freeform: Shape 512">
                    <a:extLst>
                      <a:ext uri="{FF2B5EF4-FFF2-40B4-BE49-F238E27FC236}">
                        <a16:creationId xmlns:a16="http://schemas.microsoft.com/office/drawing/2014/main" id="{1FBE3BEF-8E9E-B7CC-87AB-0B2D265BF06C}"/>
                      </a:ext>
                    </a:extLst>
                  </p:cNvPr>
                  <p:cNvSpPr/>
                  <p:nvPr/>
                </p:nvSpPr>
                <p:spPr>
                  <a:xfrm>
                    <a:off x="16945990" y="8399049"/>
                    <a:ext cx="1399159" cy="1341000"/>
                  </a:xfrm>
                  <a:custGeom>
                    <a:avLst/>
                    <a:gdLst>
                      <a:gd name="connsiteX0" fmla="*/ 1399159 w 1399159"/>
                      <a:gd name="connsiteY0" fmla="*/ 1022128 h 1341000"/>
                      <a:gd name="connsiteX1" fmla="*/ 473329 w 1399159"/>
                      <a:gd name="connsiteY1" fmla="*/ 1159287 h 1341000"/>
                      <a:gd name="connsiteX2" fmla="*/ 36131 w 1399159"/>
                      <a:gd name="connsiteY2" fmla="*/ 559212 h 1341000"/>
                      <a:gd name="connsiteX3" fmla="*/ 14700 w 1399159"/>
                      <a:gd name="connsiteY3" fmla="*/ 302037 h 1341000"/>
                      <a:gd name="connsiteX4" fmla="*/ 66135 w 1399159"/>
                      <a:gd name="connsiteY4" fmla="*/ 242030 h 1341000"/>
                      <a:gd name="connsiteX5" fmla="*/ 494760 w 1399159"/>
                      <a:gd name="connsiteY5" fmla="*/ 2000 h 1341000"/>
                      <a:gd name="connsiteX6" fmla="*/ 713359 w 1399159"/>
                      <a:gd name="connsiteY6" fmla="*/ 297751 h 1341000"/>
                      <a:gd name="connsiteX7" fmla="*/ 1399159 w 1399159"/>
                      <a:gd name="connsiteY7" fmla="*/ 1022128 h 13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9159" h="1341000">
                        <a:moveTo>
                          <a:pt x="1399159" y="1022128"/>
                        </a:moveTo>
                        <a:cubicBezTo>
                          <a:pt x="1296289" y="1446466"/>
                          <a:pt x="781939" y="1399318"/>
                          <a:pt x="473329" y="1159287"/>
                        </a:cubicBezTo>
                        <a:cubicBezTo>
                          <a:pt x="306165" y="1030700"/>
                          <a:pt x="151860" y="820674"/>
                          <a:pt x="36131" y="559212"/>
                        </a:cubicBezTo>
                        <a:cubicBezTo>
                          <a:pt x="-2445" y="473487"/>
                          <a:pt x="-11017" y="366331"/>
                          <a:pt x="14700" y="302037"/>
                        </a:cubicBezTo>
                        <a:cubicBezTo>
                          <a:pt x="27559" y="272034"/>
                          <a:pt x="44704" y="259175"/>
                          <a:pt x="66135" y="242030"/>
                        </a:cubicBezTo>
                        <a:cubicBezTo>
                          <a:pt x="121856" y="194881"/>
                          <a:pt x="404749" y="10572"/>
                          <a:pt x="494760" y="2000"/>
                        </a:cubicBezTo>
                        <a:cubicBezTo>
                          <a:pt x="666210" y="-19431"/>
                          <a:pt x="704786" y="134874"/>
                          <a:pt x="713359" y="297751"/>
                        </a:cubicBezTo>
                        <a:cubicBezTo>
                          <a:pt x="734790" y="704945"/>
                          <a:pt x="949103" y="1009269"/>
                          <a:pt x="1399159" y="1022128"/>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14" name="Graphic 4">
                    <a:extLst>
                      <a:ext uri="{FF2B5EF4-FFF2-40B4-BE49-F238E27FC236}">
                        <a16:creationId xmlns:a16="http://schemas.microsoft.com/office/drawing/2014/main" id="{0C828831-263C-7421-F244-D9A4D4F17C2C}"/>
                      </a:ext>
                    </a:extLst>
                  </p:cNvPr>
                  <p:cNvGrpSpPr/>
                  <p:nvPr/>
                </p:nvGrpSpPr>
                <p:grpSpPr>
                  <a:xfrm>
                    <a:off x="17102137" y="7968252"/>
                    <a:ext cx="432134" cy="626381"/>
                    <a:chOff x="17102137" y="7968252"/>
                    <a:chExt cx="432134" cy="626381"/>
                  </a:xfrm>
                  <a:solidFill>
                    <a:srgbClr val="000000"/>
                  </a:solidFill>
                </p:grpSpPr>
                <p:grpSp>
                  <p:nvGrpSpPr>
                    <p:cNvPr id="527" name="Graphic 4">
                      <a:extLst>
                        <a:ext uri="{FF2B5EF4-FFF2-40B4-BE49-F238E27FC236}">
                          <a16:creationId xmlns:a16="http://schemas.microsoft.com/office/drawing/2014/main" id="{36F1D8AF-6FD4-8E27-55B1-ED84707A9F2C}"/>
                        </a:ext>
                      </a:extLst>
                    </p:cNvPr>
                    <p:cNvGrpSpPr/>
                    <p:nvPr/>
                  </p:nvGrpSpPr>
                  <p:grpSpPr>
                    <a:xfrm>
                      <a:off x="17102137" y="8169592"/>
                      <a:ext cx="334875" cy="425041"/>
                      <a:chOff x="17102137" y="8169592"/>
                      <a:chExt cx="334875" cy="425041"/>
                    </a:xfrm>
                    <a:solidFill>
                      <a:srgbClr val="000000"/>
                    </a:solidFill>
                  </p:grpSpPr>
                  <p:sp>
                    <p:nvSpPr>
                      <p:cNvPr id="534" name="Freeform: Shape 533">
                        <a:extLst>
                          <a:ext uri="{FF2B5EF4-FFF2-40B4-BE49-F238E27FC236}">
                            <a16:creationId xmlns:a16="http://schemas.microsoft.com/office/drawing/2014/main" id="{D438D925-2FD2-CC48-7329-17014F69E466}"/>
                          </a:ext>
                        </a:extLst>
                      </p:cNvPr>
                      <p:cNvSpPr/>
                      <p:nvPr/>
                    </p:nvSpPr>
                    <p:spPr>
                      <a:xfrm>
                        <a:off x="17153572" y="8169592"/>
                        <a:ext cx="244316" cy="351472"/>
                      </a:xfrm>
                      <a:custGeom>
                        <a:avLst/>
                        <a:gdLst>
                          <a:gd name="connsiteX0" fmla="*/ 0 w 244316"/>
                          <a:gd name="connsiteY0" fmla="*/ 145732 h 351472"/>
                          <a:gd name="connsiteX1" fmla="*/ 21431 w 244316"/>
                          <a:gd name="connsiteY1" fmla="*/ 351472 h 351472"/>
                          <a:gd name="connsiteX2" fmla="*/ 240030 w 244316"/>
                          <a:gd name="connsiteY2" fmla="*/ 261461 h 351472"/>
                          <a:gd name="connsiteX3" fmla="*/ 244316 w 244316"/>
                          <a:gd name="connsiteY3" fmla="*/ 171450 h 351472"/>
                          <a:gd name="connsiteX4" fmla="*/ 55721 w 244316"/>
                          <a:gd name="connsiteY4" fmla="*/ 0 h 351472"/>
                          <a:gd name="connsiteX5" fmla="*/ 0 w 244316"/>
                          <a:gd name="connsiteY5" fmla="*/ 145732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316" h="351472">
                            <a:moveTo>
                              <a:pt x="0" y="145732"/>
                            </a:moveTo>
                            <a:cubicBezTo>
                              <a:pt x="55721" y="175736"/>
                              <a:pt x="25718" y="312896"/>
                              <a:pt x="21431" y="351472"/>
                            </a:cubicBezTo>
                            <a:cubicBezTo>
                              <a:pt x="107156" y="347186"/>
                              <a:pt x="227171" y="325755"/>
                              <a:pt x="240030" y="261461"/>
                            </a:cubicBezTo>
                            <a:cubicBezTo>
                              <a:pt x="235744" y="227171"/>
                              <a:pt x="235744" y="188595"/>
                              <a:pt x="244316" y="171450"/>
                            </a:cubicBezTo>
                            <a:lnTo>
                              <a:pt x="55721" y="0"/>
                            </a:lnTo>
                            <a:lnTo>
                              <a:pt x="0" y="145732"/>
                            </a:ln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35" name="Freeform: Shape 534">
                        <a:extLst>
                          <a:ext uri="{FF2B5EF4-FFF2-40B4-BE49-F238E27FC236}">
                            <a16:creationId xmlns:a16="http://schemas.microsoft.com/office/drawing/2014/main" id="{FB2E6BA4-80A3-3595-612B-1D8F9C78D9FC}"/>
                          </a:ext>
                        </a:extLst>
                      </p:cNvPr>
                      <p:cNvSpPr/>
                      <p:nvPr/>
                    </p:nvSpPr>
                    <p:spPr>
                      <a:xfrm>
                        <a:off x="17102137" y="8431053"/>
                        <a:ext cx="334875" cy="163580"/>
                      </a:xfrm>
                      <a:custGeom>
                        <a:avLst/>
                        <a:gdLst>
                          <a:gd name="connsiteX0" fmla="*/ 291465 w 334875"/>
                          <a:gd name="connsiteY0" fmla="*/ 0 h 163580"/>
                          <a:gd name="connsiteX1" fmla="*/ 334327 w 334875"/>
                          <a:gd name="connsiteY1" fmla="*/ 51435 h 163580"/>
                          <a:gd name="connsiteX2" fmla="*/ 0 w 334875"/>
                          <a:gd name="connsiteY2" fmla="*/ 154305 h 163580"/>
                          <a:gd name="connsiteX3" fmla="*/ 68580 w 334875"/>
                          <a:gd name="connsiteY3" fmla="*/ 85725 h 163580"/>
                          <a:gd name="connsiteX4" fmla="*/ 291465 w 334875"/>
                          <a:gd name="connsiteY4" fmla="*/ 0 h 16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75" h="163580">
                            <a:moveTo>
                              <a:pt x="291465" y="0"/>
                            </a:moveTo>
                            <a:cubicBezTo>
                              <a:pt x="317182" y="8572"/>
                              <a:pt x="338614" y="34290"/>
                              <a:pt x="334327" y="51435"/>
                            </a:cubicBezTo>
                            <a:cubicBezTo>
                              <a:pt x="308610" y="154305"/>
                              <a:pt x="120015" y="180022"/>
                              <a:pt x="0" y="154305"/>
                            </a:cubicBezTo>
                            <a:cubicBezTo>
                              <a:pt x="0" y="154305"/>
                              <a:pt x="42863" y="94297"/>
                              <a:pt x="68580" y="85725"/>
                            </a:cubicBezTo>
                            <a:cubicBezTo>
                              <a:pt x="145732" y="94297"/>
                              <a:pt x="270034" y="64294"/>
                              <a:pt x="291465"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28" name="Graphic 4">
                      <a:extLst>
                        <a:ext uri="{FF2B5EF4-FFF2-40B4-BE49-F238E27FC236}">
                          <a16:creationId xmlns:a16="http://schemas.microsoft.com/office/drawing/2014/main" id="{A0E86239-7681-5D9F-E3AB-4CA7D1F6BE59}"/>
                        </a:ext>
                      </a:extLst>
                    </p:cNvPr>
                    <p:cNvGrpSpPr/>
                    <p:nvPr/>
                  </p:nvGrpSpPr>
                  <p:grpSpPr>
                    <a:xfrm>
                      <a:off x="17104246" y="7968252"/>
                      <a:ext cx="430025" cy="447263"/>
                      <a:chOff x="17104246" y="7968252"/>
                      <a:chExt cx="430025" cy="447263"/>
                    </a:xfrm>
                    <a:solidFill>
                      <a:srgbClr val="000000"/>
                    </a:solidFill>
                  </p:grpSpPr>
                  <p:sp>
                    <p:nvSpPr>
                      <p:cNvPr id="529" name="Freeform: Shape 528">
                        <a:extLst>
                          <a:ext uri="{FF2B5EF4-FFF2-40B4-BE49-F238E27FC236}">
                            <a16:creationId xmlns:a16="http://schemas.microsoft.com/office/drawing/2014/main" id="{FB16454B-1087-5AA5-367C-6B4BDBD6923B}"/>
                          </a:ext>
                        </a:extLst>
                      </p:cNvPr>
                      <p:cNvSpPr/>
                      <p:nvPr/>
                    </p:nvSpPr>
                    <p:spPr>
                      <a:xfrm>
                        <a:off x="17104246" y="7968252"/>
                        <a:ext cx="430025" cy="426229"/>
                      </a:xfrm>
                      <a:custGeom>
                        <a:avLst/>
                        <a:gdLst>
                          <a:gd name="connsiteX0" fmla="*/ 6463 w 430025"/>
                          <a:gd name="connsiteY0" fmla="*/ 407079 h 426229"/>
                          <a:gd name="connsiteX1" fmla="*/ 96475 w 430025"/>
                          <a:gd name="connsiteY1" fmla="*/ 424225 h 426229"/>
                          <a:gd name="connsiteX2" fmla="*/ 126478 w 430025"/>
                          <a:gd name="connsiteY2" fmla="*/ 299923 h 426229"/>
                          <a:gd name="connsiteX3" fmla="*/ 315073 w 430025"/>
                          <a:gd name="connsiteY3" fmla="*/ 394221 h 426229"/>
                          <a:gd name="connsiteX4" fmla="*/ 405085 w 430025"/>
                          <a:gd name="connsiteY4" fmla="*/ 291351 h 426229"/>
                          <a:gd name="connsiteX5" fmla="*/ 383653 w 430025"/>
                          <a:gd name="connsiteY5" fmla="*/ 68466 h 426229"/>
                          <a:gd name="connsiteX6" fmla="*/ 32181 w 430025"/>
                          <a:gd name="connsiteY6" fmla="*/ 137046 h 426229"/>
                          <a:gd name="connsiteX7" fmla="*/ 36467 w 430025"/>
                          <a:gd name="connsiteY7" fmla="*/ 209912 h 426229"/>
                          <a:gd name="connsiteX8" fmla="*/ 19322 w 430025"/>
                          <a:gd name="connsiteY8" fmla="*/ 227057 h 426229"/>
                          <a:gd name="connsiteX9" fmla="*/ 6463 w 430025"/>
                          <a:gd name="connsiteY9" fmla="*/ 407079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025" h="426229">
                            <a:moveTo>
                              <a:pt x="6463" y="407079"/>
                            </a:moveTo>
                            <a:cubicBezTo>
                              <a:pt x="19322" y="411366"/>
                              <a:pt x="66471" y="432797"/>
                              <a:pt x="96475" y="424225"/>
                            </a:cubicBezTo>
                            <a:cubicBezTo>
                              <a:pt x="122192" y="419938"/>
                              <a:pt x="147910" y="342786"/>
                              <a:pt x="126478" y="299923"/>
                            </a:cubicBezTo>
                            <a:cubicBezTo>
                              <a:pt x="96475" y="239916"/>
                              <a:pt x="302215" y="411366"/>
                              <a:pt x="315073" y="394221"/>
                            </a:cubicBezTo>
                            <a:cubicBezTo>
                              <a:pt x="340791" y="364217"/>
                              <a:pt x="383653" y="338500"/>
                              <a:pt x="405085" y="291351"/>
                            </a:cubicBezTo>
                            <a:cubicBezTo>
                              <a:pt x="439374" y="218485"/>
                              <a:pt x="443661" y="132760"/>
                              <a:pt x="383653" y="68466"/>
                            </a:cubicBezTo>
                            <a:cubicBezTo>
                              <a:pt x="272211" y="-51549"/>
                              <a:pt x="96475" y="-4400"/>
                              <a:pt x="32181" y="137046"/>
                            </a:cubicBezTo>
                            <a:cubicBezTo>
                              <a:pt x="19322" y="162763"/>
                              <a:pt x="40753" y="184194"/>
                              <a:pt x="36467" y="209912"/>
                            </a:cubicBezTo>
                            <a:cubicBezTo>
                              <a:pt x="36467" y="214198"/>
                              <a:pt x="27894" y="218485"/>
                              <a:pt x="19322" y="227057"/>
                            </a:cubicBezTo>
                            <a:cubicBezTo>
                              <a:pt x="10750" y="248488"/>
                              <a:pt x="-10682" y="398507"/>
                              <a:pt x="6463" y="407079"/>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30" name="Graphic 4">
                        <a:extLst>
                          <a:ext uri="{FF2B5EF4-FFF2-40B4-BE49-F238E27FC236}">
                            <a16:creationId xmlns:a16="http://schemas.microsoft.com/office/drawing/2014/main" id="{F8C7FFE7-BA2A-CB4D-BEA5-D1A3415BA380}"/>
                          </a:ext>
                        </a:extLst>
                      </p:cNvPr>
                      <p:cNvGrpSpPr/>
                      <p:nvPr/>
                    </p:nvGrpSpPr>
                    <p:grpSpPr>
                      <a:xfrm>
                        <a:off x="17217866" y="8270968"/>
                        <a:ext cx="43411" cy="97677"/>
                        <a:chOff x="17217866" y="8270968"/>
                        <a:chExt cx="43411" cy="97677"/>
                      </a:xfrm>
                      <a:solidFill>
                        <a:srgbClr val="000000"/>
                      </a:solidFill>
                    </p:grpSpPr>
                    <p:sp>
                      <p:nvSpPr>
                        <p:cNvPr id="532" name="Freeform: Shape 531">
                          <a:extLst>
                            <a:ext uri="{FF2B5EF4-FFF2-40B4-BE49-F238E27FC236}">
                              <a16:creationId xmlns:a16="http://schemas.microsoft.com/office/drawing/2014/main" id="{73080BFA-C05C-9E8C-2017-B0ADC2F47EDA}"/>
                            </a:ext>
                          </a:extLst>
                        </p:cNvPr>
                        <p:cNvSpPr/>
                        <p:nvPr/>
                      </p:nvSpPr>
                      <p:spPr>
                        <a:xfrm>
                          <a:off x="17217866" y="8270968"/>
                          <a:ext cx="43411" cy="97677"/>
                        </a:xfrm>
                        <a:custGeom>
                          <a:avLst/>
                          <a:gdLst>
                            <a:gd name="connsiteX0" fmla="*/ 4287 w 43411"/>
                            <a:gd name="connsiteY0" fmla="*/ 22925 h 97677"/>
                            <a:gd name="connsiteX1" fmla="*/ 17145 w 43411"/>
                            <a:gd name="connsiteY1" fmla="*/ 1494 h 97677"/>
                            <a:gd name="connsiteX2" fmla="*/ 42863 w 43411"/>
                            <a:gd name="connsiteY2" fmla="*/ 40070 h 97677"/>
                            <a:gd name="connsiteX3" fmla="*/ 0 w 43411"/>
                            <a:gd name="connsiteY3" fmla="*/ 91505 h 97677"/>
                            <a:gd name="connsiteX4" fmla="*/ 25718 w 43411"/>
                            <a:gd name="connsiteY4" fmla="*/ 44356 h 97677"/>
                            <a:gd name="connsiteX5" fmla="*/ 4287 w 43411"/>
                            <a:gd name="connsiteY5" fmla="*/ 22925 h 9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11" h="97677">
                              <a:moveTo>
                                <a:pt x="4287" y="22925"/>
                              </a:moveTo>
                              <a:cubicBezTo>
                                <a:pt x="0" y="1494"/>
                                <a:pt x="8572" y="-2793"/>
                                <a:pt x="17145" y="1494"/>
                              </a:cubicBezTo>
                              <a:cubicBezTo>
                                <a:pt x="25718" y="5780"/>
                                <a:pt x="38577" y="18638"/>
                                <a:pt x="42863" y="40070"/>
                              </a:cubicBezTo>
                              <a:cubicBezTo>
                                <a:pt x="47149" y="74360"/>
                                <a:pt x="25718" y="112937"/>
                                <a:pt x="0" y="91505"/>
                              </a:cubicBezTo>
                              <a:cubicBezTo>
                                <a:pt x="25718" y="95791"/>
                                <a:pt x="30004" y="65787"/>
                                <a:pt x="25718" y="44356"/>
                              </a:cubicBezTo>
                              <a:cubicBezTo>
                                <a:pt x="12859" y="27211"/>
                                <a:pt x="8572" y="18638"/>
                                <a:pt x="4287" y="22925"/>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33" name="Freeform: Shape 532">
                          <a:extLst>
                            <a:ext uri="{FF2B5EF4-FFF2-40B4-BE49-F238E27FC236}">
                              <a16:creationId xmlns:a16="http://schemas.microsoft.com/office/drawing/2014/main" id="{BF2F622E-DFF2-91C9-D3BC-60421E3C986F}"/>
                            </a:ext>
                          </a:extLst>
                        </p:cNvPr>
                        <p:cNvSpPr/>
                        <p:nvPr/>
                      </p:nvSpPr>
                      <p:spPr>
                        <a:xfrm>
                          <a:off x="17217866" y="8302465"/>
                          <a:ext cx="18920" cy="30666"/>
                        </a:xfrm>
                        <a:custGeom>
                          <a:avLst/>
                          <a:gdLst>
                            <a:gd name="connsiteX0" fmla="*/ 12859 w 18920"/>
                            <a:gd name="connsiteY0" fmla="*/ 0 h 30666"/>
                            <a:gd name="connsiteX1" fmla="*/ 0 w 18920"/>
                            <a:gd name="connsiteY1" fmla="*/ 25718 h 30666"/>
                            <a:gd name="connsiteX2" fmla="*/ 17145 w 18920"/>
                            <a:gd name="connsiteY2" fmla="*/ 25718 h 30666"/>
                            <a:gd name="connsiteX3" fmla="*/ 12859 w 18920"/>
                            <a:gd name="connsiteY3" fmla="*/ 0 h 30666"/>
                          </a:gdLst>
                          <a:ahLst/>
                          <a:cxnLst>
                            <a:cxn ang="0">
                              <a:pos x="connsiteX0" y="connsiteY0"/>
                            </a:cxn>
                            <a:cxn ang="0">
                              <a:pos x="connsiteX1" y="connsiteY1"/>
                            </a:cxn>
                            <a:cxn ang="0">
                              <a:pos x="connsiteX2" y="connsiteY2"/>
                            </a:cxn>
                            <a:cxn ang="0">
                              <a:pos x="connsiteX3" y="connsiteY3"/>
                            </a:cxn>
                          </a:cxnLst>
                          <a:rect l="l" t="t" r="r" b="b"/>
                          <a:pathLst>
                            <a:path w="18920" h="30666">
                              <a:moveTo>
                                <a:pt x="12859" y="0"/>
                              </a:moveTo>
                              <a:cubicBezTo>
                                <a:pt x="4287" y="12859"/>
                                <a:pt x="0" y="21431"/>
                                <a:pt x="0" y="25718"/>
                              </a:cubicBezTo>
                              <a:cubicBezTo>
                                <a:pt x="0" y="30004"/>
                                <a:pt x="4287" y="34290"/>
                                <a:pt x="17145" y="25718"/>
                              </a:cubicBezTo>
                              <a:cubicBezTo>
                                <a:pt x="21431" y="17145"/>
                                <a:pt x="17145" y="8572"/>
                                <a:pt x="12859" y="0"/>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531" name="Freeform: Shape 530">
                        <a:extLst>
                          <a:ext uri="{FF2B5EF4-FFF2-40B4-BE49-F238E27FC236}">
                            <a16:creationId xmlns:a16="http://schemas.microsoft.com/office/drawing/2014/main" id="{2D34BD46-0686-8C7A-F48A-29EE4EFFC32A}"/>
                          </a:ext>
                        </a:extLst>
                      </p:cNvPr>
                      <p:cNvSpPr/>
                      <p:nvPr/>
                    </p:nvSpPr>
                    <p:spPr>
                      <a:xfrm>
                        <a:off x="17145000" y="7972337"/>
                        <a:ext cx="388709" cy="443178"/>
                      </a:xfrm>
                      <a:custGeom>
                        <a:avLst/>
                        <a:gdLst>
                          <a:gd name="connsiteX0" fmla="*/ 270034 w 388709"/>
                          <a:gd name="connsiteY0" fmla="*/ 428713 h 443178"/>
                          <a:gd name="connsiteX1" fmla="*/ 368618 w 388709"/>
                          <a:gd name="connsiteY1" fmla="*/ 295839 h 443178"/>
                          <a:gd name="connsiteX2" fmla="*/ 381476 w 388709"/>
                          <a:gd name="connsiteY2" fmla="*/ 145820 h 443178"/>
                          <a:gd name="connsiteX3" fmla="*/ 317182 w 388709"/>
                          <a:gd name="connsiteY3" fmla="*/ 34378 h 443178"/>
                          <a:gd name="connsiteX4" fmla="*/ 321469 w 388709"/>
                          <a:gd name="connsiteY4" fmla="*/ 47237 h 443178"/>
                          <a:gd name="connsiteX5" fmla="*/ 150019 w 388709"/>
                          <a:gd name="connsiteY5" fmla="*/ 87 h 443178"/>
                          <a:gd name="connsiteX6" fmla="*/ 175737 w 388709"/>
                          <a:gd name="connsiteY6" fmla="*/ 8660 h 443178"/>
                          <a:gd name="connsiteX7" fmla="*/ 0 w 388709"/>
                          <a:gd name="connsiteY7" fmla="*/ 120103 h 443178"/>
                          <a:gd name="connsiteX8" fmla="*/ 55721 w 388709"/>
                          <a:gd name="connsiteY8" fmla="*/ 107244 h 443178"/>
                          <a:gd name="connsiteX9" fmla="*/ 55721 w 388709"/>
                          <a:gd name="connsiteY9" fmla="*/ 201541 h 443178"/>
                          <a:gd name="connsiteX10" fmla="*/ 64294 w 388709"/>
                          <a:gd name="connsiteY10" fmla="*/ 308697 h 443178"/>
                          <a:gd name="connsiteX11" fmla="*/ 77153 w 388709"/>
                          <a:gd name="connsiteY11" fmla="*/ 321556 h 443178"/>
                          <a:gd name="connsiteX12" fmla="*/ 128588 w 388709"/>
                          <a:gd name="connsiteY12" fmla="*/ 300125 h 443178"/>
                          <a:gd name="connsiteX13" fmla="*/ 205740 w 388709"/>
                          <a:gd name="connsiteY13" fmla="*/ 441571 h 443178"/>
                          <a:gd name="connsiteX14" fmla="*/ 270034 w 388709"/>
                          <a:gd name="connsiteY14" fmla="*/ 428713 h 44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709" h="443178">
                            <a:moveTo>
                              <a:pt x="270034" y="428713"/>
                            </a:moveTo>
                            <a:cubicBezTo>
                              <a:pt x="282893" y="377278"/>
                              <a:pt x="342900" y="347274"/>
                              <a:pt x="368618" y="295839"/>
                            </a:cubicBezTo>
                            <a:cubicBezTo>
                              <a:pt x="390049" y="248690"/>
                              <a:pt x="394336" y="192969"/>
                              <a:pt x="381476" y="145820"/>
                            </a:cubicBezTo>
                            <a:cubicBezTo>
                              <a:pt x="394336" y="111530"/>
                              <a:pt x="338614" y="47237"/>
                              <a:pt x="317182" y="34378"/>
                            </a:cubicBezTo>
                            <a:cubicBezTo>
                              <a:pt x="317182" y="38663"/>
                              <a:pt x="321469" y="38663"/>
                              <a:pt x="321469" y="47237"/>
                            </a:cubicBezTo>
                            <a:cubicBezTo>
                              <a:pt x="252889" y="-4199"/>
                              <a:pt x="231457" y="87"/>
                              <a:pt x="150019" y="87"/>
                            </a:cubicBezTo>
                            <a:cubicBezTo>
                              <a:pt x="158591" y="4374"/>
                              <a:pt x="167164" y="4374"/>
                              <a:pt x="175737" y="8660"/>
                            </a:cubicBezTo>
                            <a:cubicBezTo>
                              <a:pt x="132874" y="87"/>
                              <a:pt x="8572" y="38663"/>
                              <a:pt x="0" y="120103"/>
                            </a:cubicBezTo>
                            <a:cubicBezTo>
                              <a:pt x="21431" y="85812"/>
                              <a:pt x="38576" y="94385"/>
                              <a:pt x="55721" y="107244"/>
                            </a:cubicBezTo>
                            <a:cubicBezTo>
                              <a:pt x="34290" y="150106"/>
                              <a:pt x="47149" y="192969"/>
                              <a:pt x="55721" y="201541"/>
                            </a:cubicBezTo>
                            <a:cubicBezTo>
                              <a:pt x="77153" y="244404"/>
                              <a:pt x="77153" y="248690"/>
                              <a:pt x="64294" y="308697"/>
                            </a:cubicBezTo>
                            <a:lnTo>
                              <a:pt x="77153" y="321556"/>
                            </a:lnTo>
                            <a:cubicBezTo>
                              <a:pt x="90012" y="274407"/>
                              <a:pt x="111443" y="282980"/>
                              <a:pt x="128588" y="300125"/>
                            </a:cubicBezTo>
                            <a:cubicBezTo>
                              <a:pt x="158591" y="334415"/>
                              <a:pt x="128588" y="428713"/>
                              <a:pt x="205740" y="441571"/>
                            </a:cubicBezTo>
                            <a:cubicBezTo>
                              <a:pt x="231457" y="445857"/>
                              <a:pt x="257175" y="441571"/>
                              <a:pt x="270034" y="428713"/>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515" name="Graphic 4">
                    <a:extLst>
                      <a:ext uri="{FF2B5EF4-FFF2-40B4-BE49-F238E27FC236}">
                        <a16:creationId xmlns:a16="http://schemas.microsoft.com/office/drawing/2014/main" id="{90E3D171-C56E-0717-47EC-21B9BA7A0AA1}"/>
                      </a:ext>
                    </a:extLst>
                  </p:cNvPr>
                  <p:cNvGrpSpPr/>
                  <p:nvPr/>
                </p:nvGrpSpPr>
                <p:grpSpPr>
                  <a:xfrm>
                    <a:off x="17328272" y="11195549"/>
                    <a:ext cx="319797" cy="453212"/>
                    <a:chOff x="17328272" y="11195549"/>
                    <a:chExt cx="319797" cy="453212"/>
                  </a:xfrm>
                  <a:solidFill>
                    <a:srgbClr val="000000"/>
                  </a:solidFill>
                </p:grpSpPr>
                <p:sp>
                  <p:nvSpPr>
                    <p:cNvPr id="524" name="Freeform: Shape 523">
                      <a:extLst>
                        <a:ext uri="{FF2B5EF4-FFF2-40B4-BE49-F238E27FC236}">
                          <a16:creationId xmlns:a16="http://schemas.microsoft.com/office/drawing/2014/main" id="{8F7ABB74-BBBB-BA2D-27D1-ADA8C71A887F}"/>
                        </a:ext>
                      </a:extLst>
                    </p:cNvPr>
                    <p:cNvSpPr/>
                    <p:nvPr/>
                  </p:nvSpPr>
                  <p:spPr>
                    <a:xfrm>
                      <a:off x="17328272" y="11517153"/>
                      <a:ext cx="116764" cy="124301"/>
                    </a:xfrm>
                    <a:custGeom>
                      <a:avLst/>
                      <a:gdLst>
                        <a:gd name="connsiteX0" fmla="*/ 52471 w 116764"/>
                        <a:gd name="connsiteY0" fmla="*/ 124302 h 124301"/>
                        <a:gd name="connsiteX1" fmla="*/ 103906 w 116764"/>
                        <a:gd name="connsiteY1" fmla="*/ 94297 h 124301"/>
                        <a:gd name="connsiteX2" fmla="*/ 116765 w 116764"/>
                        <a:gd name="connsiteY2" fmla="*/ 30004 h 124301"/>
                        <a:gd name="connsiteX3" fmla="*/ 95333 w 116764"/>
                        <a:gd name="connsiteY3" fmla="*/ 0 h 124301"/>
                        <a:gd name="connsiteX4" fmla="*/ 9608 w 116764"/>
                        <a:gd name="connsiteY4" fmla="*/ 94297 h 124301"/>
                        <a:gd name="connsiteX5" fmla="*/ 52471 w 116764"/>
                        <a:gd name="connsiteY5" fmla="*/ 124302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64" h="124301">
                          <a:moveTo>
                            <a:pt x="52471" y="124302"/>
                          </a:moveTo>
                          <a:cubicBezTo>
                            <a:pt x="52471" y="124302"/>
                            <a:pt x="103906" y="98584"/>
                            <a:pt x="103906" y="94297"/>
                          </a:cubicBezTo>
                          <a:cubicBezTo>
                            <a:pt x="103906" y="90012"/>
                            <a:pt x="116765" y="30004"/>
                            <a:pt x="116765" y="30004"/>
                          </a:cubicBezTo>
                          <a:lnTo>
                            <a:pt x="95333" y="0"/>
                          </a:lnTo>
                          <a:cubicBezTo>
                            <a:pt x="39612" y="0"/>
                            <a:pt x="-24682" y="34290"/>
                            <a:pt x="9608" y="94297"/>
                          </a:cubicBezTo>
                          <a:cubicBezTo>
                            <a:pt x="18181" y="102870"/>
                            <a:pt x="31040" y="115729"/>
                            <a:pt x="52471" y="124302"/>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25" name="Freeform: Shape 524">
                      <a:extLst>
                        <a:ext uri="{FF2B5EF4-FFF2-40B4-BE49-F238E27FC236}">
                          <a16:creationId xmlns:a16="http://schemas.microsoft.com/office/drawing/2014/main" id="{92D74AEA-5088-A27E-BC2E-E6848E89D330}"/>
                        </a:ext>
                      </a:extLst>
                    </p:cNvPr>
                    <p:cNvSpPr/>
                    <p:nvPr/>
                  </p:nvSpPr>
                  <p:spPr>
                    <a:xfrm>
                      <a:off x="17372171" y="11195549"/>
                      <a:ext cx="275898" cy="451792"/>
                    </a:xfrm>
                    <a:custGeom>
                      <a:avLst/>
                      <a:gdLst>
                        <a:gd name="connsiteX0" fmla="*/ 17145 w 275898"/>
                        <a:gd name="connsiteY0" fmla="*/ 137295 h 451792"/>
                        <a:gd name="connsiteX1" fmla="*/ 30004 w 275898"/>
                        <a:gd name="connsiteY1" fmla="*/ 197303 h 451792"/>
                        <a:gd name="connsiteX2" fmla="*/ 0 w 275898"/>
                        <a:gd name="connsiteY2" fmla="*/ 441619 h 451792"/>
                        <a:gd name="connsiteX3" fmla="*/ 218598 w 275898"/>
                        <a:gd name="connsiteY3" fmla="*/ 394470 h 451792"/>
                        <a:gd name="connsiteX4" fmla="*/ 222885 w 275898"/>
                        <a:gd name="connsiteY4" fmla="*/ 270169 h 451792"/>
                        <a:gd name="connsiteX5" fmla="*/ 274320 w 275898"/>
                        <a:gd name="connsiteY5" fmla="*/ 141582 h 451792"/>
                        <a:gd name="connsiteX6" fmla="*/ 214312 w 275898"/>
                        <a:gd name="connsiteY6" fmla="*/ 51570 h 451792"/>
                        <a:gd name="connsiteX7" fmla="*/ 167164 w 275898"/>
                        <a:gd name="connsiteY7" fmla="*/ 135 h 451792"/>
                        <a:gd name="connsiteX8" fmla="*/ 17145 w 275898"/>
                        <a:gd name="connsiteY8" fmla="*/ 137295 h 45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898" h="451792">
                          <a:moveTo>
                            <a:pt x="17145" y="137295"/>
                          </a:moveTo>
                          <a:lnTo>
                            <a:pt x="30004" y="197303"/>
                          </a:lnTo>
                          <a:cubicBezTo>
                            <a:pt x="47148" y="317318"/>
                            <a:pt x="51435" y="338750"/>
                            <a:pt x="0" y="441619"/>
                          </a:cubicBezTo>
                          <a:cubicBezTo>
                            <a:pt x="55721" y="467337"/>
                            <a:pt x="167164" y="441619"/>
                            <a:pt x="218598" y="394470"/>
                          </a:cubicBezTo>
                          <a:cubicBezTo>
                            <a:pt x="257174" y="360181"/>
                            <a:pt x="205740" y="321604"/>
                            <a:pt x="222885" y="270169"/>
                          </a:cubicBezTo>
                          <a:cubicBezTo>
                            <a:pt x="235743" y="240166"/>
                            <a:pt x="265747" y="197303"/>
                            <a:pt x="274320" y="141582"/>
                          </a:cubicBezTo>
                          <a:cubicBezTo>
                            <a:pt x="278606" y="103006"/>
                            <a:pt x="278606" y="68716"/>
                            <a:pt x="214312" y="51570"/>
                          </a:cubicBezTo>
                          <a:cubicBezTo>
                            <a:pt x="197167" y="21567"/>
                            <a:pt x="180022" y="4422"/>
                            <a:pt x="167164" y="135"/>
                          </a:cubicBezTo>
                          <a:cubicBezTo>
                            <a:pt x="68580" y="-4150"/>
                            <a:pt x="47148" y="94433"/>
                            <a:pt x="17145" y="137295"/>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26" name="Freeform: Shape 525">
                      <a:extLst>
                        <a:ext uri="{FF2B5EF4-FFF2-40B4-BE49-F238E27FC236}">
                          <a16:creationId xmlns:a16="http://schemas.microsoft.com/office/drawing/2014/main" id="{AF0EEDE1-6EFC-3448-1ED6-1A290543FF1D}"/>
                        </a:ext>
                      </a:extLst>
                    </p:cNvPr>
                    <p:cNvSpPr/>
                    <p:nvPr/>
                  </p:nvSpPr>
                  <p:spPr>
                    <a:xfrm>
                      <a:off x="17346453" y="11264800"/>
                      <a:ext cx="301132" cy="383961"/>
                    </a:xfrm>
                    <a:custGeom>
                      <a:avLst/>
                      <a:gdLst>
                        <a:gd name="connsiteX0" fmla="*/ 51435 w 301132"/>
                        <a:gd name="connsiteY0" fmla="*/ 380941 h 383961"/>
                        <a:gd name="connsiteX1" fmla="*/ 244316 w 301132"/>
                        <a:gd name="connsiteY1" fmla="*/ 325219 h 383961"/>
                        <a:gd name="connsiteX2" fmla="*/ 248603 w 301132"/>
                        <a:gd name="connsiteY2" fmla="*/ 200918 h 383961"/>
                        <a:gd name="connsiteX3" fmla="*/ 300038 w 301132"/>
                        <a:gd name="connsiteY3" fmla="*/ 72330 h 383961"/>
                        <a:gd name="connsiteX4" fmla="*/ 210027 w 301132"/>
                        <a:gd name="connsiteY4" fmla="*/ 8037 h 383961"/>
                        <a:gd name="connsiteX5" fmla="*/ 137160 w 301132"/>
                        <a:gd name="connsiteY5" fmla="*/ 106621 h 383961"/>
                        <a:gd name="connsiteX6" fmla="*/ 141446 w 301132"/>
                        <a:gd name="connsiteY6" fmla="*/ 209490 h 383961"/>
                        <a:gd name="connsiteX7" fmla="*/ 0 w 301132"/>
                        <a:gd name="connsiteY7" fmla="*/ 350937 h 383961"/>
                        <a:gd name="connsiteX8" fmla="*/ 51435 w 301132"/>
                        <a:gd name="connsiteY8" fmla="*/ 380941 h 38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132" h="383961">
                          <a:moveTo>
                            <a:pt x="51435" y="380941"/>
                          </a:moveTo>
                          <a:cubicBezTo>
                            <a:pt x="111442" y="393799"/>
                            <a:pt x="201454" y="363796"/>
                            <a:pt x="244316" y="325219"/>
                          </a:cubicBezTo>
                          <a:cubicBezTo>
                            <a:pt x="282892" y="290930"/>
                            <a:pt x="231458" y="252353"/>
                            <a:pt x="248603" y="200918"/>
                          </a:cubicBezTo>
                          <a:cubicBezTo>
                            <a:pt x="261461" y="170914"/>
                            <a:pt x="291465" y="128052"/>
                            <a:pt x="300038" y="72330"/>
                          </a:cubicBezTo>
                          <a:cubicBezTo>
                            <a:pt x="308610" y="8037"/>
                            <a:pt x="265747" y="-13395"/>
                            <a:pt x="210027" y="8037"/>
                          </a:cubicBezTo>
                          <a:cubicBezTo>
                            <a:pt x="171451" y="25181"/>
                            <a:pt x="145733" y="63758"/>
                            <a:pt x="137160" y="106621"/>
                          </a:cubicBezTo>
                          <a:cubicBezTo>
                            <a:pt x="128588" y="153769"/>
                            <a:pt x="137160" y="183773"/>
                            <a:pt x="141446" y="209490"/>
                          </a:cubicBezTo>
                          <a:cubicBezTo>
                            <a:pt x="154305" y="278071"/>
                            <a:pt x="98584" y="415231"/>
                            <a:pt x="0" y="350937"/>
                          </a:cubicBezTo>
                          <a:cubicBezTo>
                            <a:pt x="12859" y="368081"/>
                            <a:pt x="30004" y="376655"/>
                            <a:pt x="51435" y="380941"/>
                          </a:cubicBezTo>
                          <a:close/>
                        </a:path>
                      </a:pathLst>
                    </a:custGeom>
                    <a:solidFill>
                      <a:srgbClr val="00131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16" name="Graphic 4">
                    <a:extLst>
                      <a:ext uri="{FF2B5EF4-FFF2-40B4-BE49-F238E27FC236}">
                        <a16:creationId xmlns:a16="http://schemas.microsoft.com/office/drawing/2014/main" id="{A6D736D7-C2EC-E0E2-2A9F-29C30BEF66EC}"/>
                      </a:ext>
                    </a:extLst>
                  </p:cNvPr>
                  <p:cNvGrpSpPr/>
                  <p:nvPr/>
                </p:nvGrpSpPr>
                <p:grpSpPr>
                  <a:xfrm>
                    <a:off x="16303353" y="9316081"/>
                    <a:ext cx="443025" cy="1258096"/>
                    <a:chOff x="16303353" y="9316081"/>
                    <a:chExt cx="443025" cy="1258096"/>
                  </a:xfrm>
                  <a:solidFill>
                    <a:srgbClr val="000000"/>
                  </a:solidFill>
                </p:grpSpPr>
                <p:sp>
                  <p:nvSpPr>
                    <p:cNvPr id="522" name="Freeform: Shape 521">
                      <a:extLst>
                        <a:ext uri="{FF2B5EF4-FFF2-40B4-BE49-F238E27FC236}">
                          <a16:creationId xmlns:a16="http://schemas.microsoft.com/office/drawing/2014/main" id="{4D471243-FF37-9D23-FDCD-5411D8B36980}"/>
                        </a:ext>
                      </a:extLst>
                    </p:cNvPr>
                    <p:cNvSpPr/>
                    <p:nvPr/>
                  </p:nvSpPr>
                  <p:spPr>
                    <a:xfrm>
                      <a:off x="16317753" y="10185835"/>
                      <a:ext cx="420052" cy="388342"/>
                    </a:xfrm>
                    <a:custGeom>
                      <a:avLst/>
                      <a:gdLst>
                        <a:gd name="connsiteX0" fmla="*/ 265747 w 420052"/>
                        <a:gd name="connsiteY0" fmla="*/ 122595 h 388342"/>
                        <a:gd name="connsiteX1" fmla="*/ 90012 w 420052"/>
                        <a:gd name="connsiteY1" fmla="*/ 11152 h 388342"/>
                        <a:gd name="connsiteX2" fmla="*/ 0 w 420052"/>
                        <a:gd name="connsiteY2" fmla="*/ 49729 h 388342"/>
                        <a:gd name="connsiteX3" fmla="*/ 107156 w 420052"/>
                        <a:gd name="connsiteY3" fmla="*/ 246896 h 388342"/>
                        <a:gd name="connsiteX4" fmla="*/ 180022 w 420052"/>
                        <a:gd name="connsiteY4" fmla="*/ 294045 h 388342"/>
                        <a:gd name="connsiteX5" fmla="*/ 210027 w 420052"/>
                        <a:gd name="connsiteY5" fmla="*/ 345480 h 388342"/>
                        <a:gd name="connsiteX6" fmla="*/ 308610 w 420052"/>
                        <a:gd name="connsiteY6" fmla="*/ 388343 h 388342"/>
                        <a:gd name="connsiteX7" fmla="*/ 381477 w 420052"/>
                        <a:gd name="connsiteY7" fmla="*/ 341194 h 388342"/>
                        <a:gd name="connsiteX8" fmla="*/ 420053 w 420052"/>
                        <a:gd name="connsiteY8" fmla="*/ 216893 h 388342"/>
                        <a:gd name="connsiteX9" fmla="*/ 420053 w 420052"/>
                        <a:gd name="connsiteY9" fmla="*/ 204034 h 388342"/>
                        <a:gd name="connsiteX10" fmla="*/ 265747 w 420052"/>
                        <a:gd name="connsiteY10" fmla="*/ 122595 h 3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052" h="388342">
                          <a:moveTo>
                            <a:pt x="265747" y="122595"/>
                          </a:moveTo>
                          <a:cubicBezTo>
                            <a:pt x="240030" y="109736"/>
                            <a:pt x="175737" y="54015"/>
                            <a:pt x="90012" y="11152"/>
                          </a:cubicBezTo>
                          <a:cubicBezTo>
                            <a:pt x="55721" y="-5992"/>
                            <a:pt x="0" y="-10279"/>
                            <a:pt x="0" y="49729"/>
                          </a:cubicBezTo>
                          <a:cubicBezTo>
                            <a:pt x="0" y="126882"/>
                            <a:pt x="47149" y="199748"/>
                            <a:pt x="107156" y="246896"/>
                          </a:cubicBezTo>
                          <a:cubicBezTo>
                            <a:pt x="128588" y="264042"/>
                            <a:pt x="154305" y="272614"/>
                            <a:pt x="180022" y="294045"/>
                          </a:cubicBezTo>
                          <a:cubicBezTo>
                            <a:pt x="197168" y="311190"/>
                            <a:pt x="197168" y="328335"/>
                            <a:pt x="210027" y="345480"/>
                          </a:cubicBezTo>
                          <a:cubicBezTo>
                            <a:pt x="235744" y="379770"/>
                            <a:pt x="278606" y="388343"/>
                            <a:pt x="308610" y="388343"/>
                          </a:cubicBezTo>
                          <a:cubicBezTo>
                            <a:pt x="347187" y="388343"/>
                            <a:pt x="364331" y="379770"/>
                            <a:pt x="381477" y="341194"/>
                          </a:cubicBezTo>
                          <a:cubicBezTo>
                            <a:pt x="398621" y="306904"/>
                            <a:pt x="420053" y="242610"/>
                            <a:pt x="420053" y="216893"/>
                          </a:cubicBezTo>
                          <a:cubicBezTo>
                            <a:pt x="420053" y="212607"/>
                            <a:pt x="420053" y="208320"/>
                            <a:pt x="420053" y="204034"/>
                          </a:cubicBezTo>
                          <a:cubicBezTo>
                            <a:pt x="402908" y="152599"/>
                            <a:pt x="317183" y="71160"/>
                            <a:pt x="265747" y="122595"/>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23" name="Freeform: Shape 522">
                      <a:extLst>
                        <a:ext uri="{FF2B5EF4-FFF2-40B4-BE49-F238E27FC236}">
                          <a16:creationId xmlns:a16="http://schemas.microsoft.com/office/drawing/2014/main" id="{C663AAF3-1487-52E8-6DAE-891E7E8D476E}"/>
                        </a:ext>
                      </a:extLst>
                    </p:cNvPr>
                    <p:cNvSpPr/>
                    <p:nvPr/>
                  </p:nvSpPr>
                  <p:spPr>
                    <a:xfrm>
                      <a:off x="16303353" y="9316081"/>
                      <a:ext cx="443025" cy="1086100"/>
                    </a:xfrm>
                    <a:custGeom>
                      <a:avLst/>
                      <a:gdLst>
                        <a:gd name="connsiteX0" fmla="*/ 443026 w 443025"/>
                        <a:gd name="connsiteY0" fmla="*/ 1039499 h 1086100"/>
                        <a:gd name="connsiteX1" fmla="*/ 340156 w 443025"/>
                        <a:gd name="connsiteY1" fmla="*/ 272259 h 1086100"/>
                        <a:gd name="connsiteX2" fmla="*/ 271576 w 443025"/>
                        <a:gd name="connsiteY2" fmla="*/ 100809 h 1086100"/>
                        <a:gd name="connsiteX3" fmla="*/ 61550 w 443025"/>
                        <a:gd name="connsiteY3" fmla="*/ 15084 h 1086100"/>
                        <a:gd name="connsiteX4" fmla="*/ 5828 w 443025"/>
                        <a:gd name="connsiteY4" fmla="*/ 143672 h 1086100"/>
                        <a:gd name="connsiteX5" fmla="*/ 130129 w 443025"/>
                        <a:gd name="connsiteY5" fmla="*/ 529434 h 1086100"/>
                        <a:gd name="connsiteX6" fmla="*/ 190137 w 443025"/>
                        <a:gd name="connsiteY6" fmla="*/ 748033 h 1086100"/>
                        <a:gd name="connsiteX7" fmla="*/ 237285 w 443025"/>
                        <a:gd name="connsiteY7" fmla="*/ 970918 h 1086100"/>
                        <a:gd name="connsiteX8" fmla="*/ 318725 w 443025"/>
                        <a:gd name="connsiteY8" fmla="*/ 1069502 h 1086100"/>
                        <a:gd name="connsiteX9" fmla="*/ 443026 w 443025"/>
                        <a:gd name="connsiteY9" fmla="*/ 1039499 h 1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25" h="1086100">
                          <a:moveTo>
                            <a:pt x="443026" y="1039499"/>
                          </a:moveTo>
                          <a:cubicBezTo>
                            <a:pt x="443026" y="833758"/>
                            <a:pt x="443026" y="435137"/>
                            <a:pt x="340156" y="272259"/>
                          </a:cubicBezTo>
                          <a:cubicBezTo>
                            <a:pt x="310152" y="225111"/>
                            <a:pt x="288721" y="165103"/>
                            <a:pt x="271576" y="100809"/>
                          </a:cubicBezTo>
                          <a:cubicBezTo>
                            <a:pt x="241572" y="-23492"/>
                            <a:pt x="104412" y="-6347"/>
                            <a:pt x="61550" y="15084"/>
                          </a:cubicBezTo>
                          <a:cubicBezTo>
                            <a:pt x="-2744" y="45088"/>
                            <a:pt x="-7031" y="109382"/>
                            <a:pt x="5828" y="143672"/>
                          </a:cubicBezTo>
                          <a:cubicBezTo>
                            <a:pt x="35832" y="233683"/>
                            <a:pt x="87267" y="387988"/>
                            <a:pt x="130129" y="529434"/>
                          </a:cubicBezTo>
                          <a:cubicBezTo>
                            <a:pt x="155847" y="610874"/>
                            <a:pt x="172992" y="692312"/>
                            <a:pt x="190137" y="748033"/>
                          </a:cubicBezTo>
                          <a:cubicBezTo>
                            <a:pt x="198709" y="773751"/>
                            <a:pt x="224427" y="898052"/>
                            <a:pt x="237285" y="970918"/>
                          </a:cubicBezTo>
                          <a:cubicBezTo>
                            <a:pt x="237285" y="1005208"/>
                            <a:pt x="275862" y="1048071"/>
                            <a:pt x="318725" y="1069502"/>
                          </a:cubicBezTo>
                          <a:cubicBezTo>
                            <a:pt x="370160" y="1095219"/>
                            <a:pt x="434453" y="1095219"/>
                            <a:pt x="443026" y="1039499"/>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517" name="Graphic 4">
                    <a:extLst>
                      <a:ext uri="{FF2B5EF4-FFF2-40B4-BE49-F238E27FC236}">
                        <a16:creationId xmlns:a16="http://schemas.microsoft.com/office/drawing/2014/main" id="{569F1FE3-4876-CDB1-1FC0-5378BB0F5009}"/>
                      </a:ext>
                    </a:extLst>
                  </p:cNvPr>
                  <p:cNvGrpSpPr/>
                  <p:nvPr/>
                </p:nvGrpSpPr>
                <p:grpSpPr>
                  <a:xfrm>
                    <a:off x="16430401" y="8062161"/>
                    <a:ext cx="699450" cy="900386"/>
                    <a:chOff x="16430401" y="8062161"/>
                    <a:chExt cx="699450" cy="900386"/>
                  </a:xfrm>
                  <a:solidFill>
                    <a:srgbClr val="000000"/>
                  </a:solidFill>
                </p:grpSpPr>
                <p:sp>
                  <p:nvSpPr>
                    <p:cNvPr id="519" name="Freeform: Shape 518">
                      <a:extLst>
                        <a:ext uri="{FF2B5EF4-FFF2-40B4-BE49-F238E27FC236}">
                          <a16:creationId xmlns:a16="http://schemas.microsoft.com/office/drawing/2014/main" id="{3AC8CDC6-1353-2480-52E9-24CF789F620E}"/>
                        </a:ext>
                      </a:extLst>
                    </p:cNvPr>
                    <p:cNvSpPr/>
                    <p:nvPr/>
                  </p:nvSpPr>
                  <p:spPr>
                    <a:xfrm>
                      <a:off x="16430401" y="8062161"/>
                      <a:ext cx="165958" cy="403181"/>
                    </a:xfrm>
                    <a:custGeom>
                      <a:avLst/>
                      <a:gdLst>
                        <a:gd name="connsiteX0" fmla="*/ 24512 w 165958"/>
                        <a:gd name="connsiteY0" fmla="*/ 381750 h 403181"/>
                        <a:gd name="connsiteX1" fmla="*/ 28798 w 165958"/>
                        <a:gd name="connsiteY1" fmla="*/ 330315 h 403181"/>
                        <a:gd name="connsiteX2" fmla="*/ 7367 w 165958"/>
                        <a:gd name="connsiteY2" fmla="*/ 240304 h 403181"/>
                        <a:gd name="connsiteX3" fmla="*/ 45943 w 165958"/>
                        <a:gd name="connsiteY3" fmla="*/ 163151 h 403181"/>
                        <a:gd name="connsiteX4" fmla="*/ 3081 w 165958"/>
                        <a:gd name="connsiteY4" fmla="*/ 60281 h 403181"/>
                        <a:gd name="connsiteX5" fmla="*/ 71661 w 165958"/>
                        <a:gd name="connsiteY5" fmla="*/ 274 h 403181"/>
                        <a:gd name="connsiteX6" fmla="*/ 123096 w 165958"/>
                        <a:gd name="connsiteY6" fmla="*/ 68854 h 403181"/>
                        <a:gd name="connsiteX7" fmla="*/ 157386 w 165958"/>
                        <a:gd name="connsiteY7" fmla="*/ 128862 h 403181"/>
                        <a:gd name="connsiteX8" fmla="*/ 165958 w 165958"/>
                        <a:gd name="connsiteY8" fmla="*/ 236018 h 403181"/>
                        <a:gd name="connsiteX9" fmla="*/ 144527 w 165958"/>
                        <a:gd name="connsiteY9" fmla="*/ 343174 h 403181"/>
                        <a:gd name="connsiteX10" fmla="*/ 140241 w 165958"/>
                        <a:gd name="connsiteY10" fmla="*/ 403181 h 403181"/>
                        <a:gd name="connsiteX11" fmla="*/ 24512 w 165958"/>
                        <a:gd name="connsiteY11" fmla="*/ 381750 h 403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958" h="403181">
                          <a:moveTo>
                            <a:pt x="24512" y="381750"/>
                          </a:moveTo>
                          <a:cubicBezTo>
                            <a:pt x="28798" y="368891"/>
                            <a:pt x="33085" y="338888"/>
                            <a:pt x="28798" y="330315"/>
                          </a:cubicBezTo>
                          <a:cubicBezTo>
                            <a:pt x="24512" y="308884"/>
                            <a:pt x="3081" y="257449"/>
                            <a:pt x="7367" y="240304"/>
                          </a:cubicBezTo>
                          <a:cubicBezTo>
                            <a:pt x="11654" y="214587"/>
                            <a:pt x="45943" y="184582"/>
                            <a:pt x="45943" y="163151"/>
                          </a:cubicBezTo>
                          <a:cubicBezTo>
                            <a:pt x="45943" y="141720"/>
                            <a:pt x="-14064" y="77426"/>
                            <a:pt x="3081" y="60281"/>
                          </a:cubicBezTo>
                          <a:cubicBezTo>
                            <a:pt x="15940" y="43137"/>
                            <a:pt x="58802" y="-4012"/>
                            <a:pt x="71661" y="274"/>
                          </a:cubicBezTo>
                          <a:cubicBezTo>
                            <a:pt x="88806" y="8846"/>
                            <a:pt x="105951" y="38850"/>
                            <a:pt x="123096" y="68854"/>
                          </a:cubicBezTo>
                          <a:cubicBezTo>
                            <a:pt x="135955" y="94572"/>
                            <a:pt x="157386" y="120289"/>
                            <a:pt x="157386" y="128862"/>
                          </a:cubicBezTo>
                          <a:cubicBezTo>
                            <a:pt x="161672" y="163151"/>
                            <a:pt x="165958" y="197441"/>
                            <a:pt x="165958" y="236018"/>
                          </a:cubicBezTo>
                          <a:cubicBezTo>
                            <a:pt x="161672" y="278880"/>
                            <a:pt x="144527" y="313170"/>
                            <a:pt x="144527" y="343174"/>
                          </a:cubicBezTo>
                          <a:cubicBezTo>
                            <a:pt x="140241" y="360319"/>
                            <a:pt x="140241" y="381750"/>
                            <a:pt x="140241" y="403181"/>
                          </a:cubicBezTo>
                          <a:lnTo>
                            <a:pt x="24512" y="381750"/>
                          </a:ln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20" name="Freeform: Shape 519">
                      <a:extLst>
                        <a:ext uri="{FF2B5EF4-FFF2-40B4-BE49-F238E27FC236}">
                          <a16:creationId xmlns:a16="http://schemas.microsoft.com/office/drawing/2014/main" id="{EB0027CB-D6A6-A517-FD09-3C0228DD41A7}"/>
                        </a:ext>
                      </a:extLst>
                    </p:cNvPr>
                    <p:cNvSpPr/>
                    <p:nvPr/>
                  </p:nvSpPr>
                  <p:spPr>
                    <a:xfrm>
                      <a:off x="16484917" y="8683710"/>
                      <a:ext cx="644934" cy="278838"/>
                    </a:xfrm>
                    <a:custGeom>
                      <a:avLst/>
                      <a:gdLst>
                        <a:gd name="connsiteX0" fmla="*/ 85725 w 644934"/>
                        <a:gd name="connsiteY0" fmla="*/ 270265 h 278838"/>
                        <a:gd name="connsiteX1" fmla="*/ 188595 w 644934"/>
                        <a:gd name="connsiteY1" fmla="*/ 278838 h 278838"/>
                        <a:gd name="connsiteX2" fmla="*/ 540068 w 644934"/>
                        <a:gd name="connsiteY2" fmla="*/ 261693 h 278838"/>
                        <a:gd name="connsiteX3" fmla="*/ 488633 w 644934"/>
                        <a:gd name="connsiteY3" fmla="*/ 232 h 278838"/>
                        <a:gd name="connsiteX4" fmla="*/ 120015 w 644934"/>
                        <a:gd name="connsiteY4" fmla="*/ 68812 h 278838"/>
                        <a:gd name="connsiteX5" fmla="*/ 85725 w 644934"/>
                        <a:gd name="connsiteY5" fmla="*/ 270265 h 27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4934" h="278838">
                          <a:moveTo>
                            <a:pt x="85725" y="270265"/>
                          </a:moveTo>
                          <a:cubicBezTo>
                            <a:pt x="107157" y="278838"/>
                            <a:pt x="141446" y="278838"/>
                            <a:pt x="188595" y="278838"/>
                          </a:cubicBezTo>
                          <a:cubicBezTo>
                            <a:pt x="252889" y="274552"/>
                            <a:pt x="432911" y="287411"/>
                            <a:pt x="540068" y="261693"/>
                          </a:cubicBezTo>
                          <a:cubicBezTo>
                            <a:pt x="702945" y="223117"/>
                            <a:pt x="668655" y="-8341"/>
                            <a:pt x="488633" y="232"/>
                          </a:cubicBezTo>
                          <a:cubicBezTo>
                            <a:pt x="398621" y="4518"/>
                            <a:pt x="218599" y="51667"/>
                            <a:pt x="120015" y="68812"/>
                          </a:cubicBezTo>
                          <a:cubicBezTo>
                            <a:pt x="-51435" y="98815"/>
                            <a:pt x="-17145" y="265980"/>
                            <a:pt x="85725" y="270265"/>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21" name="Freeform: Shape 520">
                      <a:extLst>
                        <a:ext uri="{FF2B5EF4-FFF2-40B4-BE49-F238E27FC236}">
                          <a16:creationId xmlns:a16="http://schemas.microsoft.com/office/drawing/2014/main" id="{7B55E613-8B18-A2AF-E7D4-0E2D604982A6}"/>
                        </a:ext>
                      </a:extLst>
                    </p:cNvPr>
                    <p:cNvSpPr/>
                    <p:nvPr/>
                  </p:nvSpPr>
                  <p:spPr>
                    <a:xfrm>
                      <a:off x="16450627" y="8392477"/>
                      <a:ext cx="220741" cy="561641"/>
                    </a:xfrm>
                    <a:custGeom>
                      <a:avLst/>
                      <a:gdLst>
                        <a:gd name="connsiteX0" fmla="*/ 42863 w 220741"/>
                        <a:gd name="connsiteY0" fmla="*/ 501491 h 561641"/>
                        <a:gd name="connsiteX1" fmla="*/ 0 w 220741"/>
                        <a:gd name="connsiteY1" fmla="*/ 90011 h 561641"/>
                        <a:gd name="connsiteX2" fmla="*/ 4286 w 220741"/>
                        <a:gd name="connsiteY2" fmla="*/ 51435 h 561641"/>
                        <a:gd name="connsiteX3" fmla="*/ 0 w 220741"/>
                        <a:gd name="connsiteY3" fmla="*/ 17145 h 561641"/>
                        <a:gd name="connsiteX4" fmla="*/ 111442 w 220741"/>
                        <a:gd name="connsiteY4" fmla="*/ 0 h 561641"/>
                        <a:gd name="connsiteX5" fmla="*/ 120015 w 220741"/>
                        <a:gd name="connsiteY5" fmla="*/ 38576 h 561641"/>
                        <a:gd name="connsiteX6" fmla="*/ 132873 w 220741"/>
                        <a:gd name="connsiteY6" fmla="*/ 64294 h 561641"/>
                        <a:gd name="connsiteX7" fmla="*/ 210026 w 220741"/>
                        <a:gd name="connsiteY7" fmla="*/ 411480 h 561641"/>
                        <a:gd name="connsiteX8" fmla="*/ 192881 w 220741"/>
                        <a:gd name="connsiteY8" fmla="*/ 531495 h 561641"/>
                        <a:gd name="connsiteX9" fmla="*/ 98584 w 220741"/>
                        <a:gd name="connsiteY9" fmla="*/ 557213 h 561641"/>
                        <a:gd name="connsiteX10" fmla="*/ 42863 w 220741"/>
                        <a:gd name="connsiteY10" fmla="*/ 501491 h 5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741" h="561641">
                          <a:moveTo>
                            <a:pt x="42863" y="501491"/>
                          </a:moveTo>
                          <a:cubicBezTo>
                            <a:pt x="-4287" y="355759"/>
                            <a:pt x="12859" y="244316"/>
                            <a:pt x="0" y="90011"/>
                          </a:cubicBezTo>
                          <a:cubicBezTo>
                            <a:pt x="0" y="81438"/>
                            <a:pt x="0" y="64294"/>
                            <a:pt x="4286" y="51435"/>
                          </a:cubicBezTo>
                          <a:cubicBezTo>
                            <a:pt x="4286" y="42863"/>
                            <a:pt x="4286" y="25717"/>
                            <a:pt x="0" y="17145"/>
                          </a:cubicBezTo>
                          <a:cubicBezTo>
                            <a:pt x="30004" y="30004"/>
                            <a:pt x="107156" y="12859"/>
                            <a:pt x="111442" y="0"/>
                          </a:cubicBezTo>
                          <a:cubicBezTo>
                            <a:pt x="111442" y="12859"/>
                            <a:pt x="115729" y="21431"/>
                            <a:pt x="120015" y="38576"/>
                          </a:cubicBezTo>
                          <a:cubicBezTo>
                            <a:pt x="124301" y="47148"/>
                            <a:pt x="132873" y="55721"/>
                            <a:pt x="132873" y="64294"/>
                          </a:cubicBezTo>
                          <a:cubicBezTo>
                            <a:pt x="171450" y="171450"/>
                            <a:pt x="201454" y="321469"/>
                            <a:pt x="210026" y="411480"/>
                          </a:cubicBezTo>
                          <a:cubicBezTo>
                            <a:pt x="218598" y="462915"/>
                            <a:pt x="235744" y="514350"/>
                            <a:pt x="192881" y="531495"/>
                          </a:cubicBezTo>
                          <a:cubicBezTo>
                            <a:pt x="154305" y="552926"/>
                            <a:pt x="120015" y="570071"/>
                            <a:pt x="98584" y="557213"/>
                          </a:cubicBezTo>
                          <a:cubicBezTo>
                            <a:pt x="77153" y="540067"/>
                            <a:pt x="55721" y="531495"/>
                            <a:pt x="42863" y="501491"/>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518" name="Freeform: Shape 517">
                    <a:extLst>
                      <a:ext uri="{FF2B5EF4-FFF2-40B4-BE49-F238E27FC236}">
                        <a16:creationId xmlns:a16="http://schemas.microsoft.com/office/drawing/2014/main" id="{4701364E-F3DC-2299-66B9-D96045A7E9A6}"/>
                      </a:ext>
                    </a:extLst>
                  </p:cNvPr>
                  <p:cNvSpPr/>
                  <p:nvPr/>
                </p:nvSpPr>
                <p:spPr>
                  <a:xfrm>
                    <a:off x="16861904" y="8949689"/>
                    <a:ext cx="287381" cy="308609"/>
                  </a:xfrm>
                  <a:custGeom>
                    <a:avLst/>
                    <a:gdLst>
                      <a:gd name="connsiteX0" fmla="*/ 8776 w 287381"/>
                      <a:gd name="connsiteY0" fmla="*/ 8572 h 308609"/>
                      <a:gd name="connsiteX1" fmla="*/ 154508 w 287381"/>
                      <a:gd name="connsiteY1" fmla="*/ 308610 h 308609"/>
                      <a:gd name="connsiteX2" fmla="*/ 287382 w 287381"/>
                      <a:gd name="connsiteY2" fmla="*/ 282892 h 308609"/>
                      <a:gd name="connsiteX3" fmla="*/ 248805 w 287381"/>
                      <a:gd name="connsiteY3" fmla="*/ 158591 h 308609"/>
                      <a:gd name="connsiteX4" fmla="*/ 111645 w 287381"/>
                      <a:gd name="connsiteY4" fmla="*/ 0 h 308609"/>
                      <a:gd name="connsiteX5" fmla="*/ 8776 w 287381"/>
                      <a:gd name="connsiteY5" fmla="*/ 8572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381" h="308609">
                        <a:moveTo>
                          <a:pt x="8776" y="8572"/>
                        </a:moveTo>
                        <a:cubicBezTo>
                          <a:pt x="-16942" y="111442"/>
                          <a:pt x="8776" y="218598"/>
                          <a:pt x="154508" y="308610"/>
                        </a:cubicBezTo>
                        <a:cubicBezTo>
                          <a:pt x="210229" y="304323"/>
                          <a:pt x="235946" y="295751"/>
                          <a:pt x="287382" y="282892"/>
                        </a:cubicBezTo>
                        <a:cubicBezTo>
                          <a:pt x="270237" y="240030"/>
                          <a:pt x="261664" y="205740"/>
                          <a:pt x="248805" y="158591"/>
                        </a:cubicBezTo>
                        <a:cubicBezTo>
                          <a:pt x="167367" y="124301"/>
                          <a:pt x="128790" y="90011"/>
                          <a:pt x="111645" y="0"/>
                        </a:cubicBezTo>
                        <a:cubicBezTo>
                          <a:pt x="77355" y="4286"/>
                          <a:pt x="47352" y="8572"/>
                          <a:pt x="8776" y="8572"/>
                        </a:cubicBezTo>
                        <a:close/>
                      </a:path>
                    </a:pathLst>
                  </a:custGeom>
                  <a:solidFill>
                    <a:srgbClr val="94B0C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67" name="Graphic 4">
              <a:extLst>
                <a:ext uri="{FF2B5EF4-FFF2-40B4-BE49-F238E27FC236}">
                  <a16:creationId xmlns:a16="http://schemas.microsoft.com/office/drawing/2014/main" id="{93FD95F7-8639-C906-8C9C-E8FA8FF439A5}"/>
                </a:ext>
              </a:extLst>
            </p:cNvPr>
            <p:cNvGrpSpPr/>
            <p:nvPr/>
          </p:nvGrpSpPr>
          <p:grpSpPr>
            <a:xfrm>
              <a:off x="18565219" y="5177789"/>
              <a:ext cx="4100825" cy="6369257"/>
              <a:chOff x="18565219" y="5177789"/>
              <a:chExt cx="4100825" cy="6369257"/>
            </a:xfrm>
            <a:solidFill>
              <a:srgbClr val="000000"/>
            </a:solidFill>
          </p:grpSpPr>
          <p:sp>
            <p:nvSpPr>
              <p:cNvPr id="311" name="Freeform: Shape 310">
                <a:extLst>
                  <a:ext uri="{FF2B5EF4-FFF2-40B4-BE49-F238E27FC236}">
                    <a16:creationId xmlns:a16="http://schemas.microsoft.com/office/drawing/2014/main" id="{8D76A598-DDD7-0747-3803-18FEBBC99196}"/>
                  </a:ext>
                </a:extLst>
              </p:cNvPr>
              <p:cNvSpPr/>
              <p:nvPr/>
            </p:nvSpPr>
            <p:spPr>
              <a:xfrm>
                <a:off x="20655266" y="10433132"/>
                <a:ext cx="2010779" cy="1113914"/>
              </a:xfrm>
              <a:custGeom>
                <a:avLst/>
                <a:gdLst>
                  <a:gd name="connsiteX0" fmla="*/ 1898982 w 2010779"/>
                  <a:gd name="connsiteY0" fmla="*/ 561098 h 1113914"/>
                  <a:gd name="connsiteX1" fmla="*/ 1041732 w 2010779"/>
                  <a:gd name="connsiteY1" fmla="*/ 72466 h 1113914"/>
                  <a:gd name="connsiteX2" fmla="*/ 600248 w 2010779"/>
                  <a:gd name="connsiteY2" fmla="*/ 33889 h 1113914"/>
                  <a:gd name="connsiteX3" fmla="*/ 197340 w 2010779"/>
                  <a:gd name="connsiteY3" fmla="*/ 273920 h 1113914"/>
                  <a:gd name="connsiteX4" fmla="*/ 47322 w 2010779"/>
                  <a:gd name="connsiteY4" fmla="*/ 526808 h 1113914"/>
                  <a:gd name="connsiteX5" fmla="*/ 986010 w 2010779"/>
                  <a:gd name="connsiteY5" fmla="*/ 1062589 h 1113914"/>
                  <a:gd name="connsiteX6" fmla="*/ 1307479 w 2010779"/>
                  <a:gd name="connsiteY6" fmla="*/ 1109738 h 1113914"/>
                  <a:gd name="connsiteX7" fmla="*/ 1654665 w 2010779"/>
                  <a:gd name="connsiteY7" fmla="*/ 1006868 h 1113914"/>
                  <a:gd name="connsiteX8" fmla="*/ 1864691 w 2010779"/>
                  <a:gd name="connsiteY8" fmla="*/ 886854 h 1113914"/>
                  <a:gd name="connsiteX9" fmla="*/ 2010424 w 2010779"/>
                  <a:gd name="connsiteY9" fmla="*/ 711117 h 1113914"/>
                  <a:gd name="connsiteX10" fmla="*/ 1898982 w 2010779"/>
                  <a:gd name="connsiteY10" fmla="*/ 561098 h 11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0779" h="1113914">
                    <a:moveTo>
                      <a:pt x="1898982" y="561098"/>
                    </a:moveTo>
                    <a:lnTo>
                      <a:pt x="1041732" y="72466"/>
                    </a:lnTo>
                    <a:cubicBezTo>
                      <a:pt x="913145" y="12458"/>
                      <a:pt x="728835" y="-34690"/>
                      <a:pt x="600248" y="33889"/>
                    </a:cubicBezTo>
                    <a:cubicBezTo>
                      <a:pt x="480233" y="93897"/>
                      <a:pt x="287352" y="222485"/>
                      <a:pt x="197340" y="273920"/>
                    </a:cubicBezTo>
                    <a:cubicBezTo>
                      <a:pt x="133047" y="312496"/>
                      <a:pt x="-98411" y="449655"/>
                      <a:pt x="47322" y="526808"/>
                    </a:cubicBezTo>
                    <a:cubicBezTo>
                      <a:pt x="467374" y="753980"/>
                      <a:pt x="561672" y="831132"/>
                      <a:pt x="986010" y="1062589"/>
                    </a:cubicBezTo>
                    <a:cubicBezTo>
                      <a:pt x="1067449" y="1105452"/>
                      <a:pt x="1183178" y="1122597"/>
                      <a:pt x="1307479" y="1109738"/>
                    </a:cubicBezTo>
                    <a:cubicBezTo>
                      <a:pt x="1431780" y="1101166"/>
                      <a:pt x="1556082" y="1062589"/>
                      <a:pt x="1654665" y="1006868"/>
                    </a:cubicBezTo>
                    <a:cubicBezTo>
                      <a:pt x="1723246" y="964006"/>
                      <a:pt x="1796111" y="925430"/>
                      <a:pt x="1864691" y="886854"/>
                    </a:cubicBezTo>
                    <a:cubicBezTo>
                      <a:pt x="1958989" y="831132"/>
                      <a:pt x="2006138" y="771124"/>
                      <a:pt x="2010424" y="711117"/>
                    </a:cubicBezTo>
                    <a:cubicBezTo>
                      <a:pt x="2014710" y="651110"/>
                      <a:pt x="1980421" y="599674"/>
                      <a:pt x="1898982" y="561098"/>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12" name="Graphic 4">
                <a:extLst>
                  <a:ext uri="{FF2B5EF4-FFF2-40B4-BE49-F238E27FC236}">
                    <a16:creationId xmlns:a16="http://schemas.microsoft.com/office/drawing/2014/main" id="{691182E8-2DEA-F6D2-6C30-ABEEFCBD11F3}"/>
                  </a:ext>
                </a:extLst>
              </p:cNvPr>
              <p:cNvGrpSpPr/>
              <p:nvPr/>
            </p:nvGrpSpPr>
            <p:grpSpPr>
              <a:xfrm>
                <a:off x="18565219" y="5181826"/>
                <a:ext cx="2175943" cy="3146357"/>
                <a:chOff x="18565219" y="5181826"/>
                <a:chExt cx="2175943" cy="3146357"/>
              </a:xfrm>
              <a:solidFill>
                <a:srgbClr val="000000"/>
              </a:solidFill>
            </p:grpSpPr>
            <p:grpSp>
              <p:nvGrpSpPr>
                <p:cNvPr id="471" name="Graphic 4">
                  <a:extLst>
                    <a:ext uri="{FF2B5EF4-FFF2-40B4-BE49-F238E27FC236}">
                      <a16:creationId xmlns:a16="http://schemas.microsoft.com/office/drawing/2014/main" id="{B22A2C23-68AF-CBA4-93A6-B424F0CB30D5}"/>
                    </a:ext>
                  </a:extLst>
                </p:cNvPr>
                <p:cNvGrpSpPr/>
                <p:nvPr/>
              </p:nvGrpSpPr>
              <p:grpSpPr>
                <a:xfrm>
                  <a:off x="20010290" y="5384313"/>
                  <a:ext cx="730873" cy="1567983"/>
                  <a:chOff x="20010290" y="5384313"/>
                  <a:chExt cx="730873" cy="1567983"/>
                </a:xfrm>
                <a:solidFill>
                  <a:srgbClr val="000000"/>
                </a:solidFill>
              </p:grpSpPr>
              <p:sp>
                <p:nvSpPr>
                  <p:cNvPr id="500" name="Freeform: Shape 499">
                    <a:extLst>
                      <a:ext uri="{FF2B5EF4-FFF2-40B4-BE49-F238E27FC236}">
                        <a16:creationId xmlns:a16="http://schemas.microsoft.com/office/drawing/2014/main" id="{1F47E2A1-D662-ABA0-7BF3-10850585B615}"/>
                      </a:ext>
                    </a:extLst>
                  </p:cNvPr>
                  <p:cNvSpPr/>
                  <p:nvPr/>
                </p:nvSpPr>
                <p:spPr>
                  <a:xfrm>
                    <a:off x="20010290" y="5384313"/>
                    <a:ext cx="351585" cy="838682"/>
                  </a:xfrm>
                  <a:custGeom>
                    <a:avLst/>
                    <a:gdLst>
                      <a:gd name="connsiteX0" fmla="*/ 160803 w 351585"/>
                      <a:gd name="connsiteY0" fmla="*/ 779313 h 838682"/>
                      <a:gd name="connsiteX1" fmla="*/ 6498 w 351585"/>
                      <a:gd name="connsiteY1" fmla="*/ 209242 h 838682"/>
                      <a:gd name="connsiteX2" fmla="*/ 242241 w 351585"/>
                      <a:gd name="connsiteY2" fmla="*/ 80655 h 838682"/>
                      <a:gd name="connsiteX3" fmla="*/ 349398 w 351585"/>
                      <a:gd name="connsiteY3" fmla="*/ 667871 h 838682"/>
                      <a:gd name="connsiteX4" fmla="*/ 160803 w 351585"/>
                      <a:gd name="connsiteY4" fmla="*/ 779313 h 838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585" h="838682">
                        <a:moveTo>
                          <a:pt x="160803" y="779313"/>
                        </a:moveTo>
                        <a:cubicBezTo>
                          <a:pt x="113654" y="633581"/>
                          <a:pt x="36502" y="354975"/>
                          <a:pt x="6498" y="209242"/>
                        </a:cubicBezTo>
                        <a:cubicBezTo>
                          <a:pt x="-40651" y="-35074"/>
                          <a:pt x="182234" y="-47933"/>
                          <a:pt x="242241" y="80655"/>
                        </a:cubicBezTo>
                        <a:cubicBezTo>
                          <a:pt x="302249" y="209242"/>
                          <a:pt x="315108" y="560714"/>
                          <a:pt x="349398" y="667871"/>
                        </a:cubicBezTo>
                        <a:cubicBezTo>
                          <a:pt x="370829" y="779313"/>
                          <a:pt x="229383" y="920760"/>
                          <a:pt x="160803" y="779313"/>
                        </a:cubicBezTo>
                        <a:close/>
                      </a:path>
                    </a:pathLst>
                  </a:custGeom>
                  <a:solidFill>
                    <a:srgbClr val="C2D6E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501" name="Graphic 4">
                    <a:extLst>
                      <a:ext uri="{FF2B5EF4-FFF2-40B4-BE49-F238E27FC236}">
                        <a16:creationId xmlns:a16="http://schemas.microsoft.com/office/drawing/2014/main" id="{E289C2D7-F942-AF17-E67C-EBC5B8D5C3AF}"/>
                      </a:ext>
                    </a:extLst>
                  </p:cNvPr>
                  <p:cNvGrpSpPr/>
                  <p:nvPr/>
                </p:nvGrpSpPr>
                <p:grpSpPr>
                  <a:xfrm>
                    <a:off x="20165607" y="5992925"/>
                    <a:ext cx="575556" cy="959371"/>
                    <a:chOff x="20165607" y="5992925"/>
                    <a:chExt cx="575556" cy="959371"/>
                  </a:xfrm>
                  <a:solidFill>
                    <a:srgbClr val="000000"/>
                  </a:solidFill>
                </p:grpSpPr>
                <p:sp>
                  <p:nvSpPr>
                    <p:cNvPr id="502" name="Freeform: Shape 501">
                      <a:extLst>
                        <a:ext uri="{FF2B5EF4-FFF2-40B4-BE49-F238E27FC236}">
                          <a16:creationId xmlns:a16="http://schemas.microsoft.com/office/drawing/2014/main" id="{3FA3EE42-F782-EC39-8E93-9BCCBB024B60}"/>
                        </a:ext>
                      </a:extLst>
                    </p:cNvPr>
                    <p:cNvSpPr/>
                    <p:nvPr/>
                  </p:nvSpPr>
                  <p:spPr>
                    <a:xfrm>
                      <a:off x="20466843" y="6583679"/>
                      <a:ext cx="274319" cy="368617"/>
                    </a:xfrm>
                    <a:custGeom>
                      <a:avLst/>
                      <a:gdLst>
                        <a:gd name="connsiteX0" fmla="*/ 257175 w 274319"/>
                        <a:gd name="connsiteY0" fmla="*/ 222885 h 368617"/>
                        <a:gd name="connsiteX1" fmla="*/ 274320 w 274319"/>
                        <a:gd name="connsiteY1" fmla="*/ 325755 h 368617"/>
                        <a:gd name="connsiteX2" fmla="*/ 222886 w 274319"/>
                        <a:gd name="connsiteY2" fmla="*/ 368617 h 368617"/>
                        <a:gd name="connsiteX3" fmla="*/ 175737 w 274319"/>
                        <a:gd name="connsiteY3" fmla="*/ 321469 h 368617"/>
                        <a:gd name="connsiteX4" fmla="*/ 141446 w 274319"/>
                        <a:gd name="connsiteY4" fmla="*/ 240030 h 368617"/>
                        <a:gd name="connsiteX5" fmla="*/ 102870 w 274319"/>
                        <a:gd name="connsiteY5" fmla="*/ 214313 h 368617"/>
                        <a:gd name="connsiteX6" fmla="*/ 30004 w 274319"/>
                        <a:gd name="connsiteY6" fmla="*/ 132873 h 368617"/>
                        <a:gd name="connsiteX7" fmla="*/ 0 w 274319"/>
                        <a:gd name="connsiteY7" fmla="*/ 38576 h 368617"/>
                        <a:gd name="connsiteX8" fmla="*/ 81438 w 274319"/>
                        <a:gd name="connsiteY8" fmla="*/ 0 h 368617"/>
                        <a:gd name="connsiteX9" fmla="*/ 227171 w 274319"/>
                        <a:gd name="connsiteY9" fmla="*/ 162877 h 368617"/>
                        <a:gd name="connsiteX10" fmla="*/ 257175 w 274319"/>
                        <a:gd name="connsiteY10" fmla="*/ 222885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319" h="368617">
                          <a:moveTo>
                            <a:pt x="257175" y="222885"/>
                          </a:moveTo>
                          <a:lnTo>
                            <a:pt x="274320" y="325755"/>
                          </a:lnTo>
                          <a:cubicBezTo>
                            <a:pt x="274320" y="360045"/>
                            <a:pt x="270033" y="368617"/>
                            <a:pt x="222886" y="368617"/>
                          </a:cubicBezTo>
                          <a:cubicBezTo>
                            <a:pt x="197168" y="368617"/>
                            <a:pt x="184308" y="360045"/>
                            <a:pt x="175737" y="321469"/>
                          </a:cubicBezTo>
                          <a:cubicBezTo>
                            <a:pt x="167164" y="282892"/>
                            <a:pt x="150019" y="248602"/>
                            <a:pt x="141446" y="240030"/>
                          </a:cubicBezTo>
                          <a:cubicBezTo>
                            <a:pt x="128588" y="227171"/>
                            <a:pt x="115729" y="218598"/>
                            <a:pt x="102870" y="214313"/>
                          </a:cubicBezTo>
                          <a:cubicBezTo>
                            <a:pt x="68580" y="205739"/>
                            <a:pt x="34289" y="201454"/>
                            <a:pt x="30004" y="132873"/>
                          </a:cubicBezTo>
                          <a:cubicBezTo>
                            <a:pt x="25718" y="98583"/>
                            <a:pt x="12858" y="72866"/>
                            <a:pt x="0" y="38576"/>
                          </a:cubicBezTo>
                          <a:lnTo>
                            <a:pt x="81438" y="0"/>
                          </a:lnTo>
                          <a:cubicBezTo>
                            <a:pt x="111443" y="77152"/>
                            <a:pt x="167164" y="115729"/>
                            <a:pt x="227171" y="162877"/>
                          </a:cubicBezTo>
                          <a:cubicBezTo>
                            <a:pt x="257175" y="188595"/>
                            <a:pt x="252889" y="184308"/>
                            <a:pt x="257175" y="222885"/>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503" name="Freeform: Shape 502">
                      <a:extLst>
                        <a:ext uri="{FF2B5EF4-FFF2-40B4-BE49-F238E27FC236}">
                          <a16:creationId xmlns:a16="http://schemas.microsoft.com/office/drawing/2014/main" id="{688D6B51-FC69-6408-3188-CCB2A50BD1D6}"/>
                        </a:ext>
                      </a:extLst>
                    </p:cNvPr>
                    <p:cNvSpPr/>
                    <p:nvPr/>
                  </p:nvSpPr>
                  <p:spPr>
                    <a:xfrm>
                      <a:off x="20165607" y="5992925"/>
                      <a:ext cx="421250" cy="697910"/>
                    </a:xfrm>
                    <a:custGeom>
                      <a:avLst/>
                      <a:gdLst>
                        <a:gd name="connsiteX0" fmla="*/ 421251 w 421250"/>
                        <a:gd name="connsiteY0" fmla="*/ 646475 h 697910"/>
                        <a:gd name="connsiteX1" fmla="*/ 322668 w 421250"/>
                        <a:gd name="connsiteY1" fmla="*/ 697911 h 697910"/>
                        <a:gd name="connsiteX2" fmla="*/ 305523 w 421250"/>
                        <a:gd name="connsiteY2" fmla="*/ 663621 h 697910"/>
                        <a:gd name="connsiteX3" fmla="*/ 262660 w 421250"/>
                        <a:gd name="connsiteY3" fmla="*/ 633617 h 697910"/>
                        <a:gd name="connsiteX4" fmla="*/ 142645 w 421250"/>
                        <a:gd name="connsiteY4" fmla="*/ 449308 h 697910"/>
                        <a:gd name="connsiteX5" fmla="*/ 5485 w 421250"/>
                        <a:gd name="connsiteY5" fmla="*/ 170702 h 697910"/>
                        <a:gd name="connsiteX6" fmla="*/ 194080 w 421250"/>
                        <a:gd name="connsiteY6" fmla="*/ 63546 h 697910"/>
                        <a:gd name="connsiteX7" fmla="*/ 395534 w 421250"/>
                        <a:gd name="connsiteY7" fmla="*/ 569323 h 697910"/>
                        <a:gd name="connsiteX8" fmla="*/ 399820 w 421250"/>
                        <a:gd name="connsiteY8" fmla="*/ 612186 h 697910"/>
                        <a:gd name="connsiteX9" fmla="*/ 421251 w 421250"/>
                        <a:gd name="connsiteY9" fmla="*/ 646475 h 69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250" h="697910">
                          <a:moveTo>
                            <a:pt x="421251" y="646475"/>
                          </a:moveTo>
                          <a:cubicBezTo>
                            <a:pt x="386961" y="663621"/>
                            <a:pt x="356957" y="680765"/>
                            <a:pt x="322668" y="697911"/>
                          </a:cubicBezTo>
                          <a:cubicBezTo>
                            <a:pt x="318381" y="689338"/>
                            <a:pt x="314095" y="672193"/>
                            <a:pt x="305523" y="663621"/>
                          </a:cubicBezTo>
                          <a:cubicBezTo>
                            <a:pt x="292663" y="650762"/>
                            <a:pt x="275519" y="646475"/>
                            <a:pt x="262660" y="633617"/>
                          </a:cubicBezTo>
                          <a:cubicBezTo>
                            <a:pt x="215511" y="582181"/>
                            <a:pt x="185507" y="526461"/>
                            <a:pt x="142645" y="449308"/>
                          </a:cubicBezTo>
                          <a:cubicBezTo>
                            <a:pt x="86924" y="355011"/>
                            <a:pt x="31203" y="243568"/>
                            <a:pt x="5485" y="170702"/>
                          </a:cubicBezTo>
                          <a:cubicBezTo>
                            <a:pt x="-33091" y="72118"/>
                            <a:pt x="142645" y="-90760"/>
                            <a:pt x="194080" y="63546"/>
                          </a:cubicBezTo>
                          <a:cubicBezTo>
                            <a:pt x="232656" y="144984"/>
                            <a:pt x="382675" y="487884"/>
                            <a:pt x="395534" y="569323"/>
                          </a:cubicBezTo>
                          <a:cubicBezTo>
                            <a:pt x="399820" y="586468"/>
                            <a:pt x="395534" y="595040"/>
                            <a:pt x="399820" y="612186"/>
                          </a:cubicBezTo>
                          <a:cubicBezTo>
                            <a:pt x="408393" y="629330"/>
                            <a:pt x="412679" y="633617"/>
                            <a:pt x="421251" y="646475"/>
                          </a:cubicBezTo>
                          <a:close/>
                        </a:path>
                      </a:pathLst>
                    </a:custGeom>
                    <a:solidFill>
                      <a:srgbClr val="C2D6E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472" name="Graphic 4">
                  <a:extLst>
                    <a:ext uri="{FF2B5EF4-FFF2-40B4-BE49-F238E27FC236}">
                      <a16:creationId xmlns:a16="http://schemas.microsoft.com/office/drawing/2014/main" id="{246015CC-6CCD-B440-C249-7E0384F9223F}"/>
                    </a:ext>
                  </a:extLst>
                </p:cNvPr>
                <p:cNvGrpSpPr/>
                <p:nvPr/>
              </p:nvGrpSpPr>
              <p:grpSpPr>
                <a:xfrm>
                  <a:off x="18565219" y="6030753"/>
                  <a:ext cx="1237846" cy="2297430"/>
                  <a:chOff x="18565219" y="6030753"/>
                  <a:chExt cx="1237846" cy="2297430"/>
                </a:xfrm>
                <a:solidFill>
                  <a:srgbClr val="000000"/>
                </a:solidFill>
              </p:grpSpPr>
              <p:grpSp>
                <p:nvGrpSpPr>
                  <p:cNvPr id="492" name="Graphic 4">
                    <a:extLst>
                      <a:ext uri="{FF2B5EF4-FFF2-40B4-BE49-F238E27FC236}">
                        <a16:creationId xmlns:a16="http://schemas.microsoft.com/office/drawing/2014/main" id="{FECBA66D-A5B5-663C-3136-153E04550DB4}"/>
                      </a:ext>
                    </a:extLst>
                  </p:cNvPr>
                  <p:cNvGrpSpPr/>
                  <p:nvPr/>
                </p:nvGrpSpPr>
                <p:grpSpPr>
                  <a:xfrm>
                    <a:off x="18565219" y="6864660"/>
                    <a:ext cx="1214967" cy="696935"/>
                    <a:chOff x="18565219" y="6864660"/>
                    <a:chExt cx="1214967" cy="696935"/>
                  </a:xfrm>
                  <a:solidFill>
                    <a:srgbClr val="000000"/>
                  </a:solidFill>
                </p:grpSpPr>
                <p:sp>
                  <p:nvSpPr>
                    <p:cNvPr id="498" name="Freeform: Shape 497">
                      <a:extLst>
                        <a:ext uri="{FF2B5EF4-FFF2-40B4-BE49-F238E27FC236}">
                          <a16:creationId xmlns:a16="http://schemas.microsoft.com/office/drawing/2014/main" id="{2DDD0942-E6A4-2100-E747-40DE5CBE1B64}"/>
                        </a:ext>
                      </a:extLst>
                    </p:cNvPr>
                    <p:cNvSpPr/>
                    <p:nvPr/>
                  </p:nvSpPr>
                  <p:spPr>
                    <a:xfrm>
                      <a:off x="18565219" y="7090719"/>
                      <a:ext cx="347346" cy="470876"/>
                    </a:xfrm>
                    <a:custGeom>
                      <a:avLst/>
                      <a:gdLst>
                        <a:gd name="connsiteX0" fmla="*/ 127117 w 347346"/>
                        <a:gd name="connsiteY0" fmla="*/ 11596 h 470876"/>
                        <a:gd name="connsiteX1" fmla="*/ 105685 w 347346"/>
                        <a:gd name="connsiteY1" fmla="*/ 20168 h 470876"/>
                        <a:gd name="connsiteX2" fmla="*/ 71395 w 347346"/>
                        <a:gd name="connsiteY2" fmla="*/ 110180 h 470876"/>
                        <a:gd name="connsiteX3" fmla="*/ 75681 w 347346"/>
                        <a:gd name="connsiteY3" fmla="*/ 127324 h 470876"/>
                        <a:gd name="connsiteX4" fmla="*/ 7101 w 347346"/>
                        <a:gd name="connsiteY4" fmla="*/ 247339 h 470876"/>
                        <a:gd name="connsiteX5" fmla="*/ 2816 w 347346"/>
                        <a:gd name="connsiteY5" fmla="*/ 311633 h 470876"/>
                        <a:gd name="connsiteX6" fmla="*/ 71395 w 347346"/>
                        <a:gd name="connsiteY6" fmla="*/ 427362 h 470876"/>
                        <a:gd name="connsiteX7" fmla="*/ 148548 w 347346"/>
                        <a:gd name="connsiteY7" fmla="*/ 470224 h 470876"/>
                        <a:gd name="connsiteX8" fmla="*/ 169979 w 347346"/>
                        <a:gd name="connsiteY8" fmla="*/ 410217 h 470876"/>
                        <a:gd name="connsiteX9" fmla="*/ 152834 w 347346"/>
                        <a:gd name="connsiteY9" fmla="*/ 371641 h 470876"/>
                        <a:gd name="connsiteX10" fmla="*/ 229986 w 347346"/>
                        <a:gd name="connsiteY10" fmla="*/ 225908 h 470876"/>
                        <a:gd name="connsiteX11" fmla="*/ 319998 w 347346"/>
                        <a:gd name="connsiteY11" fmla="*/ 153042 h 470876"/>
                        <a:gd name="connsiteX12" fmla="*/ 319998 w 347346"/>
                        <a:gd name="connsiteY12" fmla="*/ 50172 h 470876"/>
                        <a:gd name="connsiteX13" fmla="*/ 255704 w 347346"/>
                        <a:gd name="connsiteY13" fmla="*/ 7310 h 470876"/>
                        <a:gd name="connsiteX14" fmla="*/ 127117 w 347346"/>
                        <a:gd name="connsiteY14" fmla="*/ 11596 h 47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346" h="470876">
                          <a:moveTo>
                            <a:pt x="127117" y="11596"/>
                          </a:moveTo>
                          <a:cubicBezTo>
                            <a:pt x="122830" y="15882"/>
                            <a:pt x="114257" y="15882"/>
                            <a:pt x="105685" y="20168"/>
                          </a:cubicBezTo>
                          <a:cubicBezTo>
                            <a:pt x="79968" y="84462"/>
                            <a:pt x="67109" y="105893"/>
                            <a:pt x="71395" y="110180"/>
                          </a:cubicBezTo>
                          <a:cubicBezTo>
                            <a:pt x="75681" y="114466"/>
                            <a:pt x="75681" y="114466"/>
                            <a:pt x="75681" y="127324"/>
                          </a:cubicBezTo>
                          <a:cubicBezTo>
                            <a:pt x="79968" y="144470"/>
                            <a:pt x="15674" y="225908"/>
                            <a:pt x="7101" y="247339"/>
                          </a:cubicBezTo>
                          <a:cubicBezTo>
                            <a:pt x="-1471" y="268771"/>
                            <a:pt x="-1471" y="290202"/>
                            <a:pt x="2816" y="311633"/>
                          </a:cubicBezTo>
                          <a:cubicBezTo>
                            <a:pt x="15674" y="354496"/>
                            <a:pt x="41392" y="393072"/>
                            <a:pt x="71395" y="427362"/>
                          </a:cubicBezTo>
                          <a:cubicBezTo>
                            <a:pt x="97112" y="457366"/>
                            <a:pt x="122830" y="474511"/>
                            <a:pt x="148548" y="470224"/>
                          </a:cubicBezTo>
                          <a:cubicBezTo>
                            <a:pt x="178551" y="461652"/>
                            <a:pt x="174266" y="435935"/>
                            <a:pt x="169979" y="410217"/>
                          </a:cubicBezTo>
                          <a:cubicBezTo>
                            <a:pt x="169979" y="401645"/>
                            <a:pt x="148548" y="380213"/>
                            <a:pt x="152834" y="371641"/>
                          </a:cubicBezTo>
                          <a:cubicBezTo>
                            <a:pt x="161406" y="320206"/>
                            <a:pt x="199982" y="273057"/>
                            <a:pt x="229986" y="225908"/>
                          </a:cubicBezTo>
                          <a:cubicBezTo>
                            <a:pt x="255704" y="204477"/>
                            <a:pt x="294280" y="178760"/>
                            <a:pt x="319998" y="153042"/>
                          </a:cubicBezTo>
                          <a:cubicBezTo>
                            <a:pt x="354287" y="114466"/>
                            <a:pt x="358574" y="75889"/>
                            <a:pt x="319998" y="50172"/>
                          </a:cubicBezTo>
                          <a:cubicBezTo>
                            <a:pt x="307138" y="41599"/>
                            <a:pt x="272849" y="7310"/>
                            <a:pt x="255704" y="7310"/>
                          </a:cubicBezTo>
                          <a:cubicBezTo>
                            <a:pt x="225700" y="11596"/>
                            <a:pt x="169979" y="-14121"/>
                            <a:pt x="127117" y="11596"/>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99" name="Freeform: Shape 498">
                      <a:extLst>
                        <a:ext uri="{FF2B5EF4-FFF2-40B4-BE49-F238E27FC236}">
                          <a16:creationId xmlns:a16="http://schemas.microsoft.com/office/drawing/2014/main" id="{F6E32E98-040A-61BB-3BD9-B88C83CBA047}"/>
                        </a:ext>
                      </a:extLst>
                    </p:cNvPr>
                    <p:cNvSpPr/>
                    <p:nvPr/>
                  </p:nvSpPr>
                  <p:spPr>
                    <a:xfrm>
                      <a:off x="18796039" y="6864660"/>
                      <a:ext cx="984148" cy="391959"/>
                    </a:xfrm>
                    <a:custGeom>
                      <a:avLst/>
                      <a:gdLst>
                        <a:gd name="connsiteX0" fmla="*/ 732116 w 984148"/>
                        <a:gd name="connsiteY0" fmla="*/ 271945 h 391959"/>
                        <a:gd name="connsiteX1" fmla="*/ 59174 w 984148"/>
                        <a:gd name="connsiteY1" fmla="*/ 391960 h 391959"/>
                        <a:gd name="connsiteX2" fmla="*/ 20598 w 984148"/>
                        <a:gd name="connsiteY2" fmla="*/ 224796 h 391959"/>
                        <a:gd name="connsiteX3" fmla="*/ 492086 w 984148"/>
                        <a:gd name="connsiteY3" fmla="*/ 14770 h 391959"/>
                        <a:gd name="connsiteX4" fmla="*/ 792123 w 984148"/>
                        <a:gd name="connsiteY4" fmla="*/ 6197 h 391959"/>
                        <a:gd name="connsiteX5" fmla="*/ 950715 w 984148"/>
                        <a:gd name="connsiteY5" fmla="*/ 220510 h 391959"/>
                        <a:gd name="connsiteX6" fmla="*/ 732116 w 984148"/>
                        <a:gd name="connsiteY6" fmla="*/ 271945 h 39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4148" h="391959">
                          <a:moveTo>
                            <a:pt x="732116" y="271945"/>
                          </a:moveTo>
                          <a:cubicBezTo>
                            <a:pt x="522090" y="310521"/>
                            <a:pt x="204906" y="336239"/>
                            <a:pt x="59174" y="391960"/>
                          </a:cubicBezTo>
                          <a:cubicBezTo>
                            <a:pt x="-833" y="349097"/>
                            <a:pt x="-17978" y="271945"/>
                            <a:pt x="20598" y="224796"/>
                          </a:cubicBezTo>
                          <a:cubicBezTo>
                            <a:pt x="183475" y="147644"/>
                            <a:pt x="397787" y="49060"/>
                            <a:pt x="492086" y="14770"/>
                          </a:cubicBezTo>
                          <a:cubicBezTo>
                            <a:pt x="569238" y="-15234"/>
                            <a:pt x="714971" y="10483"/>
                            <a:pt x="792123" y="6197"/>
                          </a:cubicBezTo>
                          <a:cubicBezTo>
                            <a:pt x="959287" y="-28093"/>
                            <a:pt x="1032153" y="151930"/>
                            <a:pt x="950715" y="220510"/>
                          </a:cubicBezTo>
                          <a:cubicBezTo>
                            <a:pt x="899279" y="241941"/>
                            <a:pt x="792123" y="259086"/>
                            <a:pt x="732116" y="271945"/>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493" name="Freeform: Shape 492">
                    <a:extLst>
                      <a:ext uri="{FF2B5EF4-FFF2-40B4-BE49-F238E27FC236}">
                        <a16:creationId xmlns:a16="http://schemas.microsoft.com/office/drawing/2014/main" id="{7CE4F6C4-27DD-19F9-4649-0570E7EEFA1E}"/>
                      </a:ext>
                    </a:extLst>
                  </p:cNvPr>
                  <p:cNvSpPr/>
                  <p:nvPr/>
                </p:nvSpPr>
                <p:spPr>
                  <a:xfrm>
                    <a:off x="18958083" y="6120764"/>
                    <a:ext cx="844982" cy="976126"/>
                  </a:xfrm>
                  <a:custGeom>
                    <a:avLst/>
                    <a:gdLst>
                      <a:gd name="connsiteX0" fmla="*/ 835819 w 844982"/>
                      <a:gd name="connsiteY0" fmla="*/ 827246 h 976126"/>
                      <a:gd name="connsiteX1" fmla="*/ 625793 w 844982"/>
                      <a:gd name="connsiteY1" fmla="*/ 951547 h 976126"/>
                      <a:gd name="connsiteX2" fmla="*/ 72867 w 844982"/>
                      <a:gd name="connsiteY2" fmla="*/ 377190 h 976126"/>
                      <a:gd name="connsiteX3" fmla="*/ 0 w 844982"/>
                      <a:gd name="connsiteY3" fmla="*/ 115729 h 976126"/>
                      <a:gd name="connsiteX4" fmla="*/ 304324 w 844982"/>
                      <a:gd name="connsiteY4" fmla="*/ 0 h 976126"/>
                      <a:gd name="connsiteX5" fmla="*/ 372904 w 844982"/>
                      <a:gd name="connsiteY5" fmla="*/ 98584 h 976126"/>
                      <a:gd name="connsiteX6" fmla="*/ 788671 w 844982"/>
                      <a:gd name="connsiteY6" fmla="*/ 741521 h 976126"/>
                      <a:gd name="connsiteX7" fmla="*/ 835819 w 844982"/>
                      <a:gd name="connsiteY7" fmla="*/ 827246 h 97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982" h="976126">
                        <a:moveTo>
                          <a:pt x="835819" y="827246"/>
                        </a:moveTo>
                        <a:cubicBezTo>
                          <a:pt x="874396" y="934403"/>
                          <a:pt x="788671" y="1020128"/>
                          <a:pt x="625793" y="951547"/>
                        </a:cubicBezTo>
                        <a:cubicBezTo>
                          <a:pt x="480061" y="792956"/>
                          <a:pt x="162878" y="557213"/>
                          <a:pt x="72867" y="377190"/>
                        </a:cubicBezTo>
                        <a:cubicBezTo>
                          <a:pt x="34291" y="295751"/>
                          <a:pt x="25718" y="184309"/>
                          <a:pt x="0" y="115729"/>
                        </a:cubicBezTo>
                        <a:cubicBezTo>
                          <a:pt x="222886" y="180022"/>
                          <a:pt x="265748" y="47148"/>
                          <a:pt x="304324" y="0"/>
                        </a:cubicBezTo>
                        <a:cubicBezTo>
                          <a:pt x="338615" y="51435"/>
                          <a:pt x="338615" y="42863"/>
                          <a:pt x="372904" y="98584"/>
                        </a:cubicBezTo>
                        <a:cubicBezTo>
                          <a:pt x="492919" y="282892"/>
                          <a:pt x="668655" y="548640"/>
                          <a:pt x="788671" y="741521"/>
                        </a:cubicBezTo>
                        <a:cubicBezTo>
                          <a:pt x="810102" y="767239"/>
                          <a:pt x="827247" y="801529"/>
                          <a:pt x="835819" y="827246"/>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94" name="Freeform: Shape 493">
                    <a:extLst>
                      <a:ext uri="{FF2B5EF4-FFF2-40B4-BE49-F238E27FC236}">
                        <a16:creationId xmlns:a16="http://schemas.microsoft.com/office/drawing/2014/main" id="{6A718078-E5BC-CC37-D727-142AF0364207}"/>
                      </a:ext>
                    </a:extLst>
                  </p:cNvPr>
                  <p:cNvSpPr/>
                  <p:nvPr/>
                </p:nvSpPr>
                <p:spPr>
                  <a:xfrm>
                    <a:off x="18810155" y="6030753"/>
                    <a:ext cx="705818" cy="1220421"/>
                  </a:xfrm>
                  <a:custGeom>
                    <a:avLst/>
                    <a:gdLst>
                      <a:gd name="connsiteX0" fmla="*/ 705141 w 705818"/>
                      <a:gd name="connsiteY0" fmla="*/ 1092994 h 1220421"/>
                      <a:gd name="connsiteX1" fmla="*/ 495115 w 705818"/>
                      <a:gd name="connsiteY1" fmla="*/ 1191578 h 1220421"/>
                      <a:gd name="connsiteX2" fmla="*/ 32200 w 705818"/>
                      <a:gd name="connsiteY2" fmla="*/ 458629 h 1220421"/>
                      <a:gd name="connsiteX3" fmla="*/ 173646 w 705818"/>
                      <a:gd name="connsiteY3" fmla="*/ 12859 h 1220421"/>
                      <a:gd name="connsiteX4" fmla="*/ 293662 w 705818"/>
                      <a:gd name="connsiteY4" fmla="*/ 0 h 1220421"/>
                      <a:gd name="connsiteX5" fmla="*/ 430821 w 705818"/>
                      <a:gd name="connsiteY5" fmla="*/ 385763 h 1220421"/>
                      <a:gd name="connsiteX6" fmla="*/ 705141 w 705818"/>
                      <a:gd name="connsiteY6" fmla="*/ 1092994 h 12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818" h="1220421">
                        <a:moveTo>
                          <a:pt x="705141" y="1092994"/>
                        </a:moveTo>
                        <a:cubicBezTo>
                          <a:pt x="713714" y="1187291"/>
                          <a:pt x="640847" y="1264444"/>
                          <a:pt x="495115" y="1191578"/>
                        </a:cubicBezTo>
                        <a:cubicBezTo>
                          <a:pt x="370814" y="1015841"/>
                          <a:pt x="105066" y="660083"/>
                          <a:pt x="32200" y="458629"/>
                        </a:cubicBezTo>
                        <a:cubicBezTo>
                          <a:pt x="-53525" y="222885"/>
                          <a:pt x="45059" y="85725"/>
                          <a:pt x="173646" y="12859"/>
                        </a:cubicBezTo>
                        <a:cubicBezTo>
                          <a:pt x="220795" y="-12859"/>
                          <a:pt x="267944" y="30004"/>
                          <a:pt x="293662" y="0"/>
                        </a:cubicBezTo>
                        <a:cubicBezTo>
                          <a:pt x="349383" y="107156"/>
                          <a:pt x="396532" y="252889"/>
                          <a:pt x="430821" y="385763"/>
                        </a:cubicBezTo>
                        <a:cubicBezTo>
                          <a:pt x="473684" y="574358"/>
                          <a:pt x="687996" y="960120"/>
                          <a:pt x="705141" y="1092994"/>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495" name="Graphic 4">
                    <a:extLst>
                      <a:ext uri="{FF2B5EF4-FFF2-40B4-BE49-F238E27FC236}">
                        <a16:creationId xmlns:a16="http://schemas.microsoft.com/office/drawing/2014/main" id="{879A3B04-EE45-B9A3-9201-47E75AC464CB}"/>
                      </a:ext>
                    </a:extLst>
                  </p:cNvPr>
                  <p:cNvGrpSpPr/>
                  <p:nvPr/>
                </p:nvGrpSpPr>
                <p:grpSpPr>
                  <a:xfrm>
                    <a:off x="18850927" y="7053258"/>
                    <a:ext cx="652250" cy="1274924"/>
                    <a:chOff x="18850927" y="7053258"/>
                    <a:chExt cx="652250" cy="1274924"/>
                  </a:xfrm>
                  <a:solidFill>
                    <a:srgbClr val="000000"/>
                  </a:solidFill>
                </p:grpSpPr>
                <p:sp>
                  <p:nvSpPr>
                    <p:cNvPr id="496" name="Freeform: Shape 495">
                      <a:extLst>
                        <a:ext uri="{FF2B5EF4-FFF2-40B4-BE49-F238E27FC236}">
                          <a16:creationId xmlns:a16="http://schemas.microsoft.com/office/drawing/2014/main" id="{B1917656-D7E2-235B-922B-30C19C91E16B}"/>
                        </a:ext>
                      </a:extLst>
                    </p:cNvPr>
                    <p:cNvSpPr/>
                    <p:nvPr/>
                  </p:nvSpPr>
                  <p:spPr>
                    <a:xfrm>
                      <a:off x="18850927" y="7878127"/>
                      <a:ext cx="326574" cy="450056"/>
                    </a:xfrm>
                    <a:custGeom>
                      <a:avLst/>
                      <a:gdLst>
                        <a:gd name="connsiteX0" fmla="*/ 244317 w 326574"/>
                        <a:gd name="connsiteY0" fmla="*/ 81438 h 450056"/>
                        <a:gd name="connsiteX1" fmla="*/ 317184 w 326574"/>
                        <a:gd name="connsiteY1" fmla="*/ 385763 h 450056"/>
                        <a:gd name="connsiteX2" fmla="*/ 287179 w 326574"/>
                        <a:gd name="connsiteY2" fmla="*/ 450056 h 450056"/>
                        <a:gd name="connsiteX3" fmla="*/ 167165 w 326574"/>
                        <a:gd name="connsiteY3" fmla="*/ 372904 h 450056"/>
                        <a:gd name="connsiteX4" fmla="*/ 85725 w 326574"/>
                        <a:gd name="connsiteY4" fmla="*/ 231457 h 450056"/>
                        <a:gd name="connsiteX5" fmla="*/ 64294 w 326574"/>
                        <a:gd name="connsiteY5" fmla="*/ 222885 h 450056"/>
                        <a:gd name="connsiteX6" fmla="*/ 0 w 326574"/>
                        <a:gd name="connsiteY6" fmla="*/ 132873 h 450056"/>
                        <a:gd name="connsiteX7" fmla="*/ 21431 w 326574"/>
                        <a:gd name="connsiteY7" fmla="*/ 72866 h 450056"/>
                        <a:gd name="connsiteX8" fmla="*/ 107156 w 326574"/>
                        <a:gd name="connsiteY8" fmla="*/ 0 h 450056"/>
                        <a:gd name="connsiteX9" fmla="*/ 244317 w 326574"/>
                        <a:gd name="connsiteY9" fmla="*/ 81438 h 45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574" h="450056">
                          <a:moveTo>
                            <a:pt x="244317" y="81438"/>
                          </a:moveTo>
                          <a:cubicBezTo>
                            <a:pt x="214313" y="124301"/>
                            <a:pt x="295752" y="342900"/>
                            <a:pt x="317184" y="385763"/>
                          </a:cubicBezTo>
                          <a:cubicBezTo>
                            <a:pt x="334328" y="424339"/>
                            <a:pt x="330042" y="450056"/>
                            <a:pt x="287179" y="450056"/>
                          </a:cubicBezTo>
                          <a:cubicBezTo>
                            <a:pt x="252890" y="450056"/>
                            <a:pt x="201454" y="402907"/>
                            <a:pt x="167165" y="372904"/>
                          </a:cubicBezTo>
                          <a:cubicBezTo>
                            <a:pt x="107156" y="312896"/>
                            <a:pt x="102871" y="252889"/>
                            <a:pt x="85725" y="231457"/>
                          </a:cubicBezTo>
                          <a:lnTo>
                            <a:pt x="64294" y="222885"/>
                          </a:lnTo>
                          <a:cubicBezTo>
                            <a:pt x="47149" y="214313"/>
                            <a:pt x="4287" y="154305"/>
                            <a:pt x="0" y="132873"/>
                          </a:cubicBezTo>
                          <a:cubicBezTo>
                            <a:pt x="4287" y="115729"/>
                            <a:pt x="12860" y="90011"/>
                            <a:pt x="21431" y="72866"/>
                          </a:cubicBezTo>
                          <a:cubicBezTo>
                            <a:pt x="55722" y="12859"/>
                            <a:pt x="60009" y="38576"/>
                            <a:pt x="107156" y="0"/>
                          </a:cubicBezTo>
                          <a:cubicBezTo>
                            <a:pt x="162878" y="38576"/>
                            <a:pt x="124302" y="55721"/>
                            <a:pt x="244317" y="81438"/>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97" name="Freeform: Shape 496">
                      <a:extLst>
                        <a:ext uri="{FF2B5EF4-FFF2-40B4-BE49-F238E27FC236}">
                          <a16:creationId xmlns:a16="http://schemas.microsoft.com/office/drawing/2014/main" id="{6D776771-21DA-E1FD-2A0D-5853F2274F6D}"/>
                        </a:ext>
                      </a:extLst>
                    </p:cNvPr>
                    <p:cNvSpPr/>
                    <p:nvPr/>
                  </p:nvSpPr>
                  <p:spPr>
                    <a:xfrm>
                      <a:off x="18945225" y="7053258"/>
                      <a:ext cx="557952" cy="917362"/>
                    </a:xfrm>
                    <a:custGeom>
                      <a:avLst/>
                      <a:gdLst>
                        <a:gd name="connsiteX0" fmla="*/ 548640 w 557952"/>
                        <a:gd name="connsiteY0" fmla="*/ 164786 h 917362"/>
                        <a:gd name="connsiteX1" fmla="*/ 150019 w 557952"/>
                        <a:gd name="connsiteY1" fmla="*/ 914880 h 917362"/>
                        <a:gd name="connsiteX2" fmla="*/ 0 w 557952"/>
                        <a:gd name="connsiteY2" fmla="*/ 833441 h 917362"/>
                        <a:gd name="connsiteX3" fmla="*/ 175737 w 557952"/>
                        <a:gd name="connsiteY3" fmla="*/ 293373 h 917362"/>
                        <a:gd name="connsiteX4" fmla="*/ 334327 w 557952"/>
                        <a:gd name="connsiteY4" fmla="*/ 53344 h 917362"/>
                        <a:gd name="connsiteX5" fmla="*/ 548640 w 557952"/>
                        <a:gd name="connsiteY5" fmla="*/ 164786 h 91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952" h="917362">
                          <a:moveTo>
                            <a:pt x="548640" y="164786"/>
                          </a:moveTo>
                          <a:cubicBezTo>
                            <a:pt x="458629" y="340522"/>
                            <a:pt x="231457" y="739144"/>
                            <a:pt x="150019" y="914880"/>
                          </a:cubicBezTo>
                          <a:cubicBezTo>
                            <a:pt x="81438" y="927738"/>
                            <a:pt x="8573" y="889162"/>
                            <a:pt x="0" y="833441"/>
                          </a:cubicBezTo>
                          <a:cubicBezTo>
                            <a:pt x="51436" y="661991"/>
                            <a:pt x="137161" y="383385"/>
                            <a:pt x="175737" y="293373"/>
                          </a:cubicBezTo>
                          <a:cubicBezTo>
                            <a:pt x="210026" y="220507"/>
                            <a:pt x="282893" y="113351"/>
                            <a:pt x="334327" y="53344"/>
                          </a:cubicBezTo>
                          <a:cubicBezTo>
                            <a:pt x="394336" y="-45240"/>
                            <a:pt x="604362" y="-6664"/>
                            <a:pt x="548640" y="164786"/>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sp>
              <p:nvSpPr>
                <p:cNvPr id="473" name="Freeform: Shape 472">
                  <a:extLst>
                    <a:ext uri="{FF2B5EF4-FFF2-40B4-BE49-F238E27FC236}">
                      <a16:creationId xmlns:a16="http://schemas.microsoft.com/office/drawing/2014/main" id="{62A01CB4-890F-A5DD-C32E-5E26C0796CCA}"/>
                    </a:ext>
                  </a:extLst>
                </p:cNvPr>
                <p:cNvSpPr/>
                <p:nvPr/>
              </p:nvSpPr>
              <p:spPr>
                <a:xfrm>
                  <a:off x="18914354" y="5399978"/>
                  <a:ext cx="1324771" cy="972586"/>
                </a:xfrm>
                <a:custGeom>
                  <a:avLst/>
                  <a:gdLst>
                    <a:gd name="connsiteX0" fmla="*/ 519503 w 1324771"/>
                    <a:gd name="connsiteY0" fmla="*/ 849373 h 972586"/>
                    <a:gd name="connsiteX1" fmla="*/ 840972 w 1324771"/>
                    <a:gd name="connsiteY1" fmla="*/ 793652 h 972586"/>
                    <a:gd name="connsiteX2" fmla="*/ 1308173 w 1324771"/>
                    <a:gd name="connsiteY2" fmla="*/ 352168 h 972586"/>
                    <a:gd name="connsiteX3" fmla="*/ 1278170 w 1324771"/>
                    <a:gd name="connsiteY3" fmla="*/ 77848 h 972586"/>
                    <a:gd name="connsiteX4" fmla="*/ 720957 w 1324771"/>
                    <a:gd name="connsiteY4" fmla="*/ 185005 h 972586"/>
                    <a:gd name="connsiteX5" fmla="*/ 5153 w 1324771"/>
                    <a:gd name="connsiteY5" fmla="*/ 725072 h 972586"/>
                    <a:gd name="connsiteX6" fmla="*/ 90878 w 1324771"/>
                    <a:gd name="connsiteY6" fmla="*/ 930812 h 972586"/>
                    <a:gd name="connsiteX7" fmla="*/ 519503 w 1324771"/>
                    <a:gd name="connsiteY7" fmla="*/ 849373 h 9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771" h="972586">
                      <a:moveTo>
                        <a:pt x="519503" y="849373"/>
                      </a:moveTo>
                      <a:cubicBezTo>
                        <a:pt x="596656" y="767934"/>
                        <a:pt x="665235" y="840801"/>
                        <a:pt x="840972" y="793652"/>
                      </a:cubicBezTo>
                      <a:cubicBezTo>
                        <a:pt x="999564" y="750790"/>
                        <a:pt x="1265310" y="566481"/>
                        <a:pt x="1308173" y="352168"/>
                      </a:cubicBezTo>
                      <a:cubicBezTo>
                        <a:pt x="1333891" y="240726"/>
                        <a:pt x="1333891" y="137856"/>
                        <a:pt x="1278170" y="77848"/>
                      </a:cubicBezTo>
                      <a:cubicBezTo>
                        <a:pt x="1093860" y="-110747"/>
                        <a:pt x="853831" y="90707"/>
                        <a:pt x="720957" y="185005"/>
                      </a:cubicBezTo>
                      <a:cubicBezTo>
                        <a:pt x="450923" y="339310"/>
                        <a:pt x="86592" y="459324"/>
                        <a:pt x="5153" y="725072"/>
                      </a:cubicBezTo>
                      <a:cubicBezTo>
                        <a:pt x="-20565" y="802224"/>
                        <a:pt x="56589" y="900808"/>
                        <a:pt x="90878" y="930812"/>
                      </a:cubicBezTo>
                      <a:cubicBezTo>
                        <a:pt x="193748" y="1020823"/>
                        <a:pt x="420920" y="952243"/>
                        <a:pt x="519503" y="849373"/>
                      </a:cubicBezTo>
                      <a:close/>
                    </a:path>
                  </a:pathLst>
                </a:custGeom>
                <a:solidFill>
                  <a:srgbClr val="CEE0F3"/>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474" name="Graphic 4">
                  <a:extLst>
                    <a:ext uri="{FF2B5EF4-FFF2-40B4-BE49-F238E27FC236}">
                      <a16:creationId xmlns:a16="http://schemas.microsoft.com/office/drawing/2014/main" id="{89D3979C-4708-52EE-70E4-646F13938021}"/>
                    </a:ext>
                  </a:extLst>
                </p:cNvPr>
                <p:cNvGrpSpPr/>
                <p:nvPr/>
              </p:nvGrpSpPr>
              <p:grpSpPr>
                <a:xfrm>
                  <a:off x="19874009" y="5181826"/>
                  <a:ext cx="477105" cy="1247548"/>
                  <a:chOff x="19874009" y="5181826"/>
                  <a:chExt cx="477105" cy="1247548"/>
                </a:xfrm>
                <a:solidFill>
                  <a:srgbClr val="000000"/>
                </a:solidFill>
              </p:grpSpPr>
              <p:sp>
                <p:nvSpPr>
                  <p:cNvPr id="475" name="Freeform: Shape 474">
                    <a:extLst>
                      <a:ext uri="{FF2B5EF4-FFF2-40B4-BE49-F238E27FC236}">
                        <a16:creationId xmlns:a16="http://schemas.microsoft.com/office/drawing/2014/main" id="{8EB9AC58-7EFB-D2CD-05CB-7784B4171667}"/>
                      </a:ext>
                    </a:extLst>
                  </p:cNvPr>
                  <p:cNvSpPr/>
                  <p:nvPr/>
                </p:nvSpPr>
                <p:spPr>
                  <a:xfrm>
                    <a:off x="19991305" y="5737512"/>
                    <a:ext cx="209171" cy="691861"/>
                  </a:xfrm>
                  <a:custGeom>
                    <a:avLst/>
                    <a:gdLst>
                      <a:gd name="connsiteX0" fmla="*/ 76918 w 209171"/>
                      <a:gd name="connsiteY0" fmla="*/ 78928 h 691861"/>
                      <a:gd name="connsiteX1" fmla="*/ 38341 w 209171"/>
                      <a:gd name="connsiteY1" fmla="*/ 344675 h 691861"/>
                      <a:gd name="connsiteX2" fmla="*/ 4051 w 209171"/>
                      <a:gd name="connsiteY2" fmla="*/ 606137 h 691861"/>
                      <a:gd name="connsiteX3" fmla="*/ 98349 w 209171"/>
                      <a:gd name="connsiteY3" fmla="*/ 691862 h 691861"/>
                      <a:gd name="connsiteX4" fmla="*/ 175501 w 209171"/>
                      <a:gd name="connsiteY4" fmla="*/ 537556 h 691861"/>
                      <a:gd name="connsiteX5" fmla="*/ 111208 w 209171"/>
                      <a:gd name="connsiteY5" fmla="*/ 66069 h 691861"/>
                      <a:gd name="connsiteX6" fmla="*/ 111208 w 209171"/>
                      <a:gd name="connsiteY6" fmla="*/ 1775 h 691861"/>
                      <a:gd name="connsiteX7" fmla="*/ 68345 w 209171"/>
                      <a:gd name="connsiteY7" fmla="*/ 6062 h 691861"/>
                      <a:gd name="connsiteX8" fmla="*/ 21196 w 209171"/>
                      <a:gd name="connsiteY8" fmla="*/ 36065 h 691861"/>
                      <a:gd name="connsiteX9" fmla="*/ 76918 w 209171"/>
                      <a:gd name="connsiteY9" fmla="*/ 78928 h 69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171" h="691861">
                        <a:moveTo>
                          <a:pt x="76918" y="78928"/>
                        </a:moveTo>
                        <a:cubicBezTo>
                          <a:pt x="128352" y="203229"/>
                          <a:pt x="89776" y="254664"/>
                          <a:pt x="38341" y="344675"/>
                        </a:cubicBezTo>
                        <a:cubicBezTo>
                          <a:pt x="-17380" y="443259"/>
                          <a:pt x="4051" y="473263"/>
                          <a:pt x="4051" y="606137"/>
                        </a:cubicBezTo>
                        <a:cubicBezTo>
                          <a:pt x="38341" y="644713"/>
                          <a:pt x="59772" y="661858"/>
                          <a:pt x="98349" y="691862"/>
                        </a:cubicBezTo>
                        <a:cubicBezTo>
                          <a:pt x="124066" y="614709"/>
                          <a:pt x="128352" y="601850"/>
                          <a:pt x="175501" y="537556"/>
                        </a:cubicBezTo>
                        <a:cubicBezTo>
                          <a:pt x="59772" y="314671"/>
                          <a:pt x="351238" y="357534"/>
                          <a:pt x="111208" y="66069"/>
                        </a:cubicBezTo>
                        <a:cubicBezTo>
                          <a:pt x="119781" y="18920"/>
                          <a:pt x="119781" y="6062"/>
                          <a:pt x="111208" y="1775"/>
                        </a:cubicBezTo>
                        <a:cubicBezTo>
                          <a:pt x="98349" y="-2511"/>
                          <a:pt x="102635" y="1775"/>
                          <a:pt x="68345" y="6062"/>
                        </a:cubicBezTo>
                        <a:cubicBezTo>
                          <a:pt x="46914" y="10348"/>
                          <a:pt x="16910" y="14634"/>
                          <a:pt x="21196" y="36065"/>
                        </a:cubicBezTo>
                        <a:cubicBezTo>
                          <a:pt x="29769" y="53210"/>
                          <a:pt x="42627" y="70355"/>
                          <a:pt x="76918" y="78928"/>
                        </a:cubicBez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476" name="Graphic 4">
                    <a:extLst>
                      <a:ext uri="{FF2B5EF4-FFF2-40B4-BE49-F238E27FC236}">
                        <a16:creationId xmlns:a16="http://schemas.microsoft.com/office/drawing/2014/main" id="{05B4D2F1-E13F-162A-9E08-DE4E6AFD3209}"/>
                      </a:ext>
                    </a:extLst>
                  </p:cNvPr>
                  <p:cNvGrpSpPr/>
                  <p:nvPr/>
                </p:nvGrpSpPr>
                <p:grpSpPr>
                  <a:xfrm>
                    <a:off x="19874009" y="5181826"/>
                    <a:ext cx="477105" cy="613183"/>
                    <a:chOff x="19874009" y="5181826"/>
                    <a:chExt cx="477105" cy="613183"/>
                  </a:xfrm>
                  <a:solidFill>
                    <a:srgbClr val="000000"/>
                  </a:solidFill>
                </p:grpSpPr>
                <p:grpSp>
                  <p:nvGrpSpPr>
                    <p:cNvPr id="477" name="Graphic 4">
                      <a:extLst>
                        <a:ext uri="{FF2B5EF4-FFF2-40B4-BE49-F238E27FC236}">
                          <a16:creationId xmlns:a16="http://schemas.microsoft.com/office/drawing/2014/main" id="{B89385A8-D64C-93C8-4900-0AE477EBA1EA}"/>
                        </a:ext>
                      </a:extLst>
                    </p:cNvPr>
                    <p:cNvGrpSpPr/>
                    <p:nvPr/>
                  </p:nvGrpSpPr>
                  <p:grpSpPr>
                    <a:xfrm>
                      <a:off x="19874009" y="5482113"/>
                      <a:ext cx="288510" cy="312896"/>
                      <a:chOff x="19874009" y="5482113"/>
                      <a:chExt cx="288510" cy="312896"/>
                    </a:xfrm>
                    <a:solidFill>
                      <a:srgbClr val="000000"/>
                    </a:solidFill>
                  </p:grpSpPr>
                  <p:sp>
                    <p:nvSpPr>
                      <p:cNvPr id="489" name="Freeform: Shape 488">
                        <a:extLst>
                          <a:ext uri="{FF2B5EF4-FFF2-40B4-BE49-F238E27FC236}">
                            <a16:creationId xmlns:a16="http://schemas.microsoft.com/office/drawing/2014/main" id="{F8F2B269-70CD-4561-7537-E520B59F8931}"/>
                          </a:ext>
                        </a:extLst>
                      </p:cNvPr>
                      <p:cNvSpPr/>
                      <p:nvPr/>
                    </p:nvSpPr>
                    <p:spPr>
                      <a:xfrm>
                        <a:off x="19883691" y="5482113"/>
                        <a:ext cx="278828" cy="271279"/>
                      </a:xfrm>
                      <a:custGeom>
                        <a:avLst/>
                        <a:gdLst>
                          <a:gd name="connsiteX0" fmla="*/ 25940 w 278828"/>
                          <a:gd name="connsiteY0" fmla="*/ 64294 h 271279"/>
                          <a:gd name="connsiteX1" fmla="*/ 124523 w 278828"/>
                          <a:gd name="connsiteY1" fmla="*/ 0 h 271279"/>
                          <a:gd name="connsiteX2" fmla="*/ 278828 w 278828"/>
                          <a:gd name="connsiteY2" fmla="*/ 158591 h 271279"/>
                          <a:gd name="connsiteX3" fmla="*/ 231679 w 278828"/>
                          <a:gd name="connsiteY3" fmla="*/ 235744 h 271279"/>
                          <a:gd name="connsiteX4" fmla="*/ 180245 w 278828"/>
                          <a:gd name="connsiteY4" fmla="*/ 261461 h 271279"/>
                          <a:gd name="connsiteX5" fmla="*/ 25940 w 278828"/>
                          <a:gd name="connsiteY5" fmla="*/ 64294 h 27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828" h="271279">
                            <a:moveTo>
                              <a:pt x="25940" y="64294"/>
                            </a:moveTo>
                            <a:cubicBezTo>
                              <a:pt x="51657" y="42863"/>
                              <a:pt x="85947" y="25717"/>
                              <a:pt x="124523" y="0"/>
                            </a:cubicBezTo>
                            <a:lnTo>
                              <a:pt x="278828" y="158591"/>
                            </a:lnTo>
                            <a:cubicBezTo>
                              <a:pt x="253110" y="171450"/>
                              <a:pt x="257397" y="222885"/>
                              <a:pt x="231679" y="235744"/>
                            </a:cubicBezTo>
                            <a:cubicBezTo>
                              <a:pt x="214534" y="244316"/>
                              <a:pt x="197390" y="252889"/>
                              <a:pt x="180245" y="261461"/>
                            </a:cubicBezTo>
                            <a:cubicBezTo>
                              <a:pt x="30226" y="317183"/>
                              <a:pt x="-42641" y="120015"/>
                              <a:pt x="25940" y="64294"/>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90" name="Freeform: Shape 489">
                        <a:extLst>
                          <a:ext uri="{FF2B5EF4-FFF2-40B4-BE49-F238E27FC236}">
                            <a16:creationId xmlns:a16="http://schemas.microsoft.com/office/drawing/2014/main" id="{A502AA83-284D-68FD-2ACF-0ED5B791C8AB}"/>
                          </a:ext>
                        </a:extLst>
                      </p:cNvPr>
                      <p:cNvSpPr/>
                      <p:nvPr/>
                    </p:nvSpPr>
                    <p:spPr>
                      <a:xfrm>
                        <a:off x="20068223" y="5644990"/>
                        <a:ext cx="76466" cy="145732"/>
                      </a:xfrm>
                      <a:custGeom>
                        <a:avLst/>
                        <a:gdLst>
                          <a:gd name="connsiteX0" fmla="*/ 0 w 76466"/>
                          <a:gd name="connsiteY0" fmla="*/ 98584 h 145732"/>
                          <a:gd name="connsiteX1" fmla="*/ 30003 w 76466"/>
                          <a:gd name="connsiteY1" fmla="*/ 55721 h 145732"/>
                          <a:gd name="connsiteX2" fmla="*/ 72865 w 76466"/>
                          <a:gd name="connsiteY2" fmla="*/ 0 h 145732"/>
                          <a:gd name="connsiteX3" fmla="*/ 60007 w 76466"/>
                          <a:gd name="connsiteY3" fmla="*/ 145733 h 145732"/>
                          <a:gd name="connsiteX4" fmla="*/ 0 w 76466"/>
                          <a:gd name="connsiteY4" fmla="*/ 98584 h 14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66" h="145732">
                            <a:moveTo>
                              <a:pt x="0" y="98584"/>
                            </a:moveTo>
                            <a:cubicBezTo>
                              <a:pt x="8572" y="90012"/>
                              <a:pt x="17145" y="72866"/>
                              <a:pt x="30003" y="55721"/>
                            </a:cubicBezTo>
                            <a:cubicBezTo>
                              <a:pt x="38576" y="42863"/>
                              <a:pt x="68579" y="12859"/>
                              <a:pt x="72865" y="0"/>
                            </a:cubicBezTo>
                            <a:cubicBezTo>
                              <a:pt x="85725" y="8573"/>
                              <a:pt x="60007" y="102870"/>
                              <a:pt x="60007" y="145733"/>
                            </a:cubicBezTo>
                            <a:cubicBezTo>
                              <a:pt x="42863" y="115729"/>
                              <a:pt x="34289" y="111443"/>
                              <a:pt x="0" y="98584"/>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91" name="Freeform: Shape 490">
                        <a:extLst>
                          <a:ext uri="{FF2B5EF4-FFF2-40B4-BE49-F238E27FC236}">
                            <a16:creationId xmlns:a16="http://schemas.microsoft.com/office/drawing/2014/main" id="{0E95CD45-25C7-1D79-0D95-F5B51A9F89D0}"/>
                          </a:ext>
                        </a:extLst>
                      </p:cNvPr>
                      <p:cNvSpPr/>
                      <p:nvPr/>
                    </p:nvSpPr>
                    <p:spPr>
                      <a:xfrm>
                        <a:off x="19874009" y="5529261"/>
                        <a:ext cx="198498" cy="265747"/>
                      </a:xfrm>
                      <a:custGeom>
                        <a:avLst/>
                        <a:gdLst>
                          <a:gd name="connsiteX0" fmla="*/ 61340 w 198498"/>
                          <a:gd name="connsiteY0" fmla="*/ 0 h 265747"/>
                          <a:gd name="connsiteX1" fmla="*/ 198499 w 198498"/>
                          <a:gd name="connsiteY1" fmla="*/ 214313 h 265747"/>
                          <a:gd name="connsiteX2" fmla="*/ 129920 w 198498"/>
                          <a:gd name="connsiteY2" fmla="*/ 265747 h 265747"/>
                          <a:gd name="connsiteX3" fmla="*/ 1332 w 198498"/>
                          <a:gd name="connsiteY3" fmla="*/ 85725 h 265747"/>
                          <a:gd name="connsiteX4" fmla="*/ 61340 w 198498"/>
                          <a:gd name="connsiteY4" fmla="*/ 0 h 26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98" h="265747">
                            <a:moveTo>
                              <a:pt x="61340" y="0"/>
                            </a:moveTo>
                            <a:cubicBezTo>
                              <a:pt x="27049" y="64294"/>
                              <a:pt x="134205" y="167164"/>
                              <a:pt x="198499" y="214313"/>
                            </a:cubicBezTo>
                            <a:cubicBezTo>
                              <a:pt x="172782" y="227171"/>
                              <a:pt x="138492" y="244316"/>
                              <a:pt x="129920" y="265747"/>
                            </a:cubicBezTo>
                            <a:cubicBezTo>
                              <a:pt x="87057" y="231458"/>
                              <a:pt x="9904" y="167164"/>
                              <a:pt x="1332" y="85725"/>
                            </a:cubicBezTo>
                            <a:cubicBezTo>
                              <a:pt x="-7241" y="34290"/>
                              <a:pt x="27049" y="8572"/>
                              <a:pt x="61340"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478" name="Graphic 4">
                      <a:extLst>
                        <a:ext uri="{FF2B5EF4-FFF2-40B4-BE49-F238E27FC236}">
                          <a16:creationId xmlns:a16="http://schemas.microsoft.com/office/drawing/2014/main" id="{D256F0E1-86F4-22E3-CE52-D860395E6BFB}"/>
                        </a:ext>
                      </a:extLst>
                    </p:cNvPr>
                    <p:cNvGrpSpPr/>
                    <p:nvPr/>
                  </p:nvGrpSpPr>
                  <p:grpSpPr>
                    <a:xfrm>
                      <a:off x="19923747" y="5181826"/>
                      <a:ext cx="427367" cy="572591"/>
                      <a:chOff x="19923747" y="5181826"/>
                      <a:chExt cx="427367" cy="572591"/>
                    </a:xfrm>
                    <a:solidFill>
                      <a:srgbClr val="000000"/>
                    </a:solidFill>
                  </p:grpSpPr>
                  <p:sp>
                    <p:nvSpPr>
                      <p:cNvPr id="479" name="Freeform: Shape 478">
                        <a:extLst>
                          <a:ext uri="{FF2B5EF4-FFF2-40B4-BE49-F238E27FC236}">
                            <a16:creationId xmlns:a16="http://schemas.microsoft.com/office/drawing/2014/main" id="{1741C63A-F412-CB6B-7305-AD2E12D5B316}"/>
                          </a:ext>
                        </a:extLst>
                      </p:cNvPr>
                      <p:cNvSpPr/>
                      <p:nvPr/>
                    </p:nvSpPr>
                    <p:spPr>
                      <a:xfrm>
                        <a:off x="19948009" y="5237009"/>
                        <a:ext cx="403104" cy="517408"/>
                      </a:xfrm>
                      <a:custGeom>
                        <a:avLst/>
                        <a:gdLst>
                          <a:gd name="connsiteX0" fmla="*/ 248801 w 403104"/>
                          <a:gd name="connsiteY0" fmla="*/ 510851 h 517408"/>
                          <a:gd name="connsiteX1" fmla="*/ 141645 w 403104"/>
                          <a:gd name="connsiteY1" fmla="*/ 450844 h 517408"/>
                          <a:gd name="connsiteX2" fmla="*/ 73064 w 403104"/>
                          <a:gd name="connsiteY2" fmla="*/ 309398 h 517408"/>
                          <a:gd name="connsiteX3" fmla="*/ 4484 w 403104"/>
                          <a:gd name="connsiteY3" fmla="*/ 232245 h 517408"/>
                          <a:gd name="connsiteX4" fmla="*/ 68778 w 403104"/>
                          <a:gd name="connsiteY4" fmla="*/ 47937 h 517408"/>
                          <a:gd name="connsiteX5" fmla="*/ 218796 w 403104"/>
                          <a:gd name="connsiteY5" fmla="*/ 788 h 517408"/>
                          <a:gd name="connsiteX6" fmla="*/ 403105 w 403104"/>
                          <a:gd name="connsiteY6" fmla="*/ 189383 h 517408"/>
                          <a:gd name="connsiteX7" fmla="*/ 403105 w 403104"/>
                          <a:gd name="connsiteY7" fmla="*/ 215100 h 517408"/>
                          <a:gd name="connsiteX8" fmla="*/ 394533 w 403104"/>
                          <a:gd name="connsiteY8" fmla="*/ 253676 h 517408"/>
                          <a:gd name="connsiteX9" fmla="*/ 398820 w 403104"/>
                          <a:gd name="connsiteY9" fmla="*/ 352260 h 517408"/>
                          <a:gd name="connsiteX10" fmla="*/ 364529 w 403104"/>
                          <a:gd name="connsiteY10" fmla="*/ 472275 h 517408"/>
                          <a:gd name="connsiteX11" fmla="*/ 321666 w 403104"/>
                          <a:gd name="connsiteY11" fmla="*/ 506565 h 517408"/>
                          <a:gd name="connsiteX12" fmla="*/ 248801 w 403104"/>
                          <a:gd name="connsiteY12" fmla="*/ 510851 h 51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104" h="517408">
                            <a:moveTo>
                              <a:pt x="248801" y="510851"/>
                            </a:moveTo>
                            <a:cubicBezTo>
                              <a:pt x="223083" y="497993"/>
                              <a:pt x="163076" y="463703"/>
                              <a:pt x="141645" y="450844"/>
                            </a:cubicBezTo>
                            <a:cubicBezTo>
                              <a:pt x="90209" y="420840"/>
                              <a:pt x="94495" y="377978"/>
                              <a:pt x="73064" y="309398"/>
                            </a:cubicBezTo>
                            <a:cubicBezTo>
                              <a:pt x="25915" y="283680"/>
                              <a:pt x="8770" y="257963"/>
                              <a:pt x="4484" y="232245"/>
                            </a:cubicBezTo>
                            <a:cubicBezTo>
                              <a:pt x="-12661" y="167951"/>
                              <a:pt x="21629" y="90799"/>
                              <a:pt x="68778" y="47937"/>
                            </a:cubicBezTo>
                            <a:cubicBezTo>
                              <a:pt x="111640" y="9360"/>
                              <a:pt x="158789" y="-3499"/>
                              <a:pt x="218796" y="788"/>
                            </a:cubicBezTo>
                            <a:cubicBezTo>
                              <a:pt x="334526" y="13647"/>
                              <a:pt x="385960" y="95085"/>
                              <a:pt x="403105" y="189383"/>
                            </a:cubicBezTo>
                            <a:cubicBezTo>
                              <a:pt x="403105" y="197955"/>
                              <a:pt x="403105" y="206528"/>
                              <a:pt x="403105" y="215100"/>
                            </a:cubicBezTo>
                            <a:cubicBezTo>
                              <a:pt x="398820" y="236531"/>
                              <a:pt x="398820" y="236531"/>
                              <a:pt x="394533" y="253676"/>
                            </a:cubicBezTo>
                            <a:cubicBezTo>
                              <a:pt x="390246" y="283680"/>
                              <a:pt x="403105" y="317970"/>
                              <a:pt x="398820" y="352260"/>
                            </a:cubicBezTo>
                            <a:cubicBezTo>
                              <a:pt x="394533" y="399409"/>
                              <a:pt x="377388" y="455130"/>
                              <a:pt x="364529" y="472275"/>
                            </a:cubicBezTo>
                            <a:cubicBezTo>
                              <a:pt x="351671" y="489420"/>
                              <a:pt x="338811" y="502279"/>
                              <a:pt x="321666" y="506565"/>
                            </a:cubicBezTo>
                            <a:cubicBezTo>
                              <a:pt x="300235" y="515138"/>
                              <a:pt x="283090" y="523710"/>
                              <a:pt x="248801" y="510851"/>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0" name="Freeform: Shape 479">
                        <a:extLst>
                          <a:ext uri="{FF2B5EF4-FFF2-40B4-BE49-F238E27FC236}">
                            <a16:creationId xmlns:a16="http://schemas.microsoft.com/office/drawing/2014/main" id="{0F71E503-450B-24EA-21D4-C22C2AEF9E26}"/>
                          </a:ext>
                        </a:extLst>
                      </p:cNvPr>
                      <p:cNvSpPr/>
                      <p:nvPr/>
                    </p:nvSpPr>
                    <p:spPr>
                      <a:xfrm>
                        <a:off x="19923747" y="5181826"/>
                        <a:ext cx="416361" cy="388035"/>
                      </a:xfrm>
                      <a:custGeom>
                        <a:avLst/>
                        <a:gdLst>
                          <a:gd name="connsiteX0" fmla="*/ 3029 w 416361"/>
                          <a:gd name="connsiteY0" fmla="*/ 253138 h 388035"/>
                          <a:gd name="connsiteX1" fmla="*/ 54464 w 416361"/>
                          <a:gd name="connsiteY1" fmla="*/ 356008 h 388035"/>
                          <a:gd name="connsiteX2" fmla="*/ 127330 w 416361"/>
                          <a:gd name="connsiteY2" fmla="*/ 334577 h 388035"/>
                          <a:gd name="connsiteX3" fmla="*/ 153048 w 416361"/>
                          <a:gd name="connsiteY3" fmla="*/ 373153 h 388035"/>
                          <a:gd name="connsiteX4" fmla="*/ 174479 w 416361"/>
                          <a:gd name="connsiteY4" fmla="*/ 360295 h 388035"/>
                          <a:gd name="connsiteX5" fmla="*/ 187338 w 416361"/>
                          <a:gd name="connsiteY5" fmla="*/ 244566 h 388035"/>
                          <a:gd name="connsiteX6" fmla="*/ 183052 w 416361"/>
                          <a:gd name="connsiteY6" fmla="*/ 188845 h 388035"/>
                          <a:gd name="connsiteX7" fmla="*/ 247346 w 416361"/>
                          <a:gd name="connsiteY7" fmla="*/ 218848 h 388035"/>
                          <a:gd name="connsiteX8" fmla="*/ 414509 w 416361"/>
                          <a:gd name="connsiteY8" fmla="*/ 180272 h 388035"/>
                          <a:gd name="connsiteX9" fmla="*/ 298780 w 416361"/>
                          <a:gd name="connsiteY9" fmla="*/ 17395 h 388035"/>
                          <a:gd name="connsiteX10" fmla="*/ 3029 w 416361"/>
                          <a:gd name="connsiteY10" fmla="*/ 253138 h 38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61" h="388035">
                            <a:moveTo>
                              <a:pt x="3029" y="253138"/>
                            </a:moveTo>
                            <a:cubicBezTo>
                              <a:pt x="11602" y="291714"/>
                              <a:pt x="28747" y="321718"/>
                              <a:pt x="54464" y="356008"/>
                            </a:cubicBezTo>
                            <a:cubicBezTo>
                              <a:pt x="101613" y="416016"/>
                              <a:pt x="110185" y="381726"/>
                              <a:pt x="127330" y="334577"/>
                            </a:cubicBezTo>
                            <a:cubicBezTo>
                              <a:pt x="131616" y="351722"/>
                              <a:pt x="140189" y="364581"/>
                              <a:pt x="153048" y="373153"/>
                            </a:cubicBezTo>
                            <a:cubicBezTo>
                              <a:pt x="161621" y="377439"/>
                              <a:pt x="174479" y="381726"/>
                              <a:pt x="174479" y="360295"/>
                            </a:cubicBezTo>
                            <a:cubicBezTo>
                              <a:pt x="170192" y="291714"/>
                              <a:pt x="200197" y="283142"/>
                              <a:pt x="187338" y="244566"/>
                            </a:cubicBezTo>
                            <a:cubicBezTo>
                              <a:pt x="178765" y="214562"/>
                              <a:pt x="178765" y="201703"/>
                              <a:pt x="183052" y="188845"/>
                            </a:cubicBezTo>
                            <a:cubicBezTo>
                              <a:pt x="204483" y="188845"/>
                              <a:pt x="221628" y="210276"/>
                              <a:pt x="247346" y="218848"/>
                            </a:cubicBezTo>
                            <a:cubicBezTo>
                              <a:pt x="273063" y="227421"/>
                              <a:pt x="405936" y="214562"/>
                              <a:pt x="414509" y="180272"/>
                            </a:cubicBezTo>
                            <a:cubicBezTo>
                              <a:pt x="427367" y="103120"/>
                              <a:pt x="371647" y="47398"/>
                              <a:pt x="298780" y="17395"/>
                            </a:cubicBezTo>
                            <a:cubicBezTo>
                              <a:pt x="118758" y="-51186"/>
                              <a:pt x="-22689" y="94547"/>
                              <a:pt x="3029" y="253138"/>
                            </a:cubicBezTo>
                            <a:close/>
                          </a:path>
                        </a:pathLst>
                      </a:custGeom>
                      <a:solidFill>
                        <a:srgbClr val="4F2B0C"/>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481" name="Graphic 4">
                        <a:extLst>
                          <a:ext uri="{FF2B5EF4-FFF2-40B4-BE49-F238E27FC236}">
                            <a16:creationId xmlns:a16="http://schemas.microsoft.com/office/drawing/2014/main" id="{C0A9B41E-B688-2572-1B29-7E684B901AAB}"/>
                          </a:ext>
                        </a:extLst>
                      </p:cNvPr>
                      <p:cNvGrpSpPr/>
                      <p:nvPr/>
                    </p:nvGrpSpPr>
                    <p:grpSpPr>
                      <a:xfrm>
                        <a:off x="20166806" y="5477827"/>
                        <a:ext cx="175736" cy="207515"/>
                        <a:chOff x="20166806" y="5477827"/>
                        <a:chExt cx="175736" cy="207515"/>
                      </a:xfrm>
                      <a:solidFill>
                        <a:srgbClr val="000000"/>
                      </a:solidFill>
                    </p:grpSpPr>
                    <p:sp>
                      <p:nvSpPr>
                        <p:cNvPr id="483" name="Freeform: Shape 482">
                          <a:extLst>
                            <a:ext uri="{FF2B5EF4-FFF2-40B4-BE49-F238E27FC236}">
                              <a16:creationId xmlns:a16="http://schemas.microsoft.com/office/drawing/2014/main" id="{9C960528-464C-64FC-E320-60C8133E9AB1}"/>
                            </a:ext>
                          </a:extLst>
                        </p:cNvPr>
                        <p:cNvSpPr/>
                        <p:nvPr/>
                      </p:nvSpPr>
                      <p:spPr>
                        <a:xfrm>
                          <a:off x="20247562" y="5653563"/>
                          <a:ext cx="65639" cy="31779"/>
                        </a:xfrm>
                        <a:custGeom>
                          <a:avLst/>
                          <a:gdLst>
                            <a:gd name="connsiteX0" fmla="*/ 60689 w 65639"/>
                            <a:gd name="connsiteY0" fmla="*/ 0 h 31779"/>
                            <a:gd name="connsiteX1" fmla="*/ 47831 w 65639"/>
                            <a:gd name="connsiteY1" fmla="*/ 4286 h 31779"/>
                            <a:gd name="connsiteX2" fmla="*/ 30686 w 65639"/>
                            <a:gd name="connsiteY2" fmla="*/ 8572 h 31779"/>
                            <a:gd name="connsiteX3" fmla="*/ 682 w 65639"/>
                            <a:gd name="connsiteY3" fmla="*/ 17145 h 31779"/>
                            <a:gd name="connsiteX4" fmla="*/ 17827 w 65639"/>
                            <a:gd name="connsiteY4" fmla="*/ 30004 h 31779"/>
                            <a:gd name="connsiteX5" fmla="*/ 52118 w 65639"/>
                            <a:gd name="connsiteY5" fmla="*/ 25717 h 31779"/>
                            <a:gd name="connsiteX6" fmla="*/ 60689 w 65639"/>
                            <a:gd name="connsiteY6" fmla="*/ 12859 h 31779"/>
                            <a:gd name="connsiteX7" fmla="*/ 60689 w 65639"/>
                            <a:gd name="connsiteY7" fmla="*/ 0 h 3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39" h="31779">
                              <a:moveTo>
                                <a:pt x="60689" y="0"/>
                              </a:moveTo>
                              <a:cubicBezTo>
                                <a:pt x="56404" y="0"/>
                                <a:pt x="56404" y="4286"/>
                                <a:pt x="47831" y="4286"/>
                              </a:cubicBezTo>
                              <a:cubicBezTo>
                                <a:pt x="39258" y="4286"/>
                                <a:pt x="34973" y="4286"/>
                                <a:pt x="30686" y="8572"/>
                              </a:cubicBezTo>
                              <a:cubicBezTo>
                                <a:pt x="22113" y="12859"/>
                                <a:pt x="13542" y="12859"/>
                                <a:pt x="682" y="17145"/>
                              </a:cubicBezTo>
                              <a:cubicBezTo>
                                <a:pt x="-3604" y="17145"/>
                                <a:pt x="13542" y="30004"/>
                                <a:pt x="17827" y="30004"/>
                              </a:cubicBezTo>
                              <a:cubicBezTo>
                                <a:pt x="26400" y="34290"/>
                                <a:pt x="43545" y="30004"/>
                                <a:pt x="52118" y="25717"/>
                              </a:cubicBezTo>
                              <a:cubicBezTo>
                                <a:pt x="60689" y="21431"/>
                                <a:pt x="56404" y="17145"/>
                                <a:pt x="60689" y="12859"/>
                              </a:cubicBezTo>
                              <a:cubicBezTo>
                                <a:pt x="64976" y="4286"/>
                                <a:pt x="69262" y="0"/>
                                <a:pt x="60689" y="0"/>
                              </a:cubicBezTo>
                              <a:close/>
                            </a:path>
                          </a:pathLst>
                        </a:custGeom>
                        <a:solidFill>
                          <a:srgbClr val="EA9F6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4" name="Freeform: Shape 483">
                          <a:extLst>
                            <a:ext uri="{FF2B5EF4-FFF2-40B4-BE49-F238E27FC236}">
                              <a16:creationId xmlns:a16="http://schemas.microsoft.com/office/drawing/2014/main" id="{97508B3C-D888-F15E-B690-C9D0B73073AD}"/>
                            </a:ext>
                          </a:extLst>
                        </p:cNvPr>
                        <p:cNvSpPr/>
                        <p:nvPr/>
                      </p:nvSpPr>
                      <p:spPr>
                        <a:xfrm>
                          <a:off x="20166806" y="5520689"/>
                          <a:ext cx="68580" cy="14510"/>
                        </a:xfrm>
                        <a:custGeom>
                          <a:avLst/>
                          <a:gdLst>
                            <a:gd name="connsiteX0" fmla="*/ 68580 w 68580"/>
                            <a:gd name="connsiteY0" fmla="*/ 0 h 14510"/>
                            <a:gd name="connsiteX1" fmla="*/ 0 w 68580"/>
                            <a:gd name="connsiteY1" fmla="*/ 0 h 14510"/>
                            <a:gd name="connsiteX2" fmla="*/ 68580 w 68580"/>
                            <a:gd name="connsiteY2" fmla="*/ 0 h 14510"/>
                          </a:gdLst>
                          <a:ahLst/>
                          <a:cxnLst>
                            <a:cxn ang="0">
                              <a:pos x="connsiteX0" y="connsiteY0"/>
                            </a:cxn>
                            <a:cxn ang="0">
                              <a:pos x="connsiteX1" y="connsiteY1"/>
                            </a:cxn>
                            <a:cxn ang="0">
                              <a:pos x="connsiteX2" y="connsiteY2"/>
                            </a:cxn>
                          </a:cxnLst>
                          <a:rect l="l" t="t" r="r" b="b"/>
                          <a:pathLst>
                            <a:path w="68580" h="14510">
                              <a:moveTo>
                                <a:pt x="68580" y="0"/>
                              </a:moveTo>
                              <a:cubicBezTo>
                                <a:pt x="47149" y="8572"/>
                                <a:pt x="25718" y="12859"/>
                                <a:pt x="0" y="0"/>
                              </a:cubicBezTo>
                              <a:cubicBezTo>
                                <a:pt x="25718" y="21431"/>
                                <a:pt x="47149" y="17145"/>
                                <a:pt x="68580"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5" name="Freeform: Shape 484">
                          <a:extLst>
                            <a:ext uri="{FF2B5EF4-FFF2-40B4-BE49-F238E27FC236}">
                              <a16:creationId xmlns:a16="http://schemas.microsoft.com/office/drawing/2014/main" id="{273D877E-9D2E-E138-27BC-7874304B6071}"/>
                            </a:ext>
                          </a:extLst>
                        </p:cNvPr>
                        <p:cNvSpPr/>
                        <p:nvPr/>
                      </p:nvSpPr>
                      <p:spPr>
                        <a:xfrm>
                          <a:off x="20299680" y="5477827"/>
                          <a:ext cx="42862" cy="21431"/>
                        </a:xfrm>
                        <a:custGeom>
                          <a:avLst/>
                          <a:gdLst>
                            <a:gd name="connsiteX0" fmla="*/ 0 w 42862"/>
                            <a:gd name="connsiteY0" fmla="*/ 21431 h 21431"/>
                            <a:gd name="connsiteX1" fmla="*/ 42863 w 42862"/>
                            <a:gd name="connsiteY1" fmla="*/ 0 h 21431"/>
                            <a:gd name="connsiteX2" fmla="*/ 0 w 42862"/>
                            <a:gd name="connsiteY2" fmla="*/ 21431 h 21431"/>
                            <a:gd name="connsiteX3" fmla="*/ 0 w 42862"/>
                            <a:gd name="connsiteY3" fmla="*/ 21431 h 21431"/>
                          </a:gdLst>
                          <a:ahLst/>
                          <a:cxnLst>
                            <a:cxn ang="0">
                              <a:pos x="connsiteX0" y="connsiteY0"/>
                            </a:cxn>
                            <a:cxn ang="0">
                              <a:pos x="connsiteX1" y="connsiteY1"/>
                            </a:cxn>
                            <a:cxn ang="0">
                              <a:pos x="connsiteX2" y="connsiteY2"/>
                            </a:cxn>
                            <a:cxn ang="0">
                              <a:pos x="connsiteX3" y="connsiteY3"/>
                            </a:cxn>
                          </a:cxnLst>
                          <a:rect l="l" t="t" r="r" b="b"/>
                          <a:pathLst>
                            <a:path w="42862" h="21431">
                              <a:moveTo>
                                <a:pt x="0" y="21431"/>
                              </a:moveTo>
                              <a:cubicBezTo>
                                <a:pt x="21431" y="17145"/>
                                <a:pt x="30003" y="12859"/>
                                <a:pt x="42863" y="0"/>
                              </a:cubicBezTo>
                              <a:cubicBezTo>
                                <a:pt x="30003" y="17145"/>
                                <a:pt x="21431" y="21431"/>
                                <a:pt x="0" y="21431"/>
                              </a:cubicBezTo>
                              <a:lnTo>
                                <a:pt x="0" y="21431"/>
                              </a:ln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6" name="Freeform: Shape 485">
                          <a:extLst>
                            <a:ext uri="{FF2B5EF4-FFF2-40B4-BE49-F238E27FC236}">
                              <a16:creationId xmlns:a16="http://schemas.microsoft.com/office/drawing/2014/main" id="{88662ADE-7A23-B2F6-EAEA-384976B029ED}"/>
                            </a:ext>
                          </a:extLst>
                        </p:cNvPr>
                        <p:cNvSpPr/>
                        <p:nvPr/>
                      </p:nvSpPr>
                      <p:spPr>
                        <a:xfrm>
                          <a:off x="20278249" y="5499258"/>
                          <a:ext cx="56269" cy="120014"/>
                        </a:xfrm>
                        <a:custGeom>
                          <a:avLst/>
                          <a:gdLst>
                            <a:gd name="connsiteX0" fmla="*/ 0 w 56269"/>
                            <a:gd name="connsiteY0" fmla="*/ 0 h 120014"/>
                            <a:gd name="connsiteX1" fmla="*/ 55721 w 56269"/>
                            <a:gd name="connsiteY1" fmla="*/ 94297 h 120014"/>
                            <a:gd name="connsiteX2" fmla="*/ 12858 w 56269"/>
                            <a:gd name="connsiteY2" fmla="*/ 120015 h 120014"/>
                            <a:gd name="connsiteX3" fmla="*/ 47149 w 56269"/>
                            <a:gd name="connsiteY3" fmla="*/ 94297 h 120014"/>
                            <a:gd name="connsiteX4" fmla="*/ 0 w 56269"/>
                            <a:gd name="connsiteY4" fmla="*/ 0 h 120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69" h="120014">
                              <a:moveTo>
                                <a:pt x="0" y="0"/>
                              </a:moveTo>
                              <a:cubicBezTo>
                                <a:pt x="12858" y="25717"/>
                                <a:pt x="55721" y="90011"/>
                                <a:pt x="55721" y="94297"/>
                              </a:cubicBezTo>
                              <a:cubicBezTo>
                                <a:pt x="60007" y="107156"/>
                                <a:pt x="38576" y="115729"/>
                                <a:pt x="12858" y="120015"/>
                              </a:cubicBezTo>
                              <a:cubicBezTo>
                                <a:pt x="38576" y="111442"/>
                                <a:pt x="47149" y="102870"/>
                                <a:pt x="47149" y="94297"/>
                              </a:cubicBezTo>
                              <a:cubicBezTo>
                                <a:pt x="42863" y="85725"/>
                                <a:pt x="8572" y="38576"/>
                                <a:pt x="0"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7" name="Freeform: Shape 486">
                          <a:extLst>
                            <a:ext uri="{FF2B5EF4-FFF2-40B4-BE49-F238E27FC236}">
                              <a16:creationId xmlns:a16="http://schemas.microsoft.com/office/drawing/2014/main" id="{9B0B9EC3-B973-3FF7-350C-952229EAF5F2}"/>
                            </a:ext>
                          </a:extLst>
                        </p:cNvPr>
                        <p:cNvSpPr/>
                        <p:nvPr/>
                      </p:nvSpPr>
                      <p:spPr>
                        <a:xfrm>
                          <a:off x="20308252" y="5490685"/>
                          <a:ext cx="21431" cy="13032"/>
                        </a:xfrm>
                        <a:custGeom>
                          <a:avLst/>
                          <a:gdLst>
                            <a:gd name="connsiteX0" fmla="*/ 21431 w 21431"/>
                            <a:gd name="connsiteY0" fmla="*/ 0 h 13032"/>
                            <a:gd name="connsiteX1" fmla="*/ 0 w 21431"/>
                            <a:gd name="connsiteY1" fmla="*/ 8573 h 13032"/>
                            <a:gd name="connsiteX2" fmla="*/ 21431 w 21431"/>
                            <a:gd name="connsiteY2" fmla="*/ 0 h 13032"/>
                          </a:gdLst>
                          <a:ahLst/>
                          <a:cxnLst>
                            <a:cxn ang="0">
                              <a:pos x="connsiteX0" y="connsiteY0"/>
                            </a:cxn>
                            <a:cxn ang="0">
                              <a:pos x="connsiteX1" y="connsiteY1"/>
                            </a:cxn>
                            <a:cxn ang="0">
                              <a:pos x="connsiteX2" y="connsiteY2"/>
                            </a:cxn>
                          </a:cxnLst>
                          <a:rect l="l" t="t" r="r" b="b"/>
                          <a:pathLst>
                            <a:path w="21431" h="13032">
                              <a:moveTo>
                                <a:pt x="21431" y="0"/>
                              </a:moveTo>
                              <a:cubicBezTo>
                                <a:pt x="21431" y="12859"/>
                                <a:pt x="12860" y="17145"/>
                                <a:pt x="0" y="8573"/>
                              </a:cubicBezTo>
                              <a:cubicBezTo>
                                <a:pt x="8573" y="8573"/>
                                <a:pt x="17146" y="4286"/>
                                <a:pt x="21431"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88" name="Freeform: Shape 487">
                          <a:extLst>
                            <a:ext uri="{FF2B5EF4-FFF2-40B4-BE49-F238E27FC236}">
                              <a16:creationId xmlns:a16="http://schemas.microsoft.com/office/drawing/2014/main" id="{AC5ED9E5-2AEC-CE18-9288-F59E473C74F6}"/>
                            </a:ext>
                          </a:extLst>
                        </p:cNvPr>
                        <p:cNvSpPr/>
                        <p:nvPr/>
                      </p:nvSpPr>
                      <p:spPr>
                        <a:xfrm>
                          <a:off x="20201095" y="5524975"/>
                          <a:ext cx="21431" cy="13032"/>
                        </a:xfrm>
                        <a:custGeom>
                          <a:avLst/>
                          <a:gdLst>
                            <a:gd name="connsiteX0" fmla="*/ 21431 w 21431"/>
                            <a:gd name="connsiteY0" fmla="*/ 0 h 13032"/>
                            <a:gd name="connsiteX1" fmla="*/ 0 w 21431"/>
                            <a:gd name="connsiteY1" fmla="*/ 8572 h 13032"/>
                            <a:gd name="connsiteX2" fmla="*/ 21431 w 21431"/>
                            <a:gd name="connsiteY2" fmla="*/ 0 h 13032"/>
                          </a:gdLst>
                          <a:ahLst/>
                          <a:cxnLst>
                            <a:cxn ang="0">
                              <a:pos x="connsiteX0" y="connsiteY0"/>
                            </a:cxn>
                            <a:cxn ang="0">
                              <a:pos x="connsiteX1" y="connsiteY1"/>
                            </a:cxn>
                            <a:cxn ang="0">
                              <a:pos x="connsiteX2" y="connsiteY2"/>
                            </a:cxn>
                          </a:cxnLst>
                          <a:rect l="l" t="t" r="r" b="b"/>
                          <a:pathLst>
                            <a:path w="21431" h="13032">
                              <a:moveTo>
                                <a:pt x="21431" y="0"/>
                              </a:moveTo>
                              <a:cubicBezTo>
                                <a:pt x="17146" y="12859"/>
                                <a:pt x="8573" y="17145"/>
                                <a:pt x="0" y="8572"/>
                              </a:cubicBezTo>
                              <a:cubicBezTo>
                                <a:pt x="8573" y="8572"/>
                                <a:pt x="12860" y="8572"/>
                                <a:pt x="21431"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482" name="Freeform: Shape 481">
                        <a:extLst>
                          <a:ext uri="{FF2B5EF4-FFF2-40B4-BE49-F238E27FC236}">
                            <a16:creationId xmlns:a16="http://schemas.microsoft.com/office/drawing/2014/main" id="{32726F29-923A-DC78-E33B-2BF3B03DAE37}"/>
                          </a:ext>
                        </a:extLst>
                      </p:cNvPr>
                      <p:cNvSpPr/>
                      <p:nvPr/>
                    </p:nvSpPr>
                    <p:spPr>
                      <a:xfrm>
                        <a:off x="19989257" y="5482982"/>
                        <a:ext cx="80277" cy="132004"/>
                      </a:xfrm>
                      <a:custGeom>
                        <a:avLst/>
                        <a:gdLst>
                          <a:gd name="connsiteX0" fmla="*/ 40388 w 80277"/>
                          <a:gd name="connsiteY0" fmla="*/ 3417 h 132004"/>
                          <a:gd name="connsiteX1" fmla="*/ 1812 w 80277"/>
                          <a:gd name="connsiteY1" fmla="*/ 67710 h 132004"/>
                          <a:gd name="connsiteX2" fmla="*/ 31817 w 80277"/>
                          <a:gd name="connsiteY2" fmla="*/ 102000 h 132004"/>
                          <a:gd name="connsiteX3" fmla="*/ 66106 w 80277"/>
                          <a:gd name="connsiteY3" fmla="*/ 132004 h 132004"/>
                          <a:gd name="connsiteX4" fmla="*/ 74679 w 80277"/>
                          <a:gd name="connsiteY4" fmla="*/ 76283 h 132004"/>
                          <a:gd name="connsiteX5" fmla="*/ 40388 w 80277"/>
                          <a:gd name="connsiteY5" fmla="*/ 3417 h 13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77" h="132004">
                            <a:moveTo>
                              <a:pt x="40388" y="3417"/>
                            </a:moveTo>
                            <a:cubicBezTo>
                              <a:pt x="-2474" y="-13729"/>
                              <a:pt x="-2474" y="37707"/>
                              <a:pt x="1812" y="67710"/>
                            </a:cubicBezTo>
                            <a:cubicBezTo>
                              <a:pt x="6099" y="89142"/>
                              <a:pt x="23244" y="89142"/>
                              <a:pt x="31817" y="102000"/>
                            </a:cubicBezTo>
                            <a:cubicBezTo>
                              <a:pt x="40388" y="123432"/>
                              <a:pt x="53248" y="132004"/>
                              <a:pt x="66106" y="132004"/>
                            </a:cubicBezTo>
                            <a:cubicBezTo>
                              <a:pt x="91824" y="132004"/>
                              <a:pt x="74679" y="93428"/>
                              <a:pt x="74679" y="76283"/>
                            </a:cubicBezTo>
                            <a:cubicBezTo>
                              <a:pt x="78966" y="50565"/>
                              <a:pt x="66106" y="11989"/>
                              <a:pt x="40388" y="3417"/>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grpSp>
            <p:nvGrpSpPr>
              <p:cNvPr id="313" name="Graphic 4">
                <a:extLst>
                  <a:ext uri="{FF2B5EF4-FFF2-40B4-BE49-F238E27FC236}">
                    <a16:creationId xmlns:a16="http://schemas.microsoft.com/office/drawing/2014/main" id="{392D856E-25D1-856C-FBB9-A97567DC2B42}"/>
                  </a:ext>
                </a:extLst>
              </p:cNvPr>
              <p:cNvGrpSpPr/>
              <p:nvPr/>
            </p:nvGrpSpPr>
            <p:grpSpPr>
              <a:xfrm>
                <a:off x="19631025" y="5177789"/>
                <a:ext cx="2074544" cy="3639026"/>
                <a:chOff x="19631025" y="5177789"/>
                <a:chExt cx="2074544" cy="3639026"/>
              </a:xfrm>
              <a:solidFill>
                <a:srgbClr val="000000"/>
              </a:solidFill>
            </p:grpSpPr>
            <p:grpSp>
              <p:nvGrpSpPr>
                <p:cNvPr id="348" name="Graphic 4">
                  <a:extLst>
                    <a:ext uri="{FF2B5EF4-FFF2-40B4-BE49-F238E27FC236}">
                      <a16:creationId xmlns:a16="http://schemas.microsoft.com/office/drawing/2014/main" id="{64BCA74D-B7A8-F815-190A-92914C5D1963}"/>
                    </a:ext>
                  </a:extLst>
                </p:cNvPr>
                <p:cNvGrpSpPr/>
                <p:nvPr/>
              </p:nvGrpSpPr>
              <p:grpSpPr>
                <a:xfrm>
                  <a:off x="19631025" y="6365080"/>
                  <a:ext cx="1989891" cy="2451735"/>
                  <a:chOff x="19631025" y="6365080"/>
                  <a:chExt cx="1989891" cy="2451735"/>
                </a:xfrm>
                <a:solidFill>
                  <a:srgbClr val="000000"/>
                </a:solidFill>
              </p:grpSpPr>
              <p:grpSp>
                <p:nvGrpSpPr>
                  <p:cNvPr id="380" name="Graphic 4">
                    <a:extLst>
                      <a:ext uri="{FF2B5EF4-FFF2-40B4-BE49-F238E27FC236}">
                        <a16:creationId xmlns:a16="http://schemas.microsoft.com/office/drawing/2014/main" id="{BDB23C02-0E3D-FDF2-4A15-2B4A7C0B7E55}"/>
                      </a:ext>
                    </a:extLst>
                  </p:cNvPr>
                  <p:cNvGrpSpPr/>
                  <p:nvPr/>
                </p:nvGrpSpPr>
                <p:grpSpPr>
                  <a:xfrm>
                    <a:off x="19631025" y="7492364"/>
                    <a:ext cx="1989891" cy="1324451"/>
                    <a:chOff x="19631025" y="7492364"/>
                    <a:chExt cx="1989891" cy="1324451"/>
                  </a:xfrm>
                  <a:solidFill>
                    <a:srgbClr val="000000"/>
                  </a:solidFill>
                </p:grpSpPr>
                <p:sp>
                  <p:nvSpPr>
                    <p:cNvPr id="459" name="Freeform: Shape 458">
                      <a:extLst>
                        <a:ext uri="{FF2B5EF4-FFF2-40B4-BE49-F238E27FC236}">
                          <a16:creationId xmlns:a16="http://schemas.microsoft.com/office/drawing/2014/main" id="{57557767-F441-C50C-D67A-131F06D9BC69}"/>
                        </a:ext>
                      </a:extLst>
                    </p:cNvPr>
                    <p:cNvSpPr/>
                    <p:nvPr/>
                  </p:nvSpPr>
                  <p:spPr>
                    <a:xfrm>
                      <a:off x="19866768" y="7614656"/>
                      <a:ext cx="1517332" cy="627801"/>
                    </a:xfrm>
                    <a:custGeom>
                      <a:avLst/>
                      <a:gdLst>
                        <a:gd name="connsiteX0" fmla="*/ 0 w 1517332"/>
                        <a:gd name="connsiteY0" fmla="*/ 452065 h 627801"/>
                        <a:gd name="connsiteX1" fmla="*/ 0 w 1517332"/>
                        <a:gd name="connsiteY1" fmla="*/ 623515 h 627801"/>
                        <a:gd name="connsiteX2" fmla="*/ 38576 w 1517332"/>
                        <a:gd name="connsiteY2" fmla="*/ 482069 h 627801"/>
                        <a:gd name="connsiteX3" fmla="*/ 381476 w 1517332"/>
                        <a:gd name="connsiteY3" fmla="*/ 242039 h 627801"/>
                        <a:gd name="connsiteX4" fmla="*/ 715804 w 1517332"/>
                        <a:gd name="connsiteY4" fmla="*/ 186318 h 627801"/>
                        <a:gd name="connsiteX5" fmla="*/ 1204437 w 1517332"/>
                        <a:gd name="connsiteY5" fmla="*/ 272043 h 627801"/>
                        <a:gd name="connsiteX6" fmla="*/ 1294448 w 1517332"/>
                        <a:gd name="connsiteY6" fmla="*/ 314906 h 627801"/>
                        <a:gd name="connsiteX7" fmla="*/ 1517332 w 1517332"/>
                        <a:gd name="connsiteY7" fmla="*/ 627802 h 627801"/>
                        <a:gd name="connsiteX8" fmla="*/ 1517332 w 1517332"/>
                        <a:gd name="connsiteY8" fmla="*/ 456352 h 627801"/>
                        <a:gd name="connsiteX9" fmla="*/ 822961 w 1517332"/>
                        <a:gd name="connsiteY9" fmla="*/ 2009 h 627801"/>
                        <a:gd name="connsiteX10" fmla="*/ 0 w 1517332"/>
                        <a:gd name="connsiteY10" fmla="*/ 452065 h 6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7801">
                          <a:moveTo>
                            <a:pt x="0" y="452065"/>
                          </a:moveTo>
                          <a:lnTo>
                            <a:pt x="0" y="623515"/>
                          </a:lnTo>
                          <a:cubicBezTo>
                            <a:pt x="0" y="576367"/>
                            <a:pt x="12858" y="524932"/>
                            <a:pt x="38576" y="482069"/>
                          </a:cubicBezTo>
                          <a:cubicBezTo>
                            <a:pt x="115729" y="357768"/>
                            <a:pt x="244317" y="289188"/>
                            <a:pt x="381476" y="242039"/>
                          </a:cubicBezTo>
                          <a:cubicBezTo>
                            <a:pt x="497205" y="207749"/>
                            <a:pt x="595789" y="190605"/>
                            <a:pt x="715804" y="186318"/>
                          </a:cubicBezTo>
                          <a:cubicBezTo>
                            <a:pt x="882968" y="182032"/>
                            <a:pt x="1050131" y="203463"/>
                            <a:pt x="1204437" y="272043"/>
                          </a:cubicBezTo>
                          <a:cubicBezTo>
                            <a:pt x="1234440" y="284902"/>
                            <a:pt x="1264444" y="297761"/>
                            <a:pt x="1294448" y="314906"/>
                          </a:cubicBezTo>
                          <a:cubicBezTo>
                            <a:pt x="1444467" y="400631"/>
                            <a:pt x="1517332" y="516359"/>
                            <a:pt x="1517332" y="627802"/>
                          </a:cubicBezTo>
                          <a:lnTo>
                            <a:pt x="1517332" y="456352"/>
                          </a:lnTo>
                          <a:cubicBezTo>
                            <a:pt x="1517332" y="190605"/>
                            <a:pt x="1183005" y="23440"/>
                            <a:pt x="822961" y="2009"/>
                          </a:cubicBezTo>
                          <a:cubicBezTo>
                            <a:pt x="428625" y="-19422"/>
                            <a:pt x="0" y="130597"/>
                            <a:pt x="0" y="45206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0" name="Freeform: Shape 459">
                      <a:extLst>
                        <a:ext uri="{FF2B5EF4-FFF2-40B4-BE49-F238E27FC236}">
                          <a16:creationId xmlns:a16="http://schemas.microsoft.com/office/drawing/2014/main" id="{54564AC5-18F1-9BF9-E9D4-8914AC3CF7F0}"/>
                        </a:ext>
                      </a:extLst>
                    </p:cNvPr>
                    <p:cNvSpPr/>
                    <p:nvPr/>
                  </p:nvSpPr>
                  <p:spPr>
                    <a:xfrm>
                      <a:off x="19869971" y="7715249"/>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1" name="Freeform: Shape 460">
                      <a:extLst>
                        <a:ext uri="{FF2B5EF4-FFF2-40B4-BE49-F238E27FC236}">
                          <a16:creationId xmlns:a16="http://schemas.microsoft.com/office/drawing/2014/main" id="{A4D73C6E-B0A3-CABC-3126-83955C387C9E}"/>
                        </a:ext>
                      </a:extLst>
                    </p:cNvPr>
                    <p:cNvSpPr/>
                    <p:nvPr/>
                  </p:nvSpPr>
                  <p:spPr>
                    <a:xfrm>
                      <a:off x="20844033" y="8191023"/>
                      <a:ext cx="647224" cy="548639"/>
                    </a:xfrm>
                    <a:custGeom>
                      <a:avLst/>
                      <a:gdLst>
                        <a:gd name="connsiteX0" fmla="*/ 0 w 647224"/>
                        <a:gd name="connsiteY0" fmla="*/ 377190 h 548639"/>
                        <a:gd name="connsiteX1" fmla="*/ 0 w 647224"/>
                        <a:gd name="connsiteY1" fmla="*/ 548640 h 548639"/>
                        <a:gd name="connsiteX2" fmla="*/ 240030 w 647224"/>
                        <a:gd name="connsiteY2" fmla="*/ 488632 h 548639"/>
                        <a:gd name="connsiteX3" fmla="*/ 240030 w 647224"/>
                        <a:gd name="connsiteY3" fmla="*/ 317182 h 548639"/>
                        <a:gd name="connsiteX4" fmla="*/ 0 w 647224"/>
                        <a:gd name="connsiteY4" fmla="*/ 377190 h 548639"/>
                        <a:gd name="connsiteX5" fmla="*/ 0 w 647224"/>
                        <a:gd name="connsiteY5" fmla="*/ 377190 h 548639"/>
                        <a:gd name="connsiteX6" fmla="*/ 638652 w 647224"/>
                        <a:gd name="connsiteY6" fmla="*/ 171450 h 548639"/>
                        <a:gd name="connsiteX7" fmla="*/ 647224 w 647224"/>
                        <a:gd name="connsiteY7" fmla="*/ 85725 h 548639"/>
                        <a:gd name="connsiteX8" fmla="*/ 638652 w 647224"/>
                        <a:gd name="connsiteY8" fmla="*/ 0 h 548639"/>
                        <a:gd name="connsiteX9" fmla="*/ 540068 w 647224"/>
                        <a:gd name="connsiteY9" fmla="*/ 141446 h 548639"/>
                        <a:gd name="connsiteX10" fmla="*/ 540068 w 647224"/>
                        <a:gd name="connsiteY10" fmla="*/ 312896 h 548639"/>
                        <a:gd name="connsiteX11" fmla="*/ 561499 w 647224"/>
                        <a:gd name="connsiteY11" fmla="*/ 291465 h 548639"/>
                        <a:gd name="connsiteX12" fmla="*/ 638652 w 647224"/>
                        <a:gd name="connsiteY12" fmla="*/ 171450 h 5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8639">
                          <a:moveTo>
                            <a:pt x="0" y="377190"/>
                          </a:moveTo>
                          <a:lnTo>
                            <a:pt x="0" y="548640"/>
                          </a:lnTo>
                          <a:cubicBezTo>
                            <a:pt x="81440" y="535781"/>
                            <a:pt x="162878" y="518636"/>
                            <a:pt x="240030" y="488632"/>
                          </a:cubicBezTo>
                          <a:lnTo>
                            <a:pt x="240030" y="317182"/>
                          </a:lnTo>
                          <a:cubicBezTo>
                            <a:pt x="162878" y="342900"/>
                            <a:pt x="77153" y="364331"/>
                            <a:pt x="0" y="377190"/>
                          </a:cubicBezTo>
                          <a:lnTo>
                            <a:pt x="0" y="377190"/>
                          </a:lnTo>
                          <a:close/>
                          <a:moveTo>
                            <a:pt x="638652" y="171450"/>
                          </a:moveTo>
                          <a:lnTo>
                            <a:pt x="647224" y="85725"/>
                          </a:lnTo>
                          <a:lnTo>
                            <a:pt x="638652" y="0"/>
                          </a:lnTo>
                          <a:cubicBezTo>
                            <a:pt x="617221" y="51435"/>
                            <a:pt x="578644" y="102870"/>
                            <a:pt x="540068" y="141446"/>
                          </a:cubicBezTo>
                          <a:lnTo>
                            <a:pt x="540068" y="312896"/>
                          </a:lnTo>
                          <a:cubicBezTo>
                            <a:pt x="548641" y="304323"/>
                            <a:pt x="552927" y="300038"/>
                            <a:pt x="561499" y="291465"/>
                          </a:cubicBezTo>
                          <a:cubicBezTo>
                            <a:pt x="595790" y="257175"/>
                            <a:pt x="621506" y="214313"/>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2" name="Freeform: Shape 461">
                      <a:extLst>
                        <a:ext uri="{FF2B5EF4-FFF2-40B4-BE49-F238E27FC236}">
                          <a16:creationId xmlns:a16="http://schemas.microsoft.com/office/drawing/2014/main" id="{57849DA8-4FF6-299B-7353-A5ED877E400A}"/>
                        </a:ext>
                      </a:extLst>
                    </p:cNvPr>
                    <p:cNvSpPr/>
                    <p:nvPr/>
                  </p:nvSpPr>
                  <p:spPr>
                    <a:xfrm>
                      <a:off x="21379814" y="7758112"/>
                      <a:ext cx="81439" cy="218599"/>
                    </a:xfrm>
                    <a:custGeom>
                      <a:avLst/>
                      <a:gdLst>
                        <a:gd name="connsiteX0" fmla="*/ 81440 w 81439"/>
                        <a:gd name="connsiteY0" fmla="*/ 0 h 218599"/>
                        <a:gd name="connsiteX1" fmla="*/ 81440 w 81439"/>
                        <a:gd name="connsiteY1" fmla="*/ 171450 h 218599"/>
                        <a:gd name="connsiteX2" fmla="*/ 0 w 81439"/>
                        <a:gd name="connsiteY2" fmla="*/ 218599 h 218599"/>
                        <a:gd name="connsiteX3" fmla="*/ 4287 w 81439"/>
                        <a:gd name="connsiteY3" fmla="*/ 47149 h 218599"/>
                      </a:gdLst>
                      <a:ahLst/>
                      <a:cxnLst>
                        <a:cxn ang="0">
                          <a:pos x="connsiteX0" y="connsiteY0"/>
                        </a:cxn>
                        <a:cxn ang="0">
                          <a:pos x="connsiteX1" y="connsiteY1"/>
                        </a:cxn>
                        <a:cxn ang="0">
                          <a:pos x="connsiteX2" y="connsiteY2"/>
                        </a:cxn>
                        <a:cxn ang="0">
                          <a:pos x="connsiteX3" y="connsiteY3"/>
                        </a:cxn>
                      </a:cxnLst>
                      <a:rect l="l" t="t" r="r" b="b"/>
                      <a:pathLst>
                        <a:path w="81439" h="218599">
                          <a:moveTo>
                            <a:pt x="81440" y="0"/>
                          </a:moveTo>
                          <a:lnTo>
                            <a:pt x="81440" y="171450"/>
                          </a:lnTo>
                          <a:lnTo>
                            <a:pt x="0" y="218599"/>
                          </a:lnTo>
                          <a:lnTo>
                            <a:pt x="4287"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3" name="Freeform: Shape 462">
                      <a:extLst>
                        <a:ext uri="{FF2B5EF4-FFF2-40B4-BE49-F238E27FC236}">
                          <a16:creationId xmlns:a16="http://schemas.microsoft.com/office/drawing/2014/main" id="{AAE76C3B-0A43-B2FD-1AF3-C011543F60FC}"/>
                        </a:ext>
                      </a:extLst>
                    </p:cNvPr>
                    <p:cNvSpPr/>
                    <p:nvPr/>
                  </p:nvSpPr>
                  <p:spPr>
                    <a:xfrm>
                      <a:off x="19772470" y="7758112"/>
                      <a:ext cx="642937" cy="977265"/>
                    </a:xfrm>
                    <a:custGeom>
                      <a:avLst/>
                      <a:gdLst>
                        <a:gd name="connsiteX0" fmla="*/ 94298 w 642937"/>
                        <a:gd name="connsiteY0" fmla="*/ 47149 h 977265"/>
                        <a:gd name="connsiteX1" fmla="*/ 94298 w 642937"/>
                        <a:gd name="connsiteY1" fmla="*/ 218599 h 977265"/>
                        <a:gd name="connsiteX2" fmla="*/ 12860 w 642937"/>
                        <a:gd name="connsiteY2" fmla="*/ 171450 h 977265"/>
                        <a:gd name="connsiteX3" fmla="*/ 12860 w 642937"/>
                        <a:gd name="connsiteY3" fmla="*/ 0 h 977265"/>
                        <a:gd name="connsiteX4" fmla="*/ 94298 w 642937"/>
                        <a:gd name="connsiteY4" fmla="*/ 47149 h 977265"/>
                        <a:gd name="connsiteX5" fmla="*/ 94298 w 642937"/>
                        <a:gd name="connsiteY5" fmla="*/ 47149 h 977265"/>
                        <a:gd name="connsiteX6" fmla="*/ 642938 w 642937"/>
                        <a:gd name="connsiteY6" fmla="*/ 977265 h 977265"/>
                        <a:gd name="connsiteX7" fmla="*/ 642938 w 642937"/>
                        <a:gd name="connsiteY7" fmla="*/ 977265 h 977265"/>
                        <a:gd name="connsiteX8" fmla="*/ 642938 w 642937"/>
                        <a:gd name="connsiteY8" fmla="*/ 805815 h 977265"/>
                        <a:gd name="connsiteX9" fmla="*/ 398622 w 642937"/>
                        <a:gd name="connsiteY9" fmla="*/ 745807 h 977265"/>
                        <a:gd name="connsiteX10" fmla="*/ 398622 w 642937"/>
                        <a:gd name="connsiteY10" fmla="*/ 745807 h 977265"/>
                        <a:gd name="connsiteX11" fmla="*/ 398622 w 642937"/>
                        <a:gd name="connsiteY11" fmla="*/ 917257 h 977265"/>
                        <a:gd name="connsiteX12" fmla="*/ 642938 w 642937"/>
                        <a:gd name="connsiteY12" fmla="*/ 977265 h 977265"/>
                        <a:gd name="connsiteX13" fmla="*/ 642938 w 642937"/>
                        <a:gd name="connsiteY13" fmla="*/ 977265 h 977265"/>
                        <a:gd name="connsiteX14" fmla="*/ 0 w 642937"/>
                        <a:gd name="connsiteY14" fmla="*/ 437197 h 977265"/>
                        <a:gd name="connsiteX15" fmla="*/ 0 w 642937"/>
                        <a:gd name="connsiteY15" fmla="*/ 608647 h 977265"/>
                        <a:gd name="connsiteX16" fmla="*/ 102871 w 642937"/>
                        <a:gd name="connsiteY16" fmla="*/ 750094 h 977265"/>
                        <a:gd name="connsiteX17" fmla="*/ 102871 w 642937"/>
                        <a:gd name="connsiteY17" fmla="*/ 578644 h 977265"/>
                        <a:gd name="connsiteX18" fmla="*/ 0 w 642937"/>
                        <a:gd name="connsiteY18" fmla="*/ 437197 h 9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5">
                          <a:moveTo>
                            <a:pt x="94298" y="47149"/>
                          </a:moveTo>
                          <a:lnTo>
                            <a:pt x="94298" y="218599"/>
                          </a:lnTo>
                          <a:lnTo>
                            <a:pt x="12860" y="171450"/>
                          </a:lnTo>
                          <a:lnTo>
                            <a:pt x="12860" y="0"/>
                          </a:lnTo>
                          <a:lnTo>
                            <a:pt x="94298" y="47149"/>
                          </a:lnTo>
                          <a:lnTo>
                            <a:pt x="94298" y="47149"/>
                          </a:lnTo>
                          <a:close/>
                          <a:moveTo>
                            <a:pt x="642938" y="977265"/>
                          </a:moveTo>
                          <a:lnTo>
                            <a:pt x="642938" y="977265"/>
                          </a:lnTo>
                          <a:lnTo>
                            <a:pt x="642938" y="805815"/>
                          </a:lnTo>
                          <a:cubicBezTo>
                            <a:pt x="561499" y="792956"/>
                            <a:pt x="475774" y="775812"/>
                            <a:pt x="398622" y="745807"/>
                          </a:cubicBezTo>
                          <a:lnTo>
                            <a:pt x="398622" y="745807"/>
                          </a:lnTo>
                          <a:lnTo>
                            <a:pt x="398622" y="917257"/>
                          </a:lnTo>
                          <a:cubicBezTo>
                            <a:pt x="480061" y="947262"/>
                            <a:pt x="561499" y="968693"/>
                            <a:pt x="642938" y="977265"/>
                          </a:cubicBezTo>
                          <a:lnTo>
                            <a:pt x="642938" y="977265"/>
                          </a:lnTo>
                          <a:close/>
                          <a:moveTo>
                            <a:pt x="0" y="437197"/>
                          </a:moveTo>
                          <a:lnTo>
                            <a:pt x="0" y="608647"/>
                          </a:lnTo>
                          <a:cubicBezTo>
                            <a:pt x="21431" y="655796"/>
                            <a:pt x="55722" y="702945"/>
                            <a:pt x="102871" y="750094"/>
                          </a:cubicBezTo>
                          <a:lnTo>
                            <a:pt x="102871" y="578644"/>
                          </a:lnTo>
                          <a:cubicBezTo>
                            <a:pt x="51436" y="531495"/>
                            <a:pt x="17146" y="484346"/>
                            <a:pt x="0" y="43719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4" name="Freeform: Shape 463">
                      <a:extLst>
                        <a:ext uri="{FF2B5EF4-FFF2-40B4-BE49-F238E27FC236}">
                          <a16:creationId xmlns:a16="http://schemas.microsoft.com/office/drawing/2014/main" id="{D8DEF839-C827-61B7-80E3-0B27AEFED793}"/>
                        </a:ext>
                      </a:extLst>
                    </p:cNvPr>
                    <p:cNvSpPr/>
                    <p:nvPr/>
                  </p:nvSpPr>
                  <p:spPr>
                    <a:xfrm>
                      <a:off x="21482685" y="8195309"/>
                      <a:ext cx="115727" cy="167164"/>
                    </a:xfrm>
                    <a:custGeom>
                      <a:avLst/>
                      <a:gdLst>
                        <a:gd name="connsiteX0" fmla="*/ 115728 w 115727"/>
                        <a:gd name="connsiteY0" fmla="*/ 0 h 167164"/>
                        <a:gd name="connsiteX1" fmla="*/ 115728 w 115727"/>
                        <a:gd name="connsiteY1" fmla="*/ 167164 h 167164"/>
                        <a:gd name="connsiteX2" fmla="*/ 0 w 115727"/>
                        <a:gd name="connsiteY2" fmla="*/ 167164 h 167164"/>
                        <a:gd name="connsiteX3" fmla="*/ 0 w 115727"/>
                        <a:gd name="connsiteY3" fmla="*/ 0 h 167164"/>
                      </a:gdLst>
                      <a:ahLst/>
                      <a:cxnLst>
                        <a:cxn ang="0">
                          <a:pos x="connsiteX0" y="connsiteY0"/>
                        </a:cxn>
                        <a:cxn ang="0">
                          <a:pos x="connsiteX1" y="connsiteY1"/>
                        </a:cxn>
                        <a:cxn ang="0">
                          <a:pos x="connsiteX2" y="connsiteY2"/>
                        </a:cxn>
                        <a:cxn ang="0">
                          <a:pos x="connsiteX3" y="connsiteY3"/>
                        </a:cxn>
                      </a:cxnLst>
                      <a:rect l="l" t="t" r="r" b="b"/>
                      <a:pathLst>
                        <a:path w="115727" h="167164">
                          <a:moveTo>
                            <a:pt x="115728" y="0"/>
                          </a:moveTo>
                          <a:lnTo>
                            <a:pt x="115728" y="167164"/>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5" name="Freeform: Shape 464">
                      <a:extLst>
                        <a:ext uri="{FF2B5EF4-FFF2-40B4-BE49-F238E27FC236}">
                          <a16:creationId xmlns:a16="http://schemas.microsoft.com/office/drawing/2014/main" id="{7492DE21-CF5A-1A84-614E-241783D162AE}"/>
                        </a:ext>
                      </a:extLst>
                    </p:cNvPr>
                    <p:cNvSpPr/>
                    <p:nvPr/>
                  </p:nvSpPr>
                  <p:spPr>
                    <a:xfrm>
                      <a:off x="19656742" y="8195309"/>
                      <a:ext cx="115727" cy="167164"/>
                    </a:xfrm>
                    <a:custGeom>
                      <a:avLst/>
                      <a:gdLst>
                        <a:gd name="connsiteX0" fmla="*/ 115728 w 115727"/>
                        <a:gd name="connsiteY0" fmla="*/ 0 h 167164"/>
                        <a:gd name="connsiteX1" fmla="*/ 111443 w 115727"/>
                        <a:gd name="connsiteY1" fmla="*/ 167164 h 167164"/>
                        <a:gd name="connsiteX2" fmla="*/ 0 w 115727"/>
                        <a:gd name="connsiteY2" fmla="*/ 167164 h 167164"/>
                        <a:gd name="connsiteX3" fmla="*/ 0 w 115727"/>
                        <a:gd name="connsiteY3" fmla="*/ 0 h 167164"/>
                      </a:gdLst>
                      <a:ahLst/>
                      <a:cxnLst>
                        <a:cxn ang="0">
                          <a:pos x="connsiteX0" y="connsiteY0"/>
                        </a:cxn>
                        <a:cxn ang="0">
                          <a:pos x="connsiteX1" y="connsiteY1"/>
                        </a:cxn>
                        <a:cxn ang="0">
                          <a:pos x="connsiteX2" y="connsiteY2"/>
                        </a:cxn>
                        <a:cxn ang="0">
                          <a:pos x="connsiteX3" y="connsiteY3"/>
                        </a:cxn>
                      </a:cxnLst>
                      <a:rect l="l" t="t" r="r" b="b"/>
                      <a:pathLst>
                        <a:path w="115727" h="167164">
                          <a:moveTo>
                            <a:pt x="115728" y="0"/>
                          </a:moveTo>
                          <a:lnTo>
                            <a:pt x="111443" y="167164"/>
                          </a:lnTo>
                          <a:lnTo>
                            <a:pt x="0" y="167164"/>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6" name="Freeform: Shape 465">
                      <a:extLst>
                        <a:ext uri="{FF2B5EF4-FFF2-40B4-BE49-F238E27FC236}">
                          <a16:creationId xmlns:a16="http://schemas.microsoft.com/office/drawing/2014/main" id="{06087EB4-D1BE-0454-4EA0-F0342A50BC13}"/>
                        </a:ext>
                      </a:extLst>
                    </p:cNvPr>
                    <p:cNvSpPr/>
                    <p:nvPr/>
                  </p:nvSpPr>
                  <p:spPr>
                    <a:xfrm>
                      <a:off x="21084063" y="8508205"/>
                      <a:ext cx="81438" cy="218599"/>
                    </a:xfrm>
                    <a:custGeom>
                      <a:avLst/>
                      <a:gdLst>
                        <a:gd name="connsiteX0" fmla="*/ 81438 w 81438"/>
                        <a:gd name="connsiteY0" fmla="*/ 47149 h 218599"/>
                        <a:gd name="connsiteX1" fmla="*/ 81438 w 81438"/>
                        <a:gd name="connsiteY1" fmla="*/ 218599 h 218599"/>
                        <a:gd name="connsiteX2" fmla="*/ 0 w 81438"/>
                        <a:gd name="connsiteY2" fmla="*/ 171450 h 218599"/>
                        <a:gd name="connsiteX3" fmla="*/ 0 w 81438"/>
                        <a:gd name="connsiteY3" fmla="*/ 0 h 218599"/>
                      </a:gdLst>
                      <a:ahLst/>
                      <a:cxnLst>
                        <a:cxn ang="0">
                          <a:pos x="connsiteX0" y="connsiteY0"/>
                        </a:cxn>
                        <a:cxn ang="0">
                          <a:pos x="connsiteX1" y="connsiteY1"/>
                        </a:cxn>
                        <a:cxn ang="0">
                          <a:pos x="connsiteX2" y="connsiteY2"/>
                        </a:cxn>
                        <a:cxn ang="0">
                          <a:pos x="connsiteX3" y="connsiteY3"/>
                        </a:cxn>
                      </a:cxnLst>
                      <a:rect l="l" t="t" r="r" b="b"/>
                      <a:pathLst>
                        <a:path w="81438" h="218599">
                          <a:moveTo>
                            <a:pt x="81438" y="47149"/>
                          </a:moveTo>
                          <a:lnTo>
                            <a:pt x="81438" y="218599"/>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7" name="Freeform: Shape 466">
                      <a:extLst>
                        <a:ext uri="{FF2B5EF4-FFF2-40B4-BE49-F238E27FC236}">
                          <a16:creationId xmlns:a16="http://schemas.microsoft.com/office/drawing/2014/main" id="{289C32D8-94EC-4EE0-DF48-0BF7C4579865}"/>
                        </a:ext>
                      </a:extLst>
                    </p:cNvPr>
                    <p:cNvSpPr/>
                    <p:nvPr/>
                  </p:nvSpPr>
                  <p:spPr>
                    <a:xfrm>
                      <a:off x="20093939" y="8508205"/>
                      <a:ext cx="81439" cy="218599"/>
                    </a:xfrm>
                    <a:custGeom>
                      <a:avLst/>
                      <a:gdLst>
                        <a:gd name="connsiteX0" fmla="*/ 81440 w 81439"/>
                        <a:gd name="connsiteY0" fmla="*/ 0 h 218599"/>
                        <a:gd name="connsiteX1" fmla="*/ 81440 w 81439"/>
                        <a:gd name="connsiteY1" fmla="*/ 171450 h 218599"/>
                        <a:gd name="connsiteX2" fmla="*/ 0 w 81439"/>
                        <a:gd name="connsiteY2" fmla="*/ 218599 h 218599"/>
                        <a:gd name="connsiteX3" fmla="*/ 0 w 81439"/>
                        <a:gd name="connsiteY3" fmla="*/ 47149 h 218599"/>
                      </a:gdLst>
                      <a:ahLst/>
                      <a:cxnLst>
                        <a:cxn ang="0">
                          <a:pos x="connsiteX0" y="connsiteY0"/>
                        </a:cxn>
                        <a:cxn ang="0">
                          <a:pos x="connsiteX1" y="connsiteY1"/>
                        </a:cxn>
                        <a:cxn ang="0">
                          <a:pos x="connsiteX2" y="connsiteY2"/>
                        </a:cxn>
                        <a:cxn ang="0">
                          <a:pos x="connsiteX3" y="connsiteY3"/>
                        </a:cxn>
                      </a:cxnLst>
                      <a:rect l="l" t="t" r="r" b="b"/>
                      <a:pathLst>
                        <a:path w="81439" h="218599">
                          <a:moveTo>
                            <a:pt x="81440" y="0"/>
                          </a:moveTo>
                          <a:lnTo>
                            <a:pt x="81440" y="171450"/>
                          </a:lnTo>
                          <a:lnTo>
                            <a:pt x="0" y="218599"/>
                          </a:lnTo>
                          <a:lnTo>
                            <a:pt x="0"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8" name="Freeform: Shape 467">
                      <a:extLst>
                        <a:ext uri="{FF2B5EF4-FFF2-40B4-BE49-F238E27FC236}">
                          <a16:creationId xmlns:a16="http://schemas.microsoft.com/office/drawing/2014/main" id="{A007533D-5224-7852-7B38-606BB358717A}"/>
                        </a:ext>
                      </a:extLst>
                    </p:cNvPr>
                    <p:cNvSpPr/>
                    <p:nvPr/>
                  </p:nvSpPr>
                  <p:spPr>
                    <a:xfrm>
                      <a:off x="19631025" y="8066721"/>
                      <a:ext cx="462914" cy="660082"/>
                    </a:xfrm>
                    <a:custGeom>
                      <a:avLst/>
                      <a:gdLst>
                        <a:gd name="connsiteX0" fmla="*/ 462915 w 462914"/>
                        <a:gd name="connsiteY0" fmla="*/ 488633 h 660082"/>
                        <a:gd name="connsiteX1" fmla="*/ 158592 w 462914"/>
                        <a:gd name="connsiteY1" fmla="*/ 312896 h 660082"/>
                        <a:gd name="connsiteX2" fmla="*/ 158592 w 462914"/>
                        <a:gd name="connsiteY2" fmla="*/ 484346 h 660082"/>
                        <a:gd name="connsiteX3" fmla="*/ 462915 w 462914"/>
                        <a:gd name="connsiteY3" fmla="*/ 660083 h 660082"/>
                        <a:gd name="connsiteX4" fmla="*/ 462915 w 462914"/>
                        <a:gd name="connsiteY4" fmla="*/ 660083 h 660082"/>
                        <a:gd name="connsiteX5" fmla="*/ 462915 w 462914"/>
                        <a:gd name="connsiteY5" fmla="*/ 488633 h 660082"/>
                        <a:gd name="connsiteX6" fmla="*/ 462915 w 462914"/>
                        <a:gd name="connsiteY6" fmla="*/ 488633 h 660082"/>
                        <a:gd name="connsiteX7" fmla="*/ 0 w 462914"/>
                        <a:gd name="connsiteY7" fmla="*/ 0 h 660082"/>
                        <a:gd name="connsiteX8" fmla="*/ 0 w 462914"/>
                        <a:gd name="connsiteY8" fmla="*/ 171450 h 660082"/>
                        <a:gd name="connsiteX9" fmla="*/ 25718 w 462914"/>
                        <a:gd name="connsiteY9" fmla="*/ 295752 h 660082"/>
                        <a:gd name="connsiteX10" fmla="*/ 25718 w 462914"/>
                        <a:gd name="connsiteY10" fmla="*/ 124302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3"/>
                          </a:moveTo>
                          <a:cubicBezTo>
                            <a:pt x="355758" y="450056"/>
                            <a:pt x="244317" y="390049"/>
                            <a:pt x="158592" y="312896"/>
                          </a:cubicBezTo>
                          <a:lnTo>
                            <a:pt x="158592" y="484346"/>
                          </a:lnTo>
                          <a:cubicBezTo>
                            <a:pt x="240030" y="557213"/>
                            <a:pt x="355758" y="621506"/>
                            <a:pt x="462915" y="660083"/>
                          </a:cubicBezTo>
                          <a:lnTo>
                            <a:pt x="462915" y="660083"/>
                          </a:lnTo>
                          <a:lnTo>
                            <a:pt x="462915" y="488633"/>
                          </a:lnTo>
                          <a:lnTo>
                            <a:pt x="462915" y="488633"/>
                          </a:lnTo>
                          <a:close/>
                          <a:moveTo>
                            <a:pt x="0" y="0"/>
                          </a:moveTo>
                          <a:lnTo>
                            <a:pt x="0" y="171450"/>
                          </a:lnTo>
                          <a:cubicBezTo>
                            <a:pt x="0" y="214313"/>
                            <a:pt x="8573" y="257175"/>
                            <a:pt x="25718" y="295752"/>
                          </a:cubicBezTo>
                          <a:lnTo>
                            <a:pt x="25718" y="124302"/>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69" name="Freeform: Shape 468">
                      <a:extLst>
                        <a:ext uri="{FF2B5EF4-FFF2-40B4-BE49-F238E27FC236}">
                          <a16:creationId xmlns:a16="http://schemas.microsoft.com/office/drawing/2014/main" id="{6CDF691E-28CD-4465-FBD0-BE197EC6DF9C}"/>
                        </a:ext>
                      </a:extLst>
                    </p:cNvPr>
                    <p:cNvSpPr/>
                    <p:nvPr/>
                  </p:nvSpPr>
                  <p:spPr>
                    <a:xfrm>
                      <a:off x="19634239" y="7492364"/>
                      <a:ext cx="1986677" cy="1157287"/>
                    </a:xfrm>
                    <a:custGeom>
                      <a:avLst/>
                      <a:gdLst>
                        <a:gd name="connsiteX0" fmla="*/ 1531263 w 1986677"/>
                        <a:gd name="connsiteY0" fmla="*/ 887254 h 1157287"/>
                        <a:gd name="connsiteX1" fmla="*/ 459700 w 1986677"/>
                        <a:gd name="connsiteY1" fmla="*/ 887254 h 1157287"/>
                        <a:gd name="connsiteX2" fmla="*/ 455415 w 1986677"/>
                        <a:gd name="connsiteY2" fmla="*/ 265748 h 1157287"/>
                        <a:gd name="connsiteX3" fmla="*/ 1526977 w 1986677"/>
                        <a:gd name="connsiteY3" fmla="*/ 265748 h 1157287"/>
                        <a:gd name="connsiteX4" fmla="*/ 1531263 w 1986677"/>
                        <a:gd name="connsiteY4" fmla="*/ 887254 h 1157287"/>
                        <a:gd name="connsiteX5" fmla="*/ 1531263 w 1986677"/>
                        <a:gd name="connsiteY5" fmla="*/ 887254 h 1157287"/>
                        <a:gd name="connsiteX6" fmla="*/ 1964174 w 1986677"/>
                        <a:gd name="connsiteY6" fmla="*/ 454342 h 1157287"/>
                        <a:gd name="connsiteX7" fmla="*/ 1848446 w 1986677"/>
                        <a:gd name="connsiteY7" fmla="*/ 454342 h 1157287"/>
                        <a:gd name="connsiteX8" fmla="*/ 1745575 w 1986677"/>
                        <a:gd name="connsiteY8" fmla="*/ 312897 h 1157287"/>
                        <a:gd name="connsiteX9" fmla="*/ 1827015 w 1986677"/>
                        <a:gd name="connsiteY9" fmla="*/ 265748 h 1157287"/>
                        <a:gd name="connsiteX10" fmla="*/ 1694141 w 1986677"/>
                        <a:gd name="connsiteY10" fmla="*/ 167164 h 1157287"/>
                        <a:gd name="connsiteX11" fmla="*/ 1526977 w 1986677"/>
                        <a:gd name="connsiteY11" fmla="*/ 90011 h 1157287"/>
                        <a:gd name="connsiteX12" fmla="*/ 1445538 w 1986677"/>
                        <a:gd name="connsiteY12" fmla="*/ 137160 h 1157287"/>
                        <a:gd name="connsiteX13" fmla="*/ 1201222 w 1986677"/>
                        <a:gd name="connsiteY13" fmla="*/ 77153 h 1157287"/>
                        <a:gd name="connsiteX14" fmla="*/ 1201222 w 1986677"/>
                        <a:gd name="connsiteY14" fmla="*/ 12859 h 1157287"/>
                        <a:gd name="connsiteX15" fmla="*/ 776884 w 1986677"/>
                        <a:gd name="connsiteY15" fmla="*/ 12859 h 1157287"/>
                        <a:gd name="connsiteX16" fmla="*/ 776884 w 1986677"/>
                        <a:gd name="connsiteY16" fmla="*/ 77153 h 1157287"/>
                        <a:gd name="connsiteX17" fmla="*/ 536853 w 1986677"/>
                        <a:gd name="connsiteY17" fmla="*/ 137160 h 1157287"/>
                        <a:gd name="connsiteX18" fmla="*/ 455415 w 1986677"/>
                        <a:gd name="connsiteY18" fmla="*/ 90011 h 1157287"/>
                        <a:gd name="connsiteX19" fmla="*/ 288250 w 1986677"/>
                        <a:gd name="connsiteY19" fmla="*/ 167164 h 1157287"/>
                        <a:gd name="connsiteX20" fmla="*/ 155377 w 1986677"/>
                        <a:gd name="connsiteY20" fmla="*/ 265748 h 1157287"/>
                        <a:gd name="connsiteX21" fmla="*/ 236816 w 1986677"/>
                        <a:gd name="connsiteY21" fmla="*/ 312897 h 1157287"/>
                        <a:gd name="connsiteX22" fmla="*/ 138231 w 1986677"/>
                        <a:gd name="connsiteY22" fmla="*/ 454342 h 1157287"/>
                        <a:gd name="connsiteX23" fmla="*/ 22503 w 1986677"/>
                        <a:gd name="connsiteY23" fmla="*/ 454342 h 1157287"/>
                        <a:gd name="connsiteX24" fmla="*/ 22503 w 1986677"/>
                        <a:gd name="connsiteY24" fmla="*/ 702945 h 1157287"/>
                        <a:gd name="connsiteX25" fmla="*/ 138231 w 1986677"/>
                        <a:gd name="connsiteY25" fmla="*/ 702945 h 1157287"/>
                        <a:gd name="connsiteX26" fmla="*/ 241102 w 1986677"/>
                        <a:gd name="connsiteY26" fmla="*/ 844391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8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8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1 h 1157287"/>
                        <a:gd name="connsiteX40" fmla="*/ 1848446 w 1986677"/>
                        <a:gd name="connsiteY40" fmla="*/ 702945 h 1157287"/>
                        <a:gd name="connsiteX41" fmla="*/ 1964174 w 1986677"/>
                        <a:gd name="connsiteY41" fmla="*/ 702945 h 1157287"/>
                        <a:gd name="connsiteX42" fmla="*/ 1964174 w 1986677"/>
                        <a:gd name="connsiteY42" fmla="*/ 454342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87254"/>
                          </a:moveTo>
                          <a:cubicBezTo>
                            <a:pt x="1235512" y="1058704"/>
                            <a:pt x="755452" y="1058704"/>
                            <a:pt x="459700" y="887254"/>
                          </a:cubicBezTo>
                          <a:cubicBezTo>
                            <a:pt x="163949" y="715804"/>
                            <a:pt x="159662" y="437198"/>
                            <a:pt x="455415" y="265748"/>
                          </a:cubicBezTo>
                          <a:cubicBezTo>
                            <a:pt x="751166" y="94298"/>
                            <a:pt x="1231225" y="94298"/>
                            <a:pt x="1526977" y="265748"/>
                          </a:cubicBezTo>
                          <a:cubicBezTo>
                            <a:pt x="1822728" y="437198"/>
                            <a:pt x="1827015" y="715804"/>
                            <a:pt x="1531263" y="887254"/>
                          </a:cubicBezTo>
                          <a:lnTo>
                            <a:pt x="1531263" y="887254"/>
                          </a:lnTo>
                          <a:close/>
                          <a:moveTo>
                            <a:pt x="1964174" y="454342"/>
                          </a:moveTo>
                          <a:lnTo>
                            <a:pt x="1848446" y="454342"/>
                          </a:lnTo>
                          <a:cubicBezTo>
                            <a:pt x="1827015" y="407194"/>
                            <a:pt x="1792724" y="360045"/>
                            <a:pt x="1745575" y="312897"/>
                          </a:cubicBezTo>
                          <a:lnTo>
                            <a:pt x="1827015" y="265748"/>
                          </a:lnTo>
                          <a:cubicBezTo>
                            <a:pt x="1788438" y="231457"/>
                            <a:pt x="1745575" y="197167"/>
                            <a:pt x="1694141" y="167164"/>
                          </a:cubicBezTo>
                          <a:cubicBezTo>
                            <a:pt x="1642705" y="137160"/>
                            <a:pt x="1586985" y="111442"/>
                            <a:pt x="1526977" y="90011"/>
                          </a:cubicBezTo>
                          <a:lnTo>
                            <a:pt x="1445538" y="137160"/>
                          </a:lnTo>
                          <a:cubicBezTo>
                            <a:pt x="1368386" y="111442"/>
                            <a:pt x="1286947" y="90011"/>
                            <a:pt x="1201222" y="77153"/>
                          </a:cubicBezTo>
                          <a:lnTo>
                            <a:pt x="1201222" y="12859"/>
                          </a:lnTo>
                          <a:cubicBezTo>
                            <a:pt x="1059775" y="-4286"/>
                            <a:pt x="914043" y="-4286"/>
                            <a:pt x="776884" y="12859"/>
                          </a:cubicBezTo>
                          <a:lnTo>
                            <a:pt x="776884" y="77153"/>
                          </a:lnTo>
                          <a:cubicBezTo>
                            <a:pt x="691159" y="90011"/>
                            <a:pt x="609719" y="107156"/>
                            <a:pt x="536853" y="137160"/>
                          </a:cubicBezTo>
                          <a:lnTo>
                            <a:pt x="455415" y="90011"/>
                          </a:lnTo>
                          <a:cubicBezTo>
                            <a:pt x="395406" y="111442"/>
                            <a:pt x="339685" y="137160"/>
                            <a:pt x="288250" y="167164"/>
                          </a:cubicBezTo>
                          <a:cubicBezTo>
                            <a:pt x="236816" y="197167"/>
                            <a:pt x="193953" y="231457"/>
                            <a:pt x="155377" y="265748"/>
                          </a:cubicBezTo>
                          <a:lnTo>
                            <a:pt x="236816" y="312897"/>
                          </a:lnTo>
                          <a:cubicBezTo>
                            <a:pt x="189667" y="355759"/>
                            <a:pt x="159662" y="402907"/>
                            <a:pt x="138231" y="454342"/>
                          </a:cubicBezTo>
                          <a:lnTo>
                            <a:pt x="22503" y="454342"/>
                          </a:lnTo>
                          <a:cubicBezTo>
                            <a:pt x="-7501" y="535781"/>
                            <a:pt x="-7501" y="621506"/>
                            <a:pt x="22503" y="702945"/>
                          </a:cubicBezTo>
                          <a:lnTo>
                            <a:pt x="138231" y="702945"/>
                          </a:lnTo>
                          <a:cubicBezTo>
                            <a:pt x="159662" y="750094"/>
                            <a:pt x="193953" y="797242"/>
                            <a:pt x="241102" y="844391"/>
                          </a:cubicBezTo>
                          <a:lnTo>
                            <a:pt x="159662" y="891540"/>
                          </a:lnTo>
                          <a:cubicBezTo>
                            <a:pt x="198240" y="925830"/>
                            <a:pt x="241102" y="960120"/>
                            <a:pt x="292536" y="990124"/>
                          </a:cubicBezTo>
                          <a:cubicBezTo>
                            <a:pt x="343972" y="1020128"/>
                            <a:pt x="399693" y="1045845"/>
                            <a:pt x="459700" y="1067276"/>
                          </a:cubicBezTo>
                          <a:lnTo>
                            <a:pt x="541140" y="1020128"/>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2"/>
                            <a:pt x="1449824" y="1020128"/>
                          </a:cubicBezTo>
                          <a:lnTo>
                            <a:pt x="1531263" y="1067276"/>
                          </a:lnTo>
                          <a:cubicBezTo>
                            <a:pt x="1591271" y="1045845"/>
                            <a:pt x="1646992" y="1020128"/>
                            <a:pt x="1698427" y="990124"/>
                          </a:cubicBezTo>
                          <a:cubicBezTo>
                            <a:pt x="1749862" y="960120"/>
                            <a:pt x="1792724" y="925830"/>
                            <a:pt x="1831300" y="891540"/>
                          </a:cubicBezTo>
                          <a:lnTo>
                            <a:pt x="1749862" y="844391"/>
                          </a:lnTo>
                          <a:cubicBezTo>
                            <a:pt x="1797011" y="801529"/>
                            <a:pt x="1827015" y="754380"/>
                            <a:pt x="1848446" y="702945"/>
                          </a:cubicBezTo>
                          <a:lnTo>
                            <a:pt x="1964174" y="702945"/>
                          </a:lnTo>
                          <a:cubicBezTo>
                            <a:pt x="1994178" y="621506"/>
                            <a:pt x="1994178" y="535781"/>
                            <a:pt x="1964174" y="45434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70" name="Freeform: Shape 469">
                      <a:extLst>
                        <a:ext uri="{FF2B5EF4-FFF2-40B4-BE49-F238E27FC236}">
                          <a16:creationId xmlns:a16="http://schemas.microsoft.com/office/drawing/2014/main" id="{7D5AD672-3733-86F9-3D12-C85B972897B1}"/>
                        </a:ext>
                      </a:extLst>
                    </p:cNvPr>
                    <p:cNvSpPr/>
                    <p:nvPr/>
                  </p:nvSpPr>
                  <p:spPr>
                    <a:xfrm>
                      <a:off x="20415408" y="8071008"/>
                      <a:ext cx="1204436" cy="745807"/>
                    </a:xfrm>
                    <a:custGeom>
                      <a:avLst/>
                      <a:gdLst>
                        <a:gd name="connsiteX0" fmla="*/ 1183005 w 1204436"/>
                        <a:gd name="connsiteY0" fmla="*/ 124301 h 745807"/>
                        <a:gd name="connsiteX1" fmla="*/ 1183005 w 1204436"/>
                        <a:gd name="connsiteY1" fmla="*/ 295751 h 745807"/>
                        <a:gd name="connsiteX2" fmla="*/ 1204437 w 1204436"/>
                        <a:gd name="connsiteY2" fmla="*/ 171450 h 745807"/>
                        <a:gd name="connsiteX3" fmla="*/ 1204437 w 1204436"/>
                        <a:gd name="connsiteY3" fmla="*/ 0 h 745807"/>
                        <a:gd name="connsiteX4" fmla="*/ 1183005 w 1204436"/>
                        <a:gd name="connsiteY4" fmla="*/ 124301 h 745807"/>
                        <a:gd name="connsiteX5" fmla="*/ 1183005 w 1204436"/>
                        <a:gd name="connsiteY5" fmla="*/ 124301 h 745807"/>
                        <a:gd name="connsiteX6" fmla="*/ 0 w 1204436"/>
                        <a:gd name="connsiteY6" fmla="*/ 561498 h 745807"/>
                        <a:gd name="connsiteX7" fmla="*/ 0 w 1204436"/>
                        <a:gd name="connsiteY7" fmla="*/ 732948 h 745807"/>
                        <a:gd name="connsiteX8" fmla="*/ 424340 w 1204436"/>
                        <a:gd name="connsiteY8" fmla="*/ 732948 h 745807"/>
                        <a:gd name="connsiteX9" fmla="*/ 424340 w 1204436"/>
                        <a:gd name="connsiteY9" fmla="*/ 561498 h 745807"/>
                        <a:gd name="connsiteX10" fmla="*/ 0 w 1204436"/>
                        <a:gd name="connsiteY10" fmla="*/ 561498 h 745807"/>
                        <a:gd name="connsiteX11" fmla="*/ 0 w 1204436"/>
                        <a:gd name="connsiteY11" fmla="*/ 561498 h 745807"/>
                        <a:gd name="connsiteX12" fmla="*/ 1050131 w 1204436"/>
                        <a:gd name="connsiteY12" fmla="*/ 480060 h 745807"/>
                        <a:gd name="connsiteX13" fmla="*/ 1050131 w 1204436"/>
                        <a:gd name="connsiteY13" fmla="*/ 308610 h 745807"/>
                        <a:gd name="connsiteX14" fmla="*/ 750094 w 1204436"/>
                        <a:gd name="connsiteY14" fmla="*/ 484346 h 745807"/>
                        <a:gd name="connsiteX15" fmla="*/ 750094 w 1204436"/>
                        <a:gd name="connsiteY15" fmla="*/ 655796 h 745807"/>
                        <a:gd name="connsiteX16" fmla="*/ 1050131 w 1204436"/>
                        <a:gd name="connsiteY16" fmla="*/ 480060 h 74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45807">
                          <a:moveTo>
                            <a:pt x="1183005" y="124301"/>
                          </a:moveTo>
                          <a:lnTo>
                            <a:pt x="1183005" y="295751"/>
                          </a:lnTo>
                          <a:cubicBezTo>
                            <a:pt x="1195865" y="257175"/>
                            <a:pt x="1204437" y="214313"/>
                            <a:pt x="1204437" y="171450"/>
                          </a:cubicBezTo>
                          <a:lnTo>
                            <a:pt x="1204437" y="0"/>
                          </a:lnTo>
                          <a:cubicBezTo>
                            <a:pt x="1204437" y="12859"/>
                            <a:pt x="1191578" y="94297"/>
                            <a:pt x="1183005" y="124301"/>
                          </a:cubicBezTo>
                          <a:lnTo>
                            <a:pt x="1183005" y="124301"/>
                          </a:lnTo>
                          <a:close/>
                          <a:moveTo>
                            <a:pt x="0" y="561498"/>
                          </a:moveTo>
                          <a:lnTo>
                            <a:pt x="0" y="732948"/>
                          </a:lnTo>
                          <a:cubicBezTo>
                            <a:pt x="141447" y="750094"/>
                            <a:pt x="287179" y="750094"/>
                            <a:pt x="424340" y="732948"/>
                          </a:cubicBezTo>
                          <a:lnTo>
                            <a:pt x="424340" y="561498"/>
                          </a:lnTo>
                          <a:cubicBezTo>
                            <a:pt x="291466" y="578644"/>
                            <a:pt x="141447" y="578644"/>
                            <a:pt x="0" y="561498"/>
                          </a:cubicBezTo>
                          <a:lnTo>
                            <a:pt x="0" y="561498"/>
                          </a:lnTo>
                          <a:close/>
                          <a:moveTo>
                            <a:pt x="1050131" y="480060"/>
                          </a:moveTo>
                          <a:lnTo>
                            <a:pt x="1050131" y="308610"/>
                          </a:lnTo>
                          <a:cubicBezTo>
                            <a:pt x="964406" y="385763"/>
                            <a:pt x="857250" y="441484"/>
                            <a:pt x="750094" y="484346"/>
                          </a:cubicBezTo>
                          <a:lnTo>
                            <a:pt x="750094" y="655796"/>
                          </a:lnTo>
                          <a:cubicBezTo>
                            <a:pt x="857250" y="612934"/>
                            <a:pt x="964406" y="557213"/>
                            <a:pt x="1050131" y="48006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1" name="Graphic 4">
                    <a:extLst>
                      <a:ext uri="{FF2B5EF4-FFF2-40B4-BE49-F238E27FC236}">
                        <a16:creationId xmlns:a16="http://schemas.microsoft.com/office/drawing/2014/main" id="{69D93452-FADB-7D56-305A-98A0CC1EED85}"/>
                      </a:ext>
                    </a:extLst>
                  </p:cNvPr>
                  <p:cNvGrpSpPr/>
                  <p:nvPr/>
                </p:nvGrpSpPr>
                <p:grpSpPr>
                  <a:xfrm>
                    <a:off x="19631025" y="7303769"/>
                    <a:ext cx="1989891" cy="1324451"/>
                    <a:chOff x="19631025" y="7303769"/>
                    <a:chExt cx="1989891" cy="1324451"/>
                  </a:xfrm>
                  <a:solidFill>
                    <a:srgbClr val="000000"/>
                  </a:solidFill>
                </p:grpSpPr>
                <p:sp>
                  <p:nvSpPr>
                    <p:cNvPr id="447" name="Freeform: Shape 446">
                      <a:extLst>
                        <a:ext uri="{FF2B5EF4-FFF2-40B4-BE49-F238E27FC236}">
                          <a16:creationId xmlns:a16="http://schemas.microsoft.com/office/drawing/2014/main" id="{D185D2DB-9C8F-2785-DD6A-8928CC0FB8A4}"/>
                        </a:ext>
                      </a:extLst>
                    </p:cNvPr>
                    <p:cNvSpPr/>
                    <p:nvPr/>
                  </p:nvSpPr>
                  <p:spPr>
                    <a:xfrm>
                      <a:off x="19866768" y="7429534"/>
                      <a:ext cx="1517332" cy="628615"/>
                    </a:xfrm>
                    <a:custGeom>
                      <a:avLst/>
                      <a:gdLst>
                        <a:gd name="connsiteX0" fmla="*/ 0 w 1517332"/>
                        <a:gd name="connsiteY0" fmla="*/ 452879 h 628615"/>
                        <a:gd name="connsiteX1" fmla="*/ 0 w 1517332"/>
                        <a:gd name="connsiteY1" fmla="*/ 624329 h 628615"/>
                        <a:gd name="connsiteX2" fmla="*/ 38576 w 1517332"/>
                        <a:gd name="connsiteY2" fmla="*/ 482883 h 628615"/>
                        <a:gd name="connsiteX3" fmla="*/ 381476 w 1517332"/>
                        <a:gd name="connsiteY3" fmla="*/ 242853 h 628615"/>
                        <a:gd name="connsiteX4" fmla="*/ 715804 w 1517332"/>
                        <a:gd name="connsiteY4" fmla="*/ 187131 h 628615"/>
                        <a:gd name="connsiteX5" fmla="*/ 1204437 w 1517332"/>
                        <a:gd name="connsiteY5" fmla="*/ 272856 h 628615"/>
                        <a:gd name="connsiteX6" fmla="*/ 1294448 w 1517332"/>
                        <a:gd name="connsiteY6" fmla="*/ 315719 h 628615"/>
                        <a:gd name="connsiteX7" fmla="*/ 1517332 w 1517332"/>
                        <a:gd name="connsiteY7" fmla="*/ 628615 h 628615"/>
                        <a:gd name="connsiteX8" fmla="*/ 1517332 w 1517332"/>
                        <a:gd name="connsiteY8" fmla="*/ 457165 h 628615"/>
                        <a:gd name="connsiteX9" fmla="*/ 822961 w 1517332"/>
                        <a:gd name="connsiteY9" fmla="*/ 2823 h 628615"/>
                        <a:gd name="connsiteX10" fmla="*/ 0 w 1517332"/>
                        <a:gd name="connsiteY10" fmla="*/ 452879 h 62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8615">
                          <a:moveTo>
                            <a:pt x="0" y="452879"/>
                          </a:moveTo>
                          <a:lnTo>
                            <a:pt x="0" y="624329"/>
                          </a:lnTo>
                          <a:cubicBezTo>
                            <a:pt x="0" y="577181"/>
                            <a:pt x="12858" y="525746"/>
                            <a:pt x="38576" y="482883"/>
                          </a:cubicBezTo>
                          <a:cubicBezTo>
                            <a:pt x="115729" y="358581"/>
                            <a:pt x="244317" y="290002"/>
                            <a:pt x="381476" y="242853"/>
                          </a:cubicBezTo>
                          <a:cubicBezTo>
                            <a:pt x="497205" y="208563"/>
                            <a:pt x="595789" y="191418"/>
                            <a:pt x="715804" y="187131"/>
                          </a:cubicBezTo>
                          <a:cubicBezTo>
                            <a:pt x="882968" y="182846"/>
                            <a:pt x="1050131" y="204277"/>
                            <a:pt x="1204437" y="272856"/>
                          </a:cubicBezTo>
                          <a:cubicBezTo>
                            <a:pt x="1234440" y="285715"/>
                            <a:pt x="1264444" y="298574"/>
                            <a:pt x="1294448" y="315719"/>
                          </a:cubicBezTo>
                          <a:cubicBezTo>
                            <a:pt x="1444467" y="401444"/>
                            <a:pt x="1517332" y="517173"/>
                            <a:pt x="1517332" y="628615"/>
                          </a:cubicBezTo>
                          <a:lnTo>
                            <a:pt x="1517332" y="457165"/>
                          </a:lnTo>
                          <a:cubicBezTo>
                            <a:pt x="1517332" y="191418"/>
                            <a:pt x="1183005" y="24254"/>
                            <a:pt x="822961" y="2823"/>
                          </a:cubicBezTo>
                          <a:cubicBezTo>
                            <a:pt x="428625" y="-22895"/>
                            <a:pt x="0" y="127124"/>
                            <a:pt x="0" y="45287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8" name="Freeform: Shape 447">
                      <a:extLst>
                        <a:ext uri="{FF2B5EF4-FFF2-40B4-BE49-F238E27FC236}">
                          <a16:creationId xmlns:a16="http://schemas.microsoft.com/office/drawing/2014/main" id="{5373332B-97D3-FD57-469F-D0E9F6911232}"/>
                        </a:ext>
                      </a:extLst>
                    </p:cNvPr>
                    <p:cNvSpPr/>
                    <p:nvPr/>
                  </p:nvSpPr>
                  <p:spPr>
                    <a:xfrm>
                      <a:off x="19869971" y="7526654"/>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9" name="Freeform: Shape 448">
                      <a:extLst>
                        <a:ext uri="{FF2B5EF4-FFF2-40B4-BE49-F238E27FC236}">
                          <a16:creationId xmlns:a16="http://schemas.microsoft.com/office/drawing/2014/main" id="{701567E0-1D0B-9321-B5A3-5A008E50898F}"/>
                        </a:ext>
                      </a:extLst>
                    </p:cNvPr>
                    <p:cNvSpPr/>
                    <p:nvPr/>
                  </p:nvSpPr>
                  <p:spPr>
                    <a:xfrm>
                      <a:off x="20844033" y="8002428"/>
                      <a:ext cx="647224" cy="548640"/>
                    </a:xfrm>
                    <a:custGeom>
                      <a:avLst/>
                      <a:gdLst>
                        <a:gd name="connsiteX0" fmla="*/ 0 w 647224"/>
                        <a:gd name="connsiteY0" fmla="*/ 377190 h 548640"/>
                        <a:gd name="connsiteX1" fmla="*/ 0 w 647224"/>
                        <a:gd name="connsiteY1" fmla="*/ 548640 h 548640"/>
                        <a:gd name="connsiteX2" fmla="*/ 240030 w 647224"/>
                        <a:gd name="connsiteY2" fmla="*/ 488633 h 548640"/>
                        <a:gd name="connsiteX3" fmla="*/ 240030 w 647224"/>
                        <a:gd name="connsiteY3" fmla="*/ 317183 h 548640"/>
                        <a:gd name="connsiteX4" fmla="*/ 0 w 647224"/>
                        <a:gd name="connsiteY4" fmla="*/ 377190 h 548640"/>
                        <a:gd name="connsiteX5" fmla="*/ 0 w 647224"/>
                        <a:gd name="connsiteY5" fmla="*/ 377190 h 548640"/>
                        <a:gd name="connsiteX6" fmla="*/ 638652 w 647224"/>
                        <a:gd name="connsiteY6" fmla="*/ 171450 h 548640"/>
                        <a:gd name="connsiteX7" fmla="*/ 647224 w 647224"/>
                        <a:gd name="connsiteY7" fmla="*/ 85725 h 548640"/>
                        <a:gd name="connsiteX8" fmla="*/ 638652 w 647224"/>
                        <a:gd name="connsiteY8" fmla="*/ 0 h 548640"/>
                        <a:gd name="connsiteX9" fmla="*/ 540068 w 647224"/>
                        <a:gd name="connsiteY9" fmla="*/ 141446 h 548640"/>
                        <a:gd name="connsiteX10" fmla="*/ 540068 w 647224"/>
                        <a:gd name="connsiteY10" fmla="*/ 312896 h 548640"/>
                        <a:gd name="connsiteX11" fmla="*/ 561499 w 647224"/>
                        <a:gd name="connsiteY11" fmla="*/ 291465 h 548640"/>
                        <a:gd name="connsiteX12" fmla="*/ 638652 w 647224"/>
                        <a:gd name="connsiteY12" fmla="*/ 17145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8640">
                          <a:moveTo>
                            <a:pt x="0" y="377190"/>
                          </a:moveTo>
                          <a:lnTo>
                            <a:pt x="0" y="548640"/>
                          </a:lnTo>
                          <a:cubicBezTo>
                            <a:pt x="81440" y="535781"/>
                            <a:pt x="162878" y="518637"/>
                            <a:pt x="240030" y="488633"/>
                          </a:cubicBezTo>
                          <a:lnTo>
                            <a:pt x="240030" y="317183"/>
                          </a:lnTo>
                          <a:cubicBezTo>
                            <a:pt x="162878" y="347187"/>
                            <a:pt x="77153" y="364331"/>
                            <a:pt x="0" y="377190"/>
                          </a:cubicBezTo>
                          <a:lnTo>
                            <a:pt x="0" y="377190"/>
                          </a:lnTo>
                          <a:close/>
                          <a:moveTo>
                            <a:pt x="638652" y="171450"/>
                          </a:moveTo>
                          <a:lnTo>
                            <a:pt x="647224" y="85725"/>
                          </a:lnTo>
                          <a:lnTo>
                            <a:pt x="638652" y="0"/>
                          </a:lnTo>
                          <a:cubicBezTo>
                            <a:pt x="617221" y="51435"/>
                            <a:pt x="578644" y="102870"/>
                            <a:pt x="540068" y="141446"/>
                          </a:cubicBezTo>
                          <a:lnTo>
                            <a:pt x="540068" y="312896"/>
                          </a:lnTo>
                          <a:cubicBezTo>
                            <a:pt x="548641" y="304324"/>
                            <a:pt x="552927" y="300038"/>
                            <a:pt x="561499" y="291465"/>
                          </a:cubicBezTo>
                          <a:cubicBezTo>
                            <a:pt x="595790" y="257175"/>
                            <a:pt x="621506" y="214313"/>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0" name="Freeform: Shape 449">
                      <a:extLst>
                        <a:ext uri="{FF2B5EF4-FFF2-40B4-BE49-F238E27FC236}">
                          <a16:creationId xmlns:a16="http://schemas.microsoft.com/office/drawing/2014/main" id="{CFD4559D-EA7F-A28C-8195-280712DDFDDB}"/>
                        </a:ext>
                      </a:extLst>
                    </p:cNvPr>
                    <p:cNvSpPr/>
                    <p:nvPr/>
                  </p:nvSpPr>
                  <p:spPr>
                    <a:xfrm>
                      <a:off x="21379814" y="7573803"/>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4287 w 81439"/>
                        <a:gd name="connsiteY3" fmla="*/ 42863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4287" y="4286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1" name="Freeform: Shape 450">
                      <a:extLst>
                        <a:ext uri="{FF2B5EF4-FFF2-40B4-BE49-F238E27FC236}">
                          <a16:creationId xmlns:a16="http://schemas.microsoft.com/office/drawing/2014/main" id="{CFC6E0C1-C78D-819C-228D-09BEA9A47BF5}"/>
                        </a:ext>
                      </a:extLst>
                    </p:cNvPr>
                    <p:cNvSpPr/>
                    <p:nvPr/>
                  </p:nvSpPr>
                  <p:spPr>
                    <a:xfrm>
                      <a:off x="19772470" y="7569517"/>
                      <a:ext cx="642937" cy="977264"/>
                    </a:xfrm>
                    <a:custGeom>
                      <a:avLst/>
                      <a:gdLst>
                        <a:gd name="connsiteX0" fmla="*/ 94298 w 642937"/>
                        <a:gd name="connsiteY0" fmla="*/ 47148 h 977264"/>
                        <a:gd name="connsiteX1" fmla="*/ 94298 w 642937"/>
                        <a:gd name="connsiteY1" fmla="*/ 218598 h 977264"/>
                        <a:gd name="connsiteX2" fmla="*/ 12860 w 642937"/>
                        <a:gd name="connsiteY2" fmla="*/ 171450 h 977264"/>
                        <a:gd name="connsiteX3" fmla="*/ 12860 w 642937"/>
                        <a:gd name="connsiteY3" fmla="*/ 0 h 977264"/>
                        <a:gd name="connsiteX4" fmla="*/ 94298 w 642937"/>
                        <a:gd name="connsiteY4" fmla="*/ 47148 h 977264"/>
                        <a:gd name="connsiteX5" fmla="*/ 94298 w 642937"/>
                        <a:gd name="connsiteY5" fmla="*/ 47148 h 977264"/>
                        <a:gd name="connsiteX6" fmla="*/ 642938 w 642937"/>
                        <a:gd name="connsiteY6" fmla="*/ 977265 h 977264"/>
                        <a:gd name="connsiteX7" fmla="*/ 642938 w 642937"/>
                        <a:gd name="connsiteY7" fmla="*/ 977265 h 977264"/>
                        <a:gd name="connsiteX8" fmla="*/ 642938 w 642937"/>
                        <a:gd name="connsiteY8" fmla="*/ 805815 h 977264"/>
                        <a:gd name="connsiteX9" fmla="*/ 398622 w 642937"/>
                        <a:gd name="connsiteY9" fmla="*/ 745807 h 977264"/>
                        <a:gd name="connsiteX10" fmla="*/ 398622 w 642937"/>
                        <a:gd name="connsiteY10" fmla="*/ 745807 h 977264"/>
                        <a:gd name="connsiteX11" fmla="*/ 398622 w 642937"/>
                        <a:gd name="connsiteY11" fmla="*/ 917257 h 977264"/>
                        <a:gd name="connsiteX12" fmla="*/ 642938 w 642937"/>
                        <a:gd name="connsiteY12" fmla="*/ 977265 h 977264"/>
                        <a:gd name="connsiteX13" fmla="*/ 642938 w 642937"/>
                        <a:gd name="connsiteY13" fmla="*/ 977265 h 977264"/>
                        <a:gd name="connsiteX14" fmla="*/ 0 w 642937"/>
                        <a:gd name="connsiteY14" fmla="*/ 437197 h 977264"/>
                        <a:gd name="connsiteX15" fmla="*/ 0 w 642937"/>
                        <a:gd name="connsiteY15" fmla="*/ 608647 h 977264"/>
                        <a:gd name="connsiteX16" fmla="*/ 102871 w 642937"/>
                        <a:gd name="connsiteY16" fmla="*/ 750094 h 977264"/>
                        <a:gd name="connsiteX17" fmla="*/ 102871 w 642937"/>
                        <a:gd name="connsiteY17" fmla="*/ 578644 h 977264"/>
                        <a:gd name="connsiteX18" fmla="*/ 0 w 642937"/>
                        <a:gd name="connsiteY18" fmla="*/ 437197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4">
                          <a:moveTo>
                            <a:pt x="94298" y="47148"/>
                          </a:moveTo>
                          <a:lnTo>
                            <a:pt x="94298" y="218598"/>
                          </a:lnTo>
                          <a:lnTo>
                            <a:pt x="12860" y="171450"/>
                          </a:lnTo>
                          <a:lnTo>
                            <a:pt x="12860" y="0"/>
                          </a:lnTo>
                          <a:lnTo>
                            <a:pt x="94298" y="47148"/>
                          </a:lnTo>
                          <a:lnTo>
                            <a:pt x="94298" y="47148"/>
                          </a:lnTo>
                          <a:close/>
                          <a:moveTo>
                            <a:pt x="642938" y="977265"/>
                          </a:moveTo>
                          <a:lnTo>
                            <a:pt x="642938" y="977265"/>
                          </a:lnTo>
                          <a:lnTo>
                            <a:pt x="642938" y="805815"/>
                          </a:lnTo>
                          <a:cubicBezTo>
                            <a:pt x="561499" y="792956"/>
                            <a:pt x="475774" y="775811"/>
                            <a:pt x="398622" y="745807"/>
                          </a:cubicBezTo>
                          <a:lnTo>
                            <a:pt x="398622" y="745807"/>
                          </a:lnTo>
                          <a:lnTo>
                            <a:pt x="398622" y="917257"/>
                          </a:lnTo>
                          <a:cubicBezTo>
                            <a:pt x="480061" y="947261"/>
                            <a:pt x="561499" y="968692"/>
                            <a:pt x="642938" y="977265"/>
                          </a:cubicBezTo>
                          <a:lnTo>
                            <a:pt x="642938" y="977265"/>
                          </a:lnTo>
                          <a:close/>
                          <a:moveTo>
                            <a:pt x="0" y="437197"/>
                          </a:moveTo>
                          <a:lnTo>
                            <a:pt x="0" y="608647"/>
                          </a:lnTo>
                          <a:cubicBezTo>
                            <a:pt x="21431" y="655796"/>
                            <a:pt x="55722" y="702945"/>
                            <a:pt x="102871" y="750094"/>
                          </a:cubicBezTo>
                          <a:lnTo>
                            <a:pt x="102871" y="578644"/>
                          </a:lnTo>
                          <a:cubicBezTo>
                            <a:pt x="51436" y="531495"/>
                            <a:pt x="17146" y="484346"/>
                            <a:pt x="0" y="43719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2" name="Freeform: Shape 451">
                      <a:extLst>
                        <a:ext uri="{FF2B5EF4-FFF2-40B4-BE49-F238E27FC236}">
                          <a16:creationId xmlns:a16="http://schemas.microsoft.com/office/drawing/2014/main" id="{09DB285A-A765-D326-84F5-58DAF3439BE8}"/>
                        </a:ext>
                      </a:extLst>
                    </p:cNvPr>
                    <p:cNvSpPr/>
                    <p:nvPr/>
                  </p:nvSpPr>
                  <p:spPr>
                    <a:xfrm>
                      <a:off x="21482685" y="8006714"/>
                      <a:ext cx="115727" cy="167163"/>
                    </a:xfrm>
                    <a:custGeom>
                      <a:avLst/>
                      <a:gdLst>
                        <a:gd name="connsiteX0" fmla="*/ 115728 w 115727"/>
                        <a:gd name="connsiteY0" fmla="*/ 0 h 167163"/>
                        <a:gd name="connsiteX1" fmla="*/ 115728 w 115727"/>
                        <a:gd name="connsiteY1" fmla="*/ 167164 h 167163"/>
                        <a:gd name="connsiteX2" fmla="*/ 0 w 115727"/>
                        <a:gd name="connsiteY2" fmla="*/ 167164 h 167163"/>
                        <a:gd name="connsiteX3" fmla="*/ 0 w 115727"/>
                        <a:gd name="connsiteY3" fmla="*/ 0 h 167163"/>
                      </a:gdLst>
                      <a:ahLst/>
                      <a:cxnLst>
                        <a:cxn ang="0">
                          <a:pos x="connsiteX0" y="connsiteY0"/>
                        </a:cxn>
                        <a:cxn ang="0">
                          <a:pos x="connsiteX1" y="connsiteY1"/>
                        </a:cxn>
                        <a:cxn ang="0">
                          <a:pos x="connsiteX2" y="connsiteY2"/>
                        </a:cxn>
                        <a:cxn ang="0">
                          <a:pos x="connsiteX3" y="connsiteY3"/>
                        </a:cxn>
                      </a:cxnLst>
                      <a:rect l="l" t="t" r="r" b="b"/>
                      <a:pathLst>
                        <a:path w="115727" h="167163">
                          <a:moveTo>
                            <a:pt x="115728" y="0"/>
                          </a:moveTo>
                          <a:lnTo>
                            <a:pt x="115728" y="167164"/>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3" name="Freeform: Shape 452">
                      <a:extLst>
                        <a:ext uri="{FF2B5EF4-FFF2-40B4-BE49-F238E27FC236}">
                          <a16:creationId xmlns:a16="http://schemas.microsoft.com/office/drawing/2014/main" id="{E96E3880-4897-5404-94AB-5C9879599EE1}"/>
                        </a:ext>
                      </a:extLst>
                    </p:cNvPr>
                    <p:cNvSpPr/>
                    <p:nvPr/>
                  </p:nvSpPr>
                  <p:spPr>
                    <a:xfrm>
                      <a:off x="19656742" y="8006714"/>
                      <a:ext cx="115727" cy="167163"/>
                    </a:xfrm>
                    <a:custGeom>
                      <a:avLst/>
                      <a:gdLst>
                        <a:gd name="connsiteX0" fmla="*/ 115728 w 115727"/>
                        <a:gd name="connsiteY0" fmla="*/ 0 h 167163"/>
                        <a:gd name="connsiteX1" fmla="*/ 111443 w 115727"/>
                        <a:gd name="connsiteY1" fmla="*/ 167164 h 167163"/>
                        <a:gd name="connsiteX2" fmla="*/ 0 w 115727"/>
                        <a:gd name="connsiteY2" fmla="*/ 167164 h 167163"/>
                        <a:gd name="connsiteX3" fmla="*/ 0 w 115727"/>
                        <a:gd name="connsiteY3" fmla="*/ 0 h 167163"/>
                      </a:gdLst>
                      <a:ahLst/>
                      <a:cxnLst>
                        <a:cxn ang="0">
                          <a:pos x="connsiteX0" y="connsiteY0"/>
                        </a:cxn>
                        <a:cxn ang="0">
                          <a:pos x="connsiteX1" y="connsiteY1"/>
                        </a:cxn>
                        <a:cxn ang="0">
                          <a:pos x="connsiteX2" y="connsiteY2"/>
                        </a:cxn>
                        <a:cxn ang="0">
                          <a:pos x="connsiteX3" y="connsiteY3"/>
                        </a:cxn>
                      </a:cxnLst>
                      <a:rect l="l" t="t" r="r" b="b"/>
                      <a:pathLst>
                        <a:path w="115727" h="167163">
                          <a:moveTo>
                            <a:pt x="115728" y="0"/>
                          </a:moveTo>
                          <a:lnTo>
                            <a:pt x="111443" y="167164"/>
                          </a:lnTo>
                          <a:lnTo>
                            <a:pt x="0" y="167164"/>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4" name="Freeform: Shape 453">
                      <a:extLst>
                        <a:ext uri="{FF2B5EF4-FFF2-40B4-BE49-F238E27FC236}">
                          <a16:creationId xmlns:a16="http://schemas.microsoft.com/office/drawing/2014/main" id="{D2364B4B-6223-52F0-DDCC-0AE0C9346D99}"/>
                        </a:ext>
                      </a:extLst>
                    </p:cNvPr>
                    <p:cNvSpPr/>
                    <p:nvPr/>
                  </p:nvSpPr>
                  <p:spPr>
                    <a:xfrm>
                      <a:off x="21084063" y="8319611"/>
                      <a:ext cx="81438" cy="218598"/>
                    </a:xfrm>
                    <a:custGeom>
                      <a:avLst/>
                      <a:gdLst>
                        <a:gd name="connsiteX0" fmla="*/ 81438 w 81438"/>
                        <a:gd name="connsiteY0" fmla="*/ 47148 h 218598"/>
                        <a:gd name="connsiteX1" fmla="*/ 81438 w 81438"/>
                        <a:gd name="connsiteY1" fmla="*/ 218598 h 218598"/>
                        <a:gd name="connsiteX2" fmla="*/ 0 w 81438"/>
                        <a:gd name="connsiteY2" fmla="*/ 171450 h 218598"/>
                        <a:gd name="connsiteX3" fmla="*/ 0 w 81438"/>
                        <a:gd name="connsiteY3" fmla="*/ 0 h 218598"/>
                      </a:gdLst>
                      <a:ahLst/>
                      <a:cxnLst>
                        <a:cxn ang="0">
                          <a:pos x="connsiteX0" y="connsiteY0"/>
                        </a:cxn>
                        <a:cxn ang="0">
                          <a:pos x="connsiteX1" y="connsiteY1"/>
                        </a:cxn>
                        <a:cxn ang="0">
                          <a:pos x="connsiteX2" y="connsiteY2"/>
                        </a:cxn>
                        <a:cxn ang="0">
                          <a:pos x="connsiteX3" y="connsiteY3"/>
                        </a:cxn>
                      </a:cxnLst>
                      <a:rect l="l" t="t" r="r" b="b"/>
                      <a:pathLst>
                        <a:path w="81438" h="218598">
                          <a:moveTo>
                            <a:pt x="81438" y="47148"/>
                          </a:moveTo>
                          <a:lnTo>
                            <a:pt x="81438" y="218598"/>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5" name="Freeform: Shape 454">
                      <a:extLst>
                        <a:ext uri="{FF2B5EF4-FFF2-40B4-BE49-F238E27FC236}">
                          <a16:creationId xmlns:a16="http://schemas.microsoft.com/office/drawing/2014/main" id="{133C78DF-D2EC-CE82-2B4E-13C198533760}"/>
                        </a:ext>
                      </a:extLst>
                    </p:cNvPr>
                    <p:cNvSpPr/>
                    <p:nvPr/>
                  </p:nvSpPr>
                  <p:spPr>
                    <a:xfrm>
                      <a:off x="20093939" y="8319611"/>
                      <a:ext cx="81439" cy="218598"/>
                    </a:xfrm>
                    <a:custGeom>
                      <a:avLst/>
                      <a:gdLst>
                        <a:gd name="connsiteX0" fmla="*/ 81440 w 81439"/>
                        <a:gd name="connsiteY0" fmla="*/ 0 h 218598"/>
                        <a:gd name="connsiteX1" fmla="*/ 81440 w 81439"/>
                        <a:gd name="connsiteY1" fmla="*/ 171450 h 218598"/>
                        <a:gd name="connsiteX2" fmla="*/ 0 w 81439"/>
                        <a:gd name="connsiteY2" fmla="*/ 218598 h 218598"/>
                        <a:gd name="connsiteX3" fmla="*/ 0 w 81439"/>
                        <a:gd name="connsiteY3" fmla="*/ 47148 h 218598"/>
                      </a:gdLst>
                      <a:ahLst/>
                      <a:cxnLst>
                        <a:cxn ang="0">
                          <a:pos x="connsiteX0" y="connsiteY0"/>
                        </a:cxn>
                        <a:cxn ang="0">
                          <a:pos x="connsiteX1" y="connsiteY1"/>
                        </a:cxn>
                        <a:cxn ang="0">
                          <a:pos x="connsiteX2" y="connsiteY2"/>
                        </a:cxn>
                        <a:cxn ang="0">
                          <a:pos x="connsiteX3" y="connsiteY3"/>
                        </a:cxn>
                      </a:cxnLst>
                      <a:rect l="l" t="t" r="r" b="b"/>
                      <a:pathLst>
                        <a:path w="81439" h="218598">
                          <a:moveTo>
                            <a:pt x="81440" y="0"/>
                          </a:moveTo>
                          <a:lnTo>
                            <a:pt x="81440" y="171450"/>
                          </a:lnTo>
                          <a:lnTo>
                            <a:pt x="0" y="218598"/>
                          </a:lnTo>
                          <a:lnTo>
                            <a:pt x="0" y="4714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6" name="Freeform: Shape 455">
                      <a:extLst>
                        <a:ext uri="{FF2B5EF4-FFF2-40B4-BE49-F238E27FC236}">
                          <a16:creationId xmlns:a16="http://schemas.microsoft.com/office/drawing/2014/main" id="{99425B7A-150B-43BA-7EA1-25AAD414E60C}"/>
                        </a:ext>
                      </a:extLst>
                    </p:cNvPr>
                    <p:cNvSpPr/>
                    <p:nvPr/>
                  </p:nvSpPr>
                  <p:spPr>
                    <a:xfrm>
                      <a:off x="19631025" y="7878127"/>
                      <a:ext cx="462914" cy="660082"/>
                    </a:xfrm>
                    <a:custGeom>
                      <a:avLst/>
                      <a:gdLst>
                        <a:gd name="connsiteX0" fmla="*/ 462915 w 462914"/>
                        <a:gd name="connsiteY0" fmla="*/ 488632 h 660082"/>
                        <a:gd name="connsiteX1" fmla="*/ 158592 w 462914"/>
                        <a:gd name="connsiteY1" fmla="*/ 312896 h 660082"/>
                        <a:gd name="connsiteX2" fmla="*/ 158592 w 462914"/>
                        <a:gd name="connsiteY2" fmla="*/ 484346 h 660082"/>
                        <a:gd name="connsiteX3" fmla="*/ 462915 w 462914"/>
                        <a:gd name="connsiteY3" fmla="*/ 660082 h 660082"/>
                        <a:gd name="connsiteX4" fmla="*/ 462915 w 462914"/>
                        <a:gd name="connsiteY4" fmla="*/ 660082 h 660082"/>
                        <a:gd name="connsiteX5" fmla="*/ 462915 w 462914"/>
                        <a:gd name="connsiteY5" fmla="*/ 488632 h 660082"/>
                        <a:gd name="connsiteX6" fmla="*/ 462915 w 462914"/>
                        <a:gd name="connsiteY6" fmla="*/ 488632 h 660082"/>
                        <a:gd name="connsiteX7" fmla="*/ 0 w 462914"/>
                        <a:gd name="connsiteY7" fmla="*/ 0 h 660082"/>
                        <a:gd name="connsiteX8" fmla="*/ 0 w 462914"/>
                        <a:gd name="connsiteY8" fmla="*/ 171450 h 660082"/>
                        <a:gd name="connsiteX9" fmla="*/ 25718 w 462914"/>
                        <a:gd name="connsiteY9" fmla="*/ 295751 h 660082"/>
                        <a:gd name="connsiteX10" fmla="*/ 25718 w 462914"/>
                        <a:gd name="connsiteY10" fmla="*/ 124301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2"/>
                          </a:moveTo>
                          <a:cubicBezTo>
                            <a:pt x="355758" y="450056"/>
                            <a:pt x="244317" y="390048"/>
                            <a:pt x="158592" y="312896"/>
                          </a:cubicBezTo>
                          <a:lnTo>
                            <a:pt x="158592" y="484346"/>
                          </a:lnTo>
                          <a:cubicBezTo>
                            <a:pt x="240030" y="557213"/>
                            <a:pt x="355758" y="621506"/>
                            <a:pt x="462915" y="660082"/>
                          </a:cubicBezTo>
                          <a:lnTo>
                            <a:pt x="462915" y="660082"/>
                          </a:lnTo>
                          <a:lnTo>
                            <a:pt x="462915" y="488632"/>
                          </a:lnTo>
                          <a:lnTo>
                            <a:pt x="462915" y="488632"/>
                          </a:lnTo>
                          <a:close/>
                          <a:moveTo>
                            <a:pt x="0" y="0"/>
                          </a:moveTo>
                          <a:lnTo>
                            <a:pt x="0" y="171450"/>
                          </a:lnTo>
                          <a:cubicBezTo>
                            <a:pt x="0" y="214313"/>
                            <a:pt x="8573" y="257175"/>
                            <a:pt x="25718" y="295751"/>
                          </a:cubicBezTo>
                          <a:lnTo>
                            <a:pt x="25718" y="124301"/>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7" name="Freeform: Shape 456">
                      <a:extLst>
                        <a:ext uri="{FF2B5EF4-FFF2-40B4-BE49-F238E27FC236}">
                          <a16:creationId xmlns:a16="http://schemas.microsoft.com/office/drawing/2014/main" id="{C9444D9E-D7A2-56B9-01DD-96D0FE1107CD}"/>
                        </a:ext>
                      </a:extLst>
                    </p:cNvPr>
                    <p:cNvSpPr/>
                    <p:nvPr/>
                  </p:nvSpPr>
                  <p:spPr>
                    <a:xfrm>
                      <a:off x="19634239" y="7303769"/>
                      <a:ext cx="1986677" cy="1157287"/>
                    </a:xfrm>
                    <a:custGeom>
                      <a:avLst/>
                      <a:gdLst>
                        <a:gd name="connsiteX0" fmla="*/ 1531263 w 1986677"/>
                        <a:gd name="connsiteY0" fmla="*/ 887254 h 1157287"/>
                        <a:gd name="connsiteX1" fmla="*/ 459700 w 1986677"/>
                        <a:gd name="connsiteY1" fmla="*/ 887254 h 1157287"/>
                        <a:gd name="connsiteX2" fmla="*/ 455415 w 1986677"/>
                        <a:gd name="connsiteY2" fmla="*/ 265748 h 1157287"/>
                        <a:gd name="connsiteX3" fmla="*/ 1526977 w 1986677"/>
                        <a:gd name="connsiteY3" fmla="*/ 265748 h 1157287"/>
                        <a:gd name="connsiteX4" fmla="*/ 1531263 w 1986677"/>
                        <a:gd name="connsiteY4" fmla="*/ 887254 h 1157287"/>
                        <a:gd name="connsiteX5" fmla="*/ 1531263 w 1986677"/>
                        <a:gd name="connsiteY5" fmla="*/ 887254 h 1157287"/>
                        <a:gd name="connsiteX6" fmla="*/ 1964174 w 1986677"/>
                        <a:gd name="connsiteY6" fmla="*/ 454342 h 1157287"/>
                        <a:gd name="connsiteX7" fmla="*/ 1848446 w 1986677"/>
                        <a:gd name="connsiteY7" fmla="*/ 454342 h 1157287"/>
                        <a:gd name="connsiteX8" fmla="*/ 1745575 w 1986677"/>
                        <a:gd name="connsiteY8" fmla="*/ 312896 h 1157287"/>
                        <a:gd name="connsiteX9" fmla="*/ 1827015 w 1986677"/>
                        <a:gd name="connsiteY9" fmla="*/ 265748 h 1157287"/>
                        <a:gd name="connsiteX10" fmla="*/ 1694141 w 1986677"/>
                        <a:gd name="connsiteY10" fmla="*/ 167164 h 1157287"/>
                        <a:gd name="connsiteX11" fmla="*/ 1526977 w 1986677"/>
                        <a:gd name="connsiteY11" fmla="*/ 90011 h 1157287"/>
                        <a:gd name="connsiteX12" fmla="*/ 1445538 w 1986677"/>
                        <a:gd name="connsiteY12" fmla="*/ 137160 h 1157287"/>
                        <a:gd name="connsiteX13" fmla="*/ 1201222 w 1986677"/>
                        <a:gd name="connsiteY13" fmla="*/ 77152 h 1157287"/>
                        <a:gd name="connsiteX14" fmla="*/ 1201222 w 1986677"/>
                        <a:gd name="connsiteY14" fmla="*/ 12859 h 1157287"/>
                        <a:gd name="connsiteX15" fmla="*/ 776884 w 1986677"/>
                        <a:gd name="connsiteY15" fmla="*/ 12859 h 1157287"/>
                        <a:gd name="connsiteX16" fmla="*/ 776884 w 1986677"/>
                        <a:gd name="connsiteY16" fmla="*/ 77152 h 1157287"/>
                        <a:gd name="connsiteX17" fmla="*/ 536853 w 1986677"/>
                        <a:gd name="connsiteY17" fmla="*/ 137160 h 1157287"/>
                        <a:gd name="connsiteX18" fmla="*/ 455415 w 1986677"/>
                        <a:gd name="connsiteY18" fmla="*/ 90011 h 1157287"/>
                        <a:gd name="connsiteX19" fmla="*/ 288250 w 1986677"/>
                        <a:gd name="connsiteY19" fmla="*/ 167164 h 1157287"/>
                        <a:gd name="connsiteX20" fmla="*/ 155377 w 1986677"/>
                        <a:gd name="connsiteY20" fmla="*/ 265748 h 1157287"/>
                        <a:gd name="connsiteX21" fmla="*/ 236816 w 1986677"/>
                        <a:gd name="connsiteY21" fmla="*/ 312896 h 1157287"/>
                        <a:gd name="connsiteX22" fmla="*/ 138231 w 1986677"/>
                        <a:gd name="connsiteY22" fmla="*/ 454342 h 1157287"/>
                        <a:gd name="connsiteX23" fmla="*/ 22503 w 1986677"/>
                        <a:gd name="connsiteY23" fmla="*/ 454342 h 1157287"/>
                        <a:gd name="connsiteX24" fmla="*/ 22503 w 1986677"/>
                        <a:gd name="connsiteY24" fmla="*/ 702945 h 1157287"/>
                        <a:gd name="connsiteX25" fmla="*/ 138231 w 1986677"/>
                        <a:gd name="connsiteY25" fmla="*/ 702945 h 1157287"/>
                        <a:gd name="connsiteX26" fmla="*/ 241102 w 1986677"/>
                        <a:gd name="connsiteY26" fmla="*/ 844392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7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7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2 h 1157287"/>
                        <a:gd name="connsiteX40" fmla="*/ 1848446 w 1986677"/>
                        <a:gd name="connsiteY40" fmla="*/ 702945 h 1157287"/>
                        <a:gd name="connsiteX41" fmla="*/ 1964174 w 1986677"/>
                        <a:gd name="connsiteY41" fmla="*/ 702945 h 1157287"/>
                        <a:gd name="connsiteX42" fmla="*/ 1964174 w 1986677"/>
                        <a:gd name="connsiteY42" fmla="*/ 454342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87254"/>
                          </a:moveTo>
                          <a:cubicBezTo>
                            <a:pt x="1235512" y="1058704"/>
                            <a:pt x="755452" y="1058704"/>
                            <a:pt x="459700" y="887254"/>
                          </a:cubicBezTo>
                          <a:cubicBezTo>
                            <a:pt x="163949" y="715804"/>
                            <a:pt x="159662" y="437198"/>
                            <a:pt x="455415" y="265748"/>
                          </a:cubicBezTo>
                          <a:cubicBezTo>
                            <a:pt x="751166" y="94298"/>
                            <a:pt x="1231225" y="94298"/>
                            <a:pt x="1526977" y="265748"/>
                          </a:cubicBezTo>
                          <a:cubicBezTo>
                            <a:pt x="1822728" y="441484"/>
                            <a:pt x="1827015" y="715804"/>
                            <a:pt x="1531263" y="887254"/>
                          </a:cubicBezTo>
                          <a:lnTo>
                            <a:pt x="1531263" y="887254"/>
                          </a:lnTo>
                          <a:close/>
                          <a:moveTo>
                            <a:pt x="1964174" y="454342"/>
                          </a:moveTo>
                          <a:lnTo>
                            <a:pt x="1848446" y="454342"/>
                          </a:lnTo>
                          <a:cubicBezTo>
                            <a:pt x="1827015" y="407193"/>
                            <a:pt x="1792724" y="360045"/>
                            <a:pt x="1745575" y="312896"/>
                          </a:cubicBezTo>
                          <a:lnTo>
                            <a:pt x="1827015" y="265748"/>
                          </a:lnTo>
                          <a:cubicBezTo>
                            <a:pt x="1788438" y="231458"/>
                            <a:pt x="1745575" y="197167"/>
                            <a:pt x="1694141" y="167164"/>
                          </a:cubicBezTo>
                          <a:cubicBezTo>
                            <a:pt x="1642705" y="137160"/>
                            <a:pt x="1586985" y="111442"/>
                            <a:pt x="1526977" y="90011"/>
                          </a:cubicBezTo>
                          <a:lnTo>
                            <a:pt x="1445538" y="137160"/>
                          </a:lnTo>
                          <a:cubicBezTo>
                            <a:pt x="1368386" y="111442"/>
                            <a:pt x="1286947" y="90011"/>
                            <a:pt x="1201222" y="77152"/>
                          </a:cubicBezTo>
                          <a:lnTo>
                            <a:pt x="1201222" y="12859"/>
                          </a:lnTo>
                          <a:cubicBezTo>
                            <a:pt x="1059775" y="-4286"/>
                            <a:pt x="914043" y="-4286"/>
                            <a:pt x="776884" y="12859"/>
                          </a:cubicBezTo>
                          <a:lnTo>
                            <a:pt x="776884" y="77152"/>
                          </a:lnTo>
                          <a:cubicBezTo>
                            <a:pt x="691159" y="90011"/>
                            <a:pt x="609719" y="107156"/>
                            <a:pt x="536853" y="137160"/>
                          </a:cubicBezTo>
                          <a:lnTo>
                            <a:pt x="455415" y="90011"/>
                          </a:lnTo>
                          <a:cubicBezTo>
                            <a:pt x="395406" y="111442"/>
                            <a:pt x="339685" y="137160"/>
                            <a:pt x="288250" y="167164"/>
                          </a:cubicBezTo>
                          <a:cubicBezTo>
                            <a:pt x="236816" y="197167"/>
                            <a:pt x="193953" y="231458"/>
                            <a:pt x="155377" y="265748"/>
                          </a:cubicBezTo>
                          <a:lnTo>
                            <a:pt x="236816" y="312896"/>
                          </a:lnTo>
                          <a:cubicBezTo>
                            <a:pt x="189667" y="355759"/>
                            <a:pt x="159662" y="402908"/>
                            <a:pt x="138231" y="454342"/>
                          </a:cubicBezTo>
                          <a:lnTo>
                            <a:pt x="22503" y="454342"/>
                          </a:lnTo>
                          <a:cubicBezTo>
                            <a:pt x="-7501" y="535781"/>
                            <a:pt x="-7501" y="621506"/>
                            <a:pt x="22503" y="702945"/>
                          </a:cubicBezTo>
                          <a:lnTo>
                            <a:pt x="138231" y="702945"/>
                          </a:lnTo>
                          <a:cubicBezTo>
                            <a:pt x="159662" y="750093"/>
                            <a:pt x="193953" y="797242"/>
                            <a:pt x="241102" y="844392"/>
                          </a:cubicBezTo>
                          <a:lnTo>
                            <a:pt x="159662" y="891540"/>
                          </a:lnTo>
                          <a:cubicBezTo>
                            <a:pt x="198240" y="925830"/>
                            <a:pt x="241102" y="960120"/>
                            <a:pt x="292536" y="990124"/>
                          </a:cubicBezTo>
                          <a:cubicBezTo>
                            <a:pt x="343972" y="1020127"/>
                            <a:pt x="399693" y="1045845"/>
                            <a:pt x="459700" y="1067276"/>
                          </a:cubicBezTo>
                          <a:lnTo>
                            <a:pt x="541140" y="1020127"/>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1"/>
                            <a:pt x="1449824" y="1020127"/>
                          </a:cubicBezTo>
                          <a:lnTo>
                            <a:pt x="1531263" y="1067276"/>
                          </a:lnTo>
                          <a:cubicBezTo>
                            <a:pt x="1591271" y="1045845"/>
                            <a:pt x="1646992" y="1020127"/>
                            <a:pt x="1698427" y="990124"/>
                          </a:cubicBezTo>
                          <a:cubicBezTo>
                            <a:pt x="1749862" y="960120"/>
                            <a:pt x="1792724" y="925830"/>
                            <a:pt x="1831300" y="891540"/>
                          </a:cubicBezTo>
                          <a:lnTo>
                            <a:pt x="1749862" y="844392"/>
                          </a:lnTo>
                          <a:cubicBezTo>
                            <a:pt x="1797011" y="801529"/>
                            <a:pt x="1827015" y="754380"/>
                            <a:pt x="1848446" y="702945"/>
                          </a:cubicBezTo>
                          <a:lnTo>
                            <a:pt x="1964174" y="702945"/>
                          </a:lnTo>
                          <a:cubicBezTo>
                            <a:pt x="1994178" y="621506"/>
                            <a:pt x="1994178" y="535781"/>
                            <a:pt x="1964174" y="45434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58" name="Freeform: Shape 457">
                      <a:extLst>
                        <a:ext uri="{FF2B5EF4-FFF2-40B4-BE49-F238E27FC236}">
                          <a16:creationId xmlns:a16="http://schemas.microsoft.com/office/drawing/2014/main" id="{A0DD8838-19D4-B7C2-040B-A8D20D1F95CE}"/>
                        </a:ext>
                      </a:extLst>
                    </p:cNvPr>
                    <p:cNvSpPr/>
                    <p:nvPr/>
                  </p:nvSpPr>
                  <p:spPr>
                    <a:xfrm>
                      <a:off x="20415408" y="7882413"/>
                      <a:ext cx="1204436" cy="745807"/>
                    </a:xfrm>
                    <a:custGeom>
                      <a:avLst/>
                      <a:gdLst>
                        <a:gd name="connsiteX0" fmla="*/ 1183005 w 1204436"/>
                        <a:gd name="connsiteY0" fmla="*/ 124302 h 745807"/>
                        <a:gd name="connsiteX1" fmla="*/ 1183005 w 1204436"/>
                        <a:gd name="connsiteY1" fmla="*/ 295752 h 745807"/>
                        <a:gd name="connsiteX2" fmla="*/ 1204437 w 1204436"/>
                        <a:gd name="connsiteY2" fmla="*/ 171450 h 745807"/>
                        <a:gd name="connsiteX3" fmla="*/ 1204437 w 1204436"/>
                        <a:gd name="connsiteY3" fmla="*/ 0 h 745807"/>
                        <a:gd name="connsiteX4" fmla="*/ 1183005 w 1204436"/>
                        <a:gd name="connsiteY4" fmla="*/ 124302 h 745807"/>
                        <a:gd name="connsiteX5" fmla="*/ 1183005 w 1204436"/>
                        <a:gd name="connsiteY5" fmla="*/ 124302 h 745807"/>
                        <a:gd name="connsiteX6" fmla="*/ 0 w 1204436"/>
                        <a:gd name="connsiteY6" fmla="*/ 561499 h 745807"/>
                        <a:gd name="connsiteX7" fmla="*/ 0 w 1204436"/>
                        <a:gd name="connsiteY7" fmla="*/ 732949 h 745807"/>
                        <a:gd name="connsiteX8" fmla="*/ 424340 w 1204436"/>
                        <a:gd name="connsiteY8" fmla="*/ 732949 h 745807"/>
                        <a:gd name="connsiteX9" fmla="*/ 424340 w 1204436"/>
                        <a:gd name="connsiteY9" fmla="*/ 561499 h 745807"/>
                        <a:gd name="connsiteX10" fmla="*/ 0 w 1204436"/>
                        <a:gd name="connsiteY10" fmla="*/ 561499 h 745807"/>
                        <a:gd name="connsiteX11" fmla="*/ 0 w 1204436"/>
                        <a:gd name="connsiteY11" fmla="*/ 561499 h 745807"/>
                        <a:gd name="connsiteX12" fmla="*/ 1050131 w 1204436"/>
                        <a:gd name="connsiteY12" fmla="*/ 480061 h 745807"/>
                        <a:gd name="connsiteX13" fmla="*/ 1050131 w 1204436"/>
                        <a:gd name="connsiteY13" fmla="*/ 308611 h 745807"/>
                        <a:gd name="connsiteX14" fmla="*/ 750094 w 1204436"/>
                        <a:gd name="connsiteY14" fmla="*/ 484346 h 745807"/>
                        <a:gd name="connsiteX15" fmla="*/ 750094 w 1204436"/>
                        <a:gd name="connsiteY15" fmla="*/ 655796 h 745807"/>
                        <a:gd name="connsiteX16" fmla="*/ 1050131 w 1204436"/>
                        <a:gd name="connsiteY16" fmla="*/ 480061 h 74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45807">
                          <a:moveTo>
                            <a:pt x="1183005" y="124302"/>
                          </a:moveTo>
                          <a:lnTo>
                            <a:pt x="1183005" y="295752"/>
                          </a:lnTo>
                          <a:cubicBezTo>
                            <a:pt x="1195865" y="257175"/>
                            <a:pt x="1204437" y="214313"/>
                            <a:pt x="1204437" y="171450"/>
                          </a:cubicBezTo>
                          <a:lnTo>
                            <a:pt x="1204437" y="0"/>
                          </a:lnTo>
                          <a:cubicBezTo>
                            <a:pt x="1204437" y="12859"/>
                            <a:pt x="1191578" y="94298"/>
                            <a:pt x="1183005" y="124302"/>
                          </a:cubicBezTo>
                          <a:lnTo>
                            <a:pt x="1183005" y="124302"/>
                          </a:lnTo>
                          <a:close/>
                          <a:moveTo>
                            <a:pt x="0" y="561499"/>
                          </a:moveTo>
                          <a:lnTo>
                            <a:pt x="0" y="732949"/>
                          </a:lnTo>
                          <a:cubicBezTo>
                            <a:pt x="141447" y="750094"/>
                            <a:pt x="287179" y="750094"/>
                            <a:pt x="424340" y="732949"/>
                          </a:cubicBezTo>
                          <a:lnTo>
                            <a:pt x="424340" y="561499"/>
                          </a:lnTo>
                          <a:cubicBezTo>
                            <a:pt x="291466" y="578644"/>
                            <a:pt x="141447" y="578644"/>
                            <a:pt x="0" y="561499"/>
                          </a:cubicBezTo>
                          <a:lnTo>
                            <a:pt x="0" y="561499"/>
                          </a:lnTo>
                          <a:close/>
                          <a:moveTo>
                            <a:pt x="1050131" y="480061"/>
                          </a:moveTo>
                          <a:lnTo>
                            <a:pt x="1050131" y="308611"/>
                          </a:lnTo>
                          <a:cubicBezTo>
                            <a:pt x="964406" y="385763"/>
                            <a:pt x="857250" y="441484"/>
                            <a:pt x="750094" y="484346"/>
                          </a:cubicBezTo>
                          <a:lnTo>
                            <a:pt x="750094" y="655796"/>
                          </a:lnTo>
                          <a:cubicBezTo>
                            <a:pt x="857250" y="617220"/>
                            <a:pt x="964406" y="557213"/>
                            <a:pt x="1050131" y="48006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2" name="Graphic 4">
                    <a:extLst>
                      <a:ext uri="{FF2B5EF4-FFF2-40B4-BE49-F238E27FC236}">
                        <a16:creationId xmlns:a16="http://schemas.microsoft.com/office/drawing/2014/main" id="{7705503C-F9D8-D4E8-63B8-328E0A6B6E83}"/>
                      </a:ext>
                    </a:extLst>
                  </p:cNvPr>
                  <p:cNvGrpSpPr/>
                  <p:nvPr/>
                </p:nvGrpSpPr>
                <p:grpSpPr>
                  <a:xfrm>
                    <a:off x="19631025" y="7115174"/>
                    <a:ext cx="1989891" cy="1324451"/>
                    <a:chOff x="19631025" y="7115174"/>
                    <a:chExt cx="1989891" cy="1324451"/>
                  </a:xfrm>
                  <a:solidFill>
                    <a:srgbClr val="000000"/>
                  </a:solidFill>
                </p:grpSpPr>
                <p:sp>
                  <p:nvSpPr>
                    <p:cNvPr id="435" name="Freeform: Shape 434">
                      <a:extLst>
                        <a:ext uri="{FF2B5EF4-FFF2-40B4-BE49-F238E27FC236}">
                          <a16:creationId xmlns:a16="http://schemas.microsoft.com/office/drawing/2014/main" id="{A6AFD8C8-CBF5-70D8-5215-3D8C6E9652B3}"/>
                        </a:ext>
                      </a:extLst>
                    </p:cNvPr>
                    <p:cNvSpPr/>
                    <p:nvPr/>
                  </p:nvSpPr>
                  <p:spPr>
                    <a:xfrm>
                      <a:off x="19866768" y="7240939"/>
                      <a:ext cx="1517332" cy="628615"/>
                    </a:xfrm>
                    <a:custGeom>
                      <a:avLst/>
                      <a:gdLst>
                        <a:gd name="connsiteX0" fmla="*/ 0 w 1517332"/>
                        <a:gd name="connsiteY0" fmla="*/ 452879 h 628615"/>
                        <a:gd name="connsiteX1" fmla="*/ 0 w 1517332"/>
                        <a:gd name="connsiteY1" fmla="*/ 624329 h 628615"/>
                        <a:gd name="connsiteX2" fmla="*/ 38576 w 1517332"/>
                        <a:gd name="connsiteY2" fmla="*/ 482883 h 628615"/>
                        <a:gd name="connsiteX3" fmla="*/ 381476 w 1517332"/>
                        <a:gd name="connsiteY3" fmla="*/ 242853 h 628615"/>
                        <a:gd name="connsiteX4" fmla="*/ 715804 w 1517332"/>
                        <a:gd name="connsiteY4" fmla="*/ 187132 h 628615"/>
                        <a:gd name="connsiteX5" fmla="*/ 1204437 w 1517332"/>
                        <a:gd name="connsiteY5" fmla="*/ 272857 h 628615"/>
                        <a:gd name="connsiteX6" fmla="*/ 1294448 w 1517332"/>
                        <a:gd name="connsiteY6" fmla="*/ 315719 h 628615"/>
                        <a:gd name="connsiteX7" fmla="*/ 1517332 w 1517332"/>
                        <a:gd name="connsiteY7" fmla="*/ 628616 h 628615"/>
                        <a:gd name="connsiteX8" fmla="*/ 1517332 w 1517332"/>
                        <a:gd name="connsiteY8" fmla="*/ 457166 h 628615"/>
                        <a:gd name="connsiteX9" fmla="*/ 822961 w 1517332"/>
                        <a:gd name="connsiteY9" fmla="*/ 2823 h 628615"/>
                        <a:gd name="connsiteX10" fmla="*/ 0 w 1517332"/>
                        <a:gd name="connsiteY10" fmla="*/ 452879 h 62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8615">
                          <a:moveTo>
                            <a:pt x="0" y="452879"/>
                          </a:moveTo>
                          <a:lnTo>
                            <a:pt x="0" y="624329"/>
                          </a:lnTo>
                          <a:cubicBezTo>
                            <a:pt x="0" y="577180"/>
                            <a:pt x="12858" y="525745"/>
                            <a:pt x="38576" y="482883"/>
                          </a:cubicBezTo>
                          <a:cubicBezTo>
                            <a:pt x="115729" y="358582"/>
                            <a:pt x="244317" y="290001"/>
                            <a:pt x="381476" y="242853"/>
                          </a:cubicBezTo>
                          <a:cubicBezTo>
                            <a:pt x="497205" y="208563"/>
                            <a:pt x="595789" y="191417"/>
                            <a:pt x="715804" y="187132"/>
                          </a:cubicBezTo>
                          <a:cubicBezTo>
                            <a:pt x="882968" y="182845"/>
                            <a:pt x="1050131" y="204276"/>
                            <a:pt x="1204437" y="272857"/>
                          </a:cubicBezTo>
                          <a:cubicBezTo>
                            <a:pt x="1234440" y="285715"/>
                            <a:pt x="1264444" y="298574"/>
                            <a:pt x="1294448" y="315719"/>
                          </a:cubicBezTo>
                          <a:cubicBezTo>
                            <a:pt x="1444467" y="401444"/>
                            <a:pt x="1517332" y="517173"/>
                            <a:pt x="1517332" y="628616"/>
                          </a:cubicBezTo>
                          <a:lnTo>
                            <a:pt x="1517332" y="457166"/>
                          </a:lnTo>
                          <a:cubicBezTo>
                            <a:pt x="1517332" y="191417"/>
                            <a:pt x="1183005" y="24254"/>
                            <a:pt x="822961" y="2823"/>
                          </a:cubicBezTo>
                          <a:cubicBezTo>
                            <a:pt x="428625" y="-22895"/>
                            <a:pt x="0" y="127124"/>
                            <a:pt x="0" y="45287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6" name="Freeform: Shape 435">
                      <a:extLst>
                        <a:ext uri="{FF2B5EF4-FFF2-40B4-BE49-F238E27FC236}">
                          <a16:creationId xmlns:a16="http://schemas.microsoft.com/office/drawing/2014/main" id="{2A176BE1-C6C4-51B4-3F85-1F6B8D776D4D}"/>
                        </a:ext>
                      </a:extLst>
                    </p:cNvPr>
                    <p:cNvSpPr/>
                    <p:nvPr/>
                  </p:nvSpPr>
                  <p:spPr>
                    <a:xfrm>
                      <a:off x="19869971" y="7342345"/>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7" name="Freeform: Shape 436">
                      <a:extLst>
                        <a:ext uri="{FF2B5EF4-FFF2-40B4-BE49-F238E27FC236}">
                          <a16:creationId xmlns:a16="http://schemas.microsoft.com/office/drawing/2014/main" id="{B485256A-3FF4-E729-A12F-1C2F4C89C29E}"/>
                        </a:ext>
                      </a:extLst>
                    </p:cNvPr>
                    <p:cNvSpPr/>
                    <p:nvPr/>
                  </p:nvSpPr>
                  <p:spPr>
                    <a:xfrm>
                      <a:off x="20844033" y="7813833"/>
                      <a:ext cx="647224" cy="548640"/>
                    </a:xfrm>
                    <a:custGeom>
                      <a:avLst/>
                      <a:gdLst>
                        <a:gd name="connsiteX0" fmla="*/ 0 w 647224"/>
                        <a:gd name="connsiteY0" fmla="*/ 377190 h 548640"/>
                        <a:gd name="connsiteX1" fmla="*/ 0 w 647224"/>
                        <a:gd name="connsiteY1" fmla="*/ 548640 h 548640"/>
                        <a:gd name="connsiteX2" fmla="*/ 240030 w 647224"/>
                        <a:gd name="connsiteY2" fmla="*/ 488632 h 548640"/>
                        <a:gd name="connsiteX3" fmla="*/ 240030 w 647224"/>
                        <a:gd name="connsiteY3" fmla="*/ 317182 h 548640"/>
                        <a:gd name="connsiteX4" fmla="*/ 0 w 647224"/>
                        <a:gd name="connsiteY4" fmla="*/ 377190 h 548640"/>
                        <a:gd name="connsiteX5" fmla="*/ 0 w 647224"/>
                        <a:gd name="connsiteY5" fmla="*/ 377190 h 548640"/>
                        <a:gd name="connsiteX6" fmla="*/ 638652 w 647224"/>
                        <a:gd name="connsiteY6" fmla="*/ 171450 h 548640"/>
                        <a:gd name="connsiteX7" fmla="*/ 647224 w 647224"/>
                        <a:gd name="connsiteY7" fmla="*/ 85725 h 548640"/>
                        <a:gd name="connsiteX8" fmla="*/ 638652 w 647224"/>
                        <a:gd name="connsiteY8" fmla="*/ 0 h 548640"/>
                        <a:gd name="connsiteX9" fmla="*/ 540068 w 647224"/>
                        <a:gd name="connsiteY9" fmla="*/ 141446 h 548640"/>
                        <a:gd name="connsiteX10" fmla="*/ 540068 w 647224"/>
                        <a:gd name="connsiteY10" fmla="*/ 312896 h 548640"/>
                        <a:gd name="connsiteX11" fmla="*/ 561499 w 647224"/>
                        <a:gd name="connsiteY11" fmla="*/ 291465 h 548640"/>
                        <a:gd name="connsiteX12" fmla="*/ 638652 w 647224"/>
                        <a:gd name="connsiteY12" fmla="*/ 17145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8640">
                          <a:moveTo>
                            <a:pt x="0" y="377190"/>
                          </a:moveTo>
                          <a:lnTo>
                            <a:pt x="0" y="548640"/>
                          </a:lnTo>
                          <a:cubicBezTo>
                            <a:pt x="81440" y="535781"/>
                            <a:pt x="162878" y="518636"/>
                            <a:pt x="240030" y="488632"/>
                          </a:cubicBezTo>
                          <a:lnTo>
                            <a:pt x="240030" y="317182"/>
                          </a:lnTo>
                          <a:cubicBezTo>
                            <a:pt x="162878" y="347186"/>
                            <a:pt x="77153" y="364331"/>
                            <a:pt x="0" y="377190"/>
                          </a:cubicBezTo>
                          <a:lnTo>
                            <a:pt x="0" y="377190"/>
                          </a:lnTo>
                          <a:close/>
                          <a:moveTo>
                            <a:pt x="638652" y="171450"/>
                          </a:moveTo>
                          <a:lnTo>
                            <a:pt x="647224" y="85725"/>
                          </a:lnTo>
                          <a:lnTo>
                            <a:pt x="638652" y="0"/>
                          </a:lnTo>
                          <a:cubicBezTo>
                            <a:pt x="617221" y="51435"/>
                            <a:pt x="578644" y="102870"/>
                            <a:pt x="540068" y="141446"/>
                          </a:cubicBezTo>
                          <a:lnTo>
                            <a:pt x="540068" y="312896"/>
                          </a:lnTo>
                          <a:cubicBezTo>
                            <a:pt x="548641" y="304323"/>
                            <a:pt x="552927" y="300038"/>
                            <a:pt x="561499" y="291465"/>
                          </a:cubicBezTo>
                          <a:cubicBezTo>
                            <a:pt x="595790" y="257175"/>
                            <a:pt x="621506" y="218598"/>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8" name="Freeform: Shape 437">
                      <a:extLst>
                        <a:ext uri="{FF2B5EF4-FFF2-40B4-BE49-F238E27FC236}">
                          <a16:creationId xmlns:a16="http://schemas.microsoft.com/office/drawing/2014/main" id="{9BF7D237-97A8-76AE-0344-FA6998F8140C}"/>
                        </a:ext>
                      </a:extLst>
                    </p:cNvPr>
                    <p:cNvSpPr/>
                    <p:nvPr/>
                  </p:nvSpPr>
                  <p:spPr>
                    <a:xfrm>
                      <a:off x="21379814" y="7385208"/>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4287 w 81439"/>
                        <a:gd name="connsiteY3" fmla="*/ 47148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4287" y="4714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9" name="Freeform: Shape 438">
                      <a:extLst>
                        <a:ext uri="{FF2B5EF4-FFF2-40B4-BE49-F238E27FC236}">
                          <a16:creationId xmlns:a16="http://schemas.microsoft.com/office/drawing/2014/main" id="{22532F15-C236-0244-6D8E-25201133F71E}"/>
                        </a:ext>
                      </a:extLst>
                    </p:cNvPr>
                    <p:cNvSpPr/>
                    <p:nvPr/>
                  </p:nvSpPr>
                  <p:spPr>
                    <a:xfrm>
                      <a:off x="19772470" y="7385208"/>
                      <a:ext cx="642937" cy="977265"/>
                    </a:xfrm>
                    <a:custGeom>
                      <a:avLst/>
                      <a:gdLst>
                        <a:gd name="connsiteX0" fmla="*/ 94298 w 642937"/>
                        <a:gd name="connsiteY0" fmla="*/ 47148 h 977265"/>
                        <a:gd name="connsiteX1" fmla="*/ 94298 w 642937"/>
                        <a:gd name="connsiteY1" fmla="*/ 218598 h 977265"/>
                        <a:gd name="connsiteX2" fmla="*/ 12860 w 642937"/>
                        <a:gd name="connsiteY2" fmla="*/ 171450 h 977265"/>
                        <a:gd name="connsiteX3" fmla="*/ 12860 w 642937"/>
                        <a:gd name="connsiteY3" fmla="*/ 0 h 977265"/>
                        <a:gd name="connsiteX4" fmla="*/ 94298 w 642937"/>
                        <a:gd name="connsiteY4" fmla="*/ 47148 h 977265"/>
                        <a:gd name="connsiteX5" fmla="*/ 94298 w 642937"/>
                        <a:gd name="connsiteY5" fmla="*/ 47148 h 977265"/>
                        <a:gd name="connsiteX6" fmla="*/ 642938 w 642937"/>
                        <a:gd name="connsiteY6" fmla="*/ 977265 h 977265"/>
                        <a:gd name="connsiteX7" fmla="*/ 642938 w 642937"/>
                        <a:gd name="connsiteY7" fmla="*/ 977265 h 977265"/>
                        <a:gd name="connsiteX8" fmla="*/ 642938 w 642937"/>
                        <a:gd name="connsiteY8" fmla="*/ 805815 h 977265"/>
                        <a:gd name="connsiteX9" fmla="*/ 398622 w 642937"/>
                        <a:gd name="connsiteY9" fmla="*/ 745807 h 977265"/>
                        <a:gd name="connsiteX10" fmla="*/ 398622 w 642937"/>
                        <a:gd name="connsiteY10" fmla="*/ 745807 h 977265"/>
                        <a:gd name="connsiteX11" fmla="*/ 398622 w 642937"/>
                        <a:gd name="connsiteY11" fmla="*/ 917257 h 977265"/>
                        <a:gd name="connsiteX12" fmla="*/ 642938 w 642937"/>
                        <a:gd name="connsiteY12" fmla="*/ 977265 h 977265"/>
                        <a:gd name="connsiteX13" fmla="*/ 642938 w 642937"/>
                        <a:gd name="connsiteY13" fmla="*/ 977265 h 977265"/>
                        <a:gd name="connsiteX14" fmla="*/ 0 w 642937"/>
                        <a:gd name="connsiteY14" fmla="*/ 432911 h 977265"/>
                        <a:gd name="connsiteX15" fmla="*/ 0 w 642937"/>
                        <a:gd name="connsiteY15" fmla="*/ 604361 h 977265"/>
                        <a:gd name="connsiteX16" fmla="*/ 102871 w 642937"/>
                        <a:gd name="connsiteY16" fmla="*/ 745807 h 977265"/>
                        <a:gd name="connsiteX17" fmla="*/ 102871 w 642937"/>
                        <a:gd name="connsiteY17" fmla="*/ 574357 h 977265"/>
                        <a:gd name="connsiteX18" fmla="*/ 0 w 642937"/>
                        <a:gd name="connsiteY18" fmla="*/ 432911 h 9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5">
                          <a:moveTo>
                            <a:pt x="94298" y="47148"/>
                          </a:moveTo>
                          <a:lnTo>
                            <a:pt x="94298" y="218598"/>
                          </a:lnTo>
                          <a:lnTo>
                            <a:pt x="12860" y="171450"/>
                          </a:lnTo>
                          <a:lnTo>
                            <a:pt x="12860" y="0"/>
                          </a:lnTo>
                          <a:lnTo>
                            <a:pt x="94298" y="47148"/>
                          </a:lnTo>
                          <a:lnTo>
                            <a:pt x="94298" y="47148"/>
                          </a:lnTo>
                          <a:close/>
                          <a:moveTo>
                            <a:pt x="642938" y="977265"/>
                          </a:moveTo>
                          <a:lnTo>
                            <a:pt x="642938" y="977265"/>
                          </a:lnTo>
                          <a:lnTo>
                            <a:pt x="642938" y="805815"/>
                          </a:lnTo>
                          <a:cubicBezTo>
                            <a:pt x="561499" y="792956"/>
                            <a:pt x="475774" y="775811"/>
                            <a:pt x="398622" y="745807"/>
                          </a:cubicBezTo>
                          <a:lnTo>
                            <a:pt x="398622" y="745807"/>
                          </a:lnTo>
                          <a:lnTo>
                            <a:pt x="398622" y="917257"/>
                          </a:lnTo>
                          <a:cubicBezTo>
                            <a:pt x="480061" y="942975"/>
                            <a:pt x="561499" y="964406"/>
                            <a:pt x="642938" y="977265"/>
                          </a:cubicBezTo>
                          <a:lnTo>
                            <a:pt x="642938" y="977265"/>
                          </a:lnTo>
                          <a:close/>
                          <a:moveTo>
                            <a:pt x="0" y="432911"/>
                          </a:moveTo>
                          <a:lnTo>
                            <a:pt x="0" y="604361"/>
                          </a:lnTo>
                          <a:cubicBezTo>
                            <a:pt x="21431" y="651510"/>
                            <a:pt x="55722" y="698659"/>
                            <a:pt x="102871" y="745807"/>
                          </a:cubicBezTo>
                          <a:lnTo>
                            <a:pt x="102871" y="574357"/>
                          </a:lnTo>
                          <a:cubicBezTo>
                            <a:pt x="51436" y="527209"/>
                            <a:pt x="17146" y="480060"/>
                            <a:pt x="0" y="43291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0" name="Freeform: Shape 439">
                      <a:extLst>
                        <a:ext uri="{FF2B5EF4-FFF2-40B4-BE49-F238E27FC236}">
                          <a16:creationId xmlns:a16="http://schemas.microsoft.com/office/drawing/2014/main" id="{47B4484E-438C-955E-080B-CE72A0BD71E8}"/>
                        </a:ext>
                      </a:extLst>
                    </p:cNvPr>
                    <p:cNvSpPr/>
                    <p:nvPr/>
                  </p:nvSpPr>
                  <p:spPr>
                    <a:xfrm>
                      <a:off x="21482685" y="7818119"/>
                      <a:ext cx="115727" cy="171450"/>
                    </a:xfrm>
                    <a:custGeom>
                      <a:avLst/>
                      <a:gdLst>
                        <a:gd name="connsiteX0" fmla="*/ 115728 w 115727"/>
                        <a:gd name="connsiteY0" fmla="*/ 0 h 171450"/>
                        <a:gd name="connsiteX1" fmla="*/ 115728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5728" y="171450"/>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1" name="Freeform: Shape 440">
                      <a:extLst>
                        <a:ext uri="{FF2B5EF4-FFF2-40B4-BE49-F238E27FC236}">
                          <a16:creationId xmlns:a16="http://schemas.microsoft.com/office/drawing/2014/main" id="{97B1032E-99DA-B33C-D35E-B6F1E14FE148}"/>
                        </a:ext>
                      </a:extLst>
                    </p:cNvPr>
                    <p:cNvSpPr/>
                    <p:nvPr/>
                  </p:nvSpPr>
                  <p:spPr>
                    <a:xfrm>
                      <a:off x="19656742" y="7818119"/>
                      <a:ext cx="115727" cy="171450"/>
                    </a:xfrm>
                    <a:custGeom>
                      <a:avLst/>
                      <a:gdLst>
                        <a:gd name="connsiteX0" fmla="*/ 115728 w 115727"/>
                        <a:gd name="connsiteY0" fmla="*/ 0 h 171450"/>
                        <a:gd name="connsiteX1" fmla="*/ 111443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1443" y="171450"/>
                          </a:lnTo>
                          <a:lnTo>
                            <a:pt x="0" y="17145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2" name="Freeform: Shape 441">
                      <a:extLst>
                        <a:ext uri="{FF2B5EF4-FFF2-40B4-BE49-F238E27FC236}">
                          <a16:creationId xmlns:a16="http://schemas.microsoft.com/office/drawing/2014/main" id="{1CCD72F6-059E-0E87-643E-3990D20E7004}"/>
                        </a:ext>
                      </a:extLst>
                    </p:cNvPr>
                    <p:cNvSpPr/>
                    <p:nvPr/>
                  </p:nvSpPr>
                  <p:spPr>
                    <a:xfrm>
                      <a:off x="21084063" y="8135302"/>
                      <a:ext cx="81438" cy="214312"/>
                    </a:xfrm>
                    <a:custGeom>
                      <a:avLst/>
                      <a:gdLst>
                        <a:gd name="connsiteX0" fmla="*/ 81438 w 81438"/>
                        <a:gd name="connsiteY0" fmla="*/ 42863 h 214312"/>
                        <a:gd name="connsiteX1" fmla="*/ 81438 w 81438"/>
                        <a:gd name="connsiteY1" fmla="*/ 214313 h 214312"/>
                        <a:gd name="connsiteX2" fmla="*/ 0 w 81438"/>
                        <a:gd name="connsiteY2" fmla="*/ 167164 h 214312"/>
                        <a:gd name="connsiteX3" fmla="*/ 0 w 81438"/>
                        <a:gd name="connsiteY3" fmla="*/ 0 h 214312"/>
                      </a:gdLst>
                      <a:ahLst/>
                      <a:cxnLst>
                        <a:cxn ang="0">
                          <a:pos x="connsiteX0" y="connsiteY0"/>
                        </a:cxn>
                        <a:cxn ang="0">
                          <a:pos x="connsiteX1" y="connsiteY1"/>
                        </a:cxn>
                        <a:cxn ang="0">
                          <a:pos x="connsiteX2" y="connsiteY2"/>
                        </a:cxn>
                        <a:cxn ang="0">
                          <a:pos x="connsiteX3" y="connsiteY3"/>
                        </a:cxn>
                      </a:cxnLst>
                      <a:rect l="l" t="t" r="r" b="b"/>
                      <a:pathLst>
                        <a:path w="81438" h="214312">
                          <a:moveTo>
                            <a:pt x="81438" y="42863"/>
                          </a:moveTo>
                          <a:lnTo>
                            <a:pt x="81438" y="214313"/>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3" name="Freeform: Shape 442">
                      <a:extLst>
                        <a:ext uri="{FF2B5EF4-FFF2-40B4-BE49-F238E27FC236}">
                          <a16:creationId xmlns:a16="http://schemas.microsoft.com/office/drawing/2014/main" id="{97849F60-1405-B492-2CBE-815478FB654F}"/>
                        </a:ext>
                      </a:extLst>
                    </p:cNvPr>
                    <p:cNvSpPr/>
                    <p:nvPr/>
                  </p:nvSpPr>
                  <p:spPr>
                    <a:xfrm>
                      <a:off x="20093939" y="8135302"/>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0 w 81439"/>
                        <a:gd name="connsiteY3" fmla="*/ 42863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0" y="42863"/>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4" name="Freeform: Shape 443">
                      <a:extLst>
                        <a:ext uri="{FF2B5EF4-FFF2-40B4-BE49-F238E27FC236}">
                          <a16:creationId xmlns:a16="http://schemas.microsoft.com/office/drawing/2014/main" id="{61A7EB82-8141-4E10-511B-BE61716EFF25}"/>
                        </a:ext>
                      </a:extLst>
                    </p:cNvPr>
                    <p:cNvSpPr/>
                    <p:nvPr/>
                  </p:nvSpPr>
                  <p:spPr>
                    <a:xfrm>
                      <a:off x="19631025" y="7693818"/>
                      <a:ext cx="462914" cy="655796"/>
                    </a:xfrm>
                    <a:custGeom>
                      <a:avLst/>
                      <a:gdLst>
                        <a:gd name="connsiteX0" fmla="*/ 462915 w 462914"/>
                        <a:gd name="connsiteY0" fmla="*/ 484346 h 655796"/>
                        <a:gd name="connsiteX1" fmla="*/ 158592 w 462914"/>
                        <a:gd name="connsiteY1" fmla="*/ 308610 h 655796"/>
                        <a:gd name="connsiteX2" fmla="*/ 158592 w 462914"/>
                        <a:gd name="connsiteY2" fmla="*/ 480060 h 655796"/>
                        <a:gd name="connsiteX3" fmla="*/ 462915 w 462914"/>
                        <a:gd name="connsiteY3" fmla="*/ 655796 h 655796"/>
                        <a:gd name="connsiteX4" fmla="*/ 462915 w 462914"/>
                        <a:gd name="connsiteY4" fmla="*/ 655796 h 655796"/>
                        <a:gd name="connsiteX5" fmla="*/ 462915 w 462914"/>
                        <a:gd name="connsiteY5" fmla="*/ 484346 h 655796"/>
                        <a:gd name="connsiteX6" fmla="*/ 462915 w 462914"/>
                        <a:gd name="connsiteY6" fmla="*/ 484346 h 655796"/>
                        <a:gd name="connsiteX7" fmla="*/ 0 w 462914"/>
                        <a:gd name="connsiteY7" fmla="*/ 0 h 655796"/>
                        <a:gd name="connsiteX8" fmla="*/ 0 w 462914"/>
                        <a:gd name="connsiteY8" fmla="*/ 171450 h 655796"/>
                        <a:gd name="connsiteX9" fmla="*/ 25718 w 462914"/>
                        <a:gd name="connsiteY9" fmla="*/ 295751 h 655796"/>
                        <a:gd name="connsiteX10" fmla="*/ 25718 w 462914"/>
                        <a:gd name="connsiteY10" fmla="*/ 124301 h 655796"/>
                        <a:gd name="connsiteX11" fmla="*/ 0 w 462914"/>
                        <a:gd name="connsiteY11" fmla="*/ 0 h 65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55796">
                          <a:moveTo>
                            <a:pt x="462915" y="484346"/>
                          </a:moveTo>
                          <a:cubicBezTo>
                            <a:pt x="355758" y="445770"/>
                            <a:pt x="244317" y="385763"/>
                            <a:pt x="158592" y="308610"/>
                          </a:cubicBezTo>
                          <a:lnTo>
                            <a:pt x="158592" y="480060"/>
                          </a:lnTo>
                          <a:cubicBezTo>
                            <a:pt x="240030" y="552926"/>
                            <a:pt x="355758" y="617220"/>
                            <a:pt x="462915" y="655796"/>
                          </a:cubicBezTo>
                          <a:lnTo>
                            <a:pt x="462915" y="655796"/>
                          </a:lnTo>
                          <a:lnTo>
                            <a:pt x="462915" y="484346"/>
                          </a:lnTo>
                          <a:lnTo>
                            <a:pt x="462915" y="484346"/>
                          </a:lnTo>
                          <a:close/>
                          <a:moveTo>
                            <a:pt x="0" y="0"/>
                          </a:moveTo>
                          <a:lnTo>
                            <a:pt x="0" y="171450"/>
                          </a:lnTo>
                          <a:cubicBezTo>
                            <a:pt x="0" y="214313"/>
                            <a:pt x="8573" y="257175"/>
                            <a:pt x="25718" y="295751"/>
                          </a:cubicBezTo>
                          <a:lnTo>
                            <a:pt x="25718" y="124301"/>
                          </a:lnTo>
                          <a:cubicBezTo>
                            <a:pt x="8573" y="81438"/>
                            <a:pt x="0" y="38576"/>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5" name="Freeform: Shape 444">
                      <a:extLst>
                        <a:ext uri="{FF2B5EF4-FFF2-40B4-BE49-F238E27FC236}">
                          <a16:creationId xmlns:a16="http://schemas.microsoft.com/office/drawing/2014/main" id="{BAFD4717-AF2C-80E9-CADC-BA9966F58059}"/>
                        </a:ext>
                      </a:extLst>
                    </p:cNvPr>
                    <p:cNvSpPr/>
                    <p:nvPr/>
                  </p:nvSpPr>
                  <p:spPr>
                    <a:xfrm>
                      <a:off x="19634239" y="7115174"/>
                      <a:ext cx="1986677" cy="1157287"/>
                    </a:xfrm>
                    <a:custGeom>
                      <a:avLst/>
                      <a:gdLst>
                        <a:gd name="connsiteX0" fmla="*/ 1531263 w 1986677"/>
                        <a:gd name="connsiteY0" fmla="*/ 891540 h 1157287"/>
                        <a:gd name="connsiteX1" fmla="*/ 459700 w 1986677"/>
                        <a:gd name="connsiteY1" fmla="*/ 891540 h 1157287"/>
                        <a:gd name="connsiteX2" fmla="*/ 455415 w 1986677"/>
                        <a:gd name="connsiteY2" fmla="*/ 270034 h 1157287"/>
                        <a:gd name="connsiteX3" fmla="*/ 1526977 w 1986677"/>
                        <a:gd name="connsiteY3" fmla="*/ 270034 h 1157287"/>
                        <a:gd name="connsiteX4" fmla="*/ 1531263 w 1986677"/>
                        <a:gd name="connsiteY4" fmla="*/ 891540 h 1157287"/>
                        <a:gd name="connsiteX5" fmla="*/ 1531263 w 1986677"/>
                        <a:gd name="connsiteY5" fmla="*/ 891540 h 1157287"/>
                        <a:gd name="connsiteX6" fmla="*/ 1964174 w 1986677"/>
                        <a:gd name="connsiteY6" fmla="*/ 454343 h 1157287"/>
                        <a:gd name="connsiteX7" fmla="*/ 1848446 w 1986677"/>
                        <a:gd name="connsiteY7" fmla="*/ 454343 h 1157287"/>
                        <a:gd name="connsiteX8" fmla="*/ 1745575 w 1986677"/>
                        <a:gd name="connsiteY8" fmla="*/ 312897 h 1157287"/>
                        <a:gd name="connsiteX9" fmla="*/ 1827015 w 1986677"/>
                        <a:gd name="connsiteY9" fmla="*/ 265748 h 1157287"/>
                        <a:gd name="connsiteX10" fmla="*/ 1694141 w 1986677"/>
                        <a:gd name="connsiteY10" fmla="*/ 167164 h 1157287"/>
                        <a:gd name="connsiteX11" fmla="*/ 1526977 w 1986677"/>
                        <a:gd name="connsiteY11" fmla="*/ 90012 h 1157287"/>
                        <a:gd name="connsiteX12" fmla="*/ 1445538 w 1986677"/>
                        <a:gd name="connsiteY12" fmla="*/ 137160 h 1157287"/>
                        <a:gd name="connsiteX13" fmla="*/ 1201222 w 1986677"/>
                        <a:gd name="connsiteY13" fmla="*/ 77153 h 1157287"/>
                        <a:gd name="connsiteX14" fmla="*/ 1201222 w 1986677"/>
                        <a:gd name="connsiteY14" fmla="*/ 12859 h 1157287"/>
                        <a:gd name="connsiteX15" fmla="*/ 776884 w 1986677"/>
                        <a:gd name="connsiteY15" fmla="*/ 12859 h 1157287"/>
                        <a:gd name="connsiteX16" fmla="*/ 776884 w 1986677"/>
                        <a:gd name="connsiteY16" fmla="*/ 77153 h 1157287"/>
                        <a:gd name="connsiteX17" fmla="*/ 536853 w 1986677"/>
                        <a:gd name="connsiteY17" fmla="*/ 137160 h 1157287"/>
                        <a:gd name="connsiteX18" fmla="*/ 455415 w 1986677"/>
                        <a:gd name="connsiteY18" fmla="*/ 90012 h 1157287"/>
                        <a:gd name="connsiteX19" fmla="*/ 288250 w 1986677"/>
                        <a:gd name="connsiteY19" fmla="*/ 167164 h 1157287"/>
                        <a:gd name="connsiteX20" fmla="*/ 155377 w 1986677"/>
                        <a:gd name="connsiteY20" fmla="*/ 265748 h 1157287"/>
                        <a:gd name="connsiteX21" fmla="*/ 236816 w 1986677"/>
                        <a:gd name="connsiteY21" fmla="*/ 312897 h 1157287"/>
                        <a:gd name="connsiteX22" fmla="*/ 138231 w 1986677"/>
                        <a:gd name="connsiteY22" fmla="*/ 454343 h 1157287"/>
                        <a:gd name="connsiteX23" fmla="*/ 22503 w 1986677"/>
                        <a:gd name="connsiteY23" fmla="*/ 454343 h 1157287"/>
                        <a:gd name="connsiteX24" fmla="*/ 22503 w 1986677"/>
                        <a:gd name="connsiteY24" fmla="*/ 702945 h 1157287"/>
                        <a:gd name="connsiteX25" fmla="*/ 138231 w 1986677"/>
                        <a:gd name="connsiteY25" fmla="*/ 702945 h 1157287"/>
                        <a:gd name="connsiteX26" fmla="*/ 241102 w 1986677"/>
                        <a:gd name="connsiteY26" fmla="*/ 844391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8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8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1 h 1157287"/>
                        <a:gd name="connsiteX40" fmla="*/ 1848446 w 1986677"/>
                        <a:gd name="connsiteY40" fmla="*/ 702945 h 1157287"/>
                        <a:gd name="connsiteX41" fmla="*/ 1964174 w 1986677"/>
                        <a:gd name="connsiteY41" fmla="*/ 702945 h 1157287"/>
                        <a:gd name="connsiteX42" fmla="*/ 1964174 w 1986677"/>
                        <a:gd name="connsiteY42" fmla="*/ 454343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91540"/>
                          </a:moveTo>
                          <a:cubicBezTo>
                            <a:pt x="1235512" y="1062990"/>
                            <a:pt x="755452" y="1062990"/>
                            <a:pt x="459700" y="891540"/>
                          </a:cubicBezTo>
                          <a:cubicBezTo>
                            <a:pt x="163949" y="720090"/>
                            <a:pt x="159662" y="441484"/>
                            <a:pt x="455415" y="270034"/>
                          </a:cubicBezTo>
                          <a:cubicBezTo>
                            <a:pt x="751166" y="98584"/>
                            <a:pt x="1231225" y="98584"/>
                            <a:pt x="1526977" y="270034"/>
                          </a:cubicBezTo>
                          <a:cubicBezTo>
                            <a:pt x="1822728" y="441484"/>
                            <a:pt x="1827015" y="720090"/>
                            <a:pt x="1531263" y="891540"/>
                          </a:cubicBezTo>
                          <a:lnTo>
                            <a:pt x="1531263" y="891540"/>
                          </a:lnTo>
                          <a:close/>
                          <a:moveTo>
                            <a:pt x="1964174" y="454343"/>
                          </a:moveTo>
                          <a:lnTo>
                            <a:pt x="1848446" y="454343"/>
                          </a:lnTo>
                          <a:cubicBezTo>
                            <a:pt x="1827015" y="407194"/>
                            <a:pt x="1792724" y="360045"/>
                            <a:pt x="1745575" y="312897"/>
                          </a:cubicBezTo>
                          <a:lnTo>
                            <a:pt x="1827015" y="265748"/>
                          </a:lnTo>
                          <a:cubicBezTo>
                            <a:pt x="1788438" y="231457"/>
                            <a:pt x="1745575" y="197168"/>
                            <a:pt x="1694141" y="167164"/>
                          </a:cubicBezTo>
                          <a:cubicBezTo>
                            <a:pt x="1642705" y="137160"/>
                            <a:pt x="1586985" y="111443"/>
                            <a:pt x="1526977" y="90012"/>
                          </a:cubicBezTo>
                          <a:lnTo>
                            <a:pt x="1445538" y="137160"/>
                          </a:lnTo>
                          <a:cubicBezTo>
                            <a:pt x="1368386" y="111443"/>
                            <a:pt x="1286947" y="90012"/>
                            <a:pt x="1201222" y="77153"/>
                          </a:cubicBezTo>
                          <a:lnTo>
                            <a:pt x="1201222" y="12859"/>
                          </a:lnTo>
                          <a:cubicBezTo>
                            <a:pt x="1059775" y="-4286"/>
                            <a:pt x="914043" y="-4286"/>
                            <a:pt x="776884" y="12859"/>
                          </a:cubicBezTo>
                          <a:lnTo>
                            <a:pt x="776884" y="77153"/>
                          </a:lnTo>
                          <a:cubicBezTo>
                            <a:pt x="691159" y="90012"/>
                            <a:pt x="609719" y="107156"/>
                            <a:pt x="536853" y="137160"/>
                          </a:cubicBezTo>
                          <a:lnTo>
                            <a:pt x="455415" y="90012"/>
                          </a:lnTo>
                          <a:cubicBezTo>
                            <a:pt x="395406" y="111443"/>
                            <a:pt x="339685" y="137160"/>
                            <a:pt x="288250" y="167164"/>
                          </a:cubicBezTo>
                          <a:cubicBezTo>
                            <a:pt x="236816" y="197168"/>
                            <a:pt x="193953" y="231457"/>
                            <a:pt x="155377" y="265748"/>
                          </a:cubicBezTo>
                          <a:lnTo>
                            <a:pt x="236816" y="312897"/>
                          </a:lnTo>
                          <a:cubicBezTo>
                            <a:pt x="189667" y="355759"/>
                            <a:pt x="159662" y="402907"/>
                            <a:pt x="138231" y="454343"/>
                          </a:cubicBezTo>
                          <a:lnTo>
                            <a:pt x="22503" y="454343"/>
                          </a:lnTo>
                          <a:cubicBezTo>
                            <a:pt x="-7501" y="535781"/>
                            <a:pt x="-7501" y="621506"/>
                            <a:pt x="22503" y="702945"/>
                          </a:cubicBezTo>
                          <a:lnTo>
                            <a:pt x="138231" y="702945"/>
                          </a:lnTo>
                          <a:cubicBezTo>
                            <a:pt x="159662" y="750094"/>
                            <a:pt x="193953" y="797243"/>
                            <a:pt x="241102" y="844391"/>
                          </a:cubicBezTo>
                          <a:lnTo>
                            <a:pt x="159662" y="891540"/>
                          </a:lnTo>
                          <a:cubicBezTo>
                            <a:pt x="198240" y="925830"/>
                            <a:pt x="241102" y="960120"/>
                            <a:pt x="292536" y="990124"/>
                          </a:cubicBezTo>
                          <a:cubicBezTo>
                            <a:pt x="343972" y="1020128"/>
                            <a:pt x="399693" y="1045845"/>
                            <a:pt x="459700" y="1067276"/>
                          </a:cubicBezTo>
                          <a:lnTo>
                            <a:pt x="541140" y="1020128"/>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2"/>
                            <a:pt x="1449824" y="1020128"/>
                          </a:cubicBezTo>
                          <a:lnTo>
                            <a:pt x="1531263" y="1067276"/>
                          </a:lnTo>
                          <a:cubicBezTo>
                            <a:pt x="1591271" y="1045845"/>
                            <a:pt x="1646992" y="1020128"/>
                            <a:pt x="1698427" y="990124"/>
                          </a:cubicBezTo>
                          <a:cubicBezTo>
                            <a:pt x="1749862" y="960120"/>
                            <a:pt x="1792724" y="925830"/>
                            <a:pt x="1831300" y="891540"/>
                          </a:cubicBezTo>
                          <a:lnTo>
                            <a:pt x="1749862" y="844391"/>
                          </a:lnTo>
                          <a:cubicBezTo>
                            <a:pt x="1797011" y="801529"/>
                            <a:pt x="1827015" y="754380"/>
                            <a:pt x="1848446" y="702945"/>
                          </a:cubicBezTo>
                          <a:lnTo>
                            <a:pt x="1964174" y="702945"/>
                          </a:lnTo>
                          <a:cubicBezTo>
                            <a:pt x="1994178" y="621506"/>
                            <a:pt x="1994178" y="535781"/>
                            <a:pt x="1964174" y="454343"/>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46" name="Freeform: Shape 445">
                      <a:extLst>
                        <a:ext uri="{FF2B5EF4-FFF2-40B4-BE49-F238E27FC236}">
                          <a16:creationId xmlns:a16="http://schemas.microsoft.com/office/drawing/2014/main" id="{A8BA8DF8-4F3C-63ED-ABF9-D09406D70E97}"/>
                        </a:ext>
                      </a:extLst>
                    </p:cNvPr>
                    <p:cNvSpPr/>
                    <p:nvPr/>
                  </p:nvSpPr>
                  <p:spPr>
                    <a:xfrm>
                      <a:off x="20415408" y="7693818"/>
                      <a:ext cx="1204436" cy="745807"/>
                    </a:xfrm>
                    <a:custGeom>
                      <a:avLst/>
                      <a:gdLst>
                        <a:gd name="connsiteX0" fmla="*/ 1183005 w 1204436"/>
                        <a:gd name="connsiteY0" fmla="*/ 124301 h 745807"/>
                        <a:gd name="connsiteX1" fmla="*/ 1183005 w 1204436"/>
                        <a:gd name="connsiteY1" fmla="*/ 295751 h 745807"/>
                        <a:gd name="connsiteX2" fmla="*/ 1204437 w 1204436"/>
                        <a:gd name="connsiteY2" fmla="*/ 171450 h 745807"/>
                        <a:gd name="connsiteX3" fmla="*/ 1204437 w 1204436"/>
                        <a:gd name="connsiteY3" fmla="*/ 0 h 745807"/>
                        <a:gd name="connsiteX4" fmla="*/ 1183005 w 1204436"/>
                        <a:gd name="connsiteY4" fmla="*/ 124301 h 745807"/>
                        <a:gd name="connsiteX5" fmla="*/ 1183005 w 1204436"/>
                        <a:gd name="connsiteY5" fmla="*/ 124301 h 745807"/>
                        <a:gd name="connsiteX6" fmla="*/ 0 w 1204436"/>
                        <a:gd name="connsiteY6" fmla="*/ 561499 h 745807"/>
                        <a:gd name="connsiteX7" fmla="*/ 0 w 1204436"/>
                        <a:gd name="connsiteY7" fmla="*/ 732949 h 745807"/>
                        <a:gd name="connsiteX8" fmla="*/ 424340 w 1204436"/>
                        <a:gd name="connsiteY8" fmla="*/ 732949 h 745807"/>
                        <a:gd name="connsiteX9" fmla="*/ 424340 w 1204436"/>
                        <a:gd name="connsiteY9" fmla="*/ 561499 h 745807"/>
                        <a:gd name="connsiteX10" fmla="*/ 0 w 1204436"/>
                        <a:gd name="connsiteY10" fmla="*/ 561499 h 745807"/>
                        <a:gd name="connsiteX11" fmla="*/ 0 w 1204436"/>
                        <a:gd name="connsiteY11" fmla="*/ 561499 h 745807"/>
                        <a:gd name="connsiteX12" fmla="*/ 1050131 w 1204436"/>
                        <a:gd name="connsiteY12" fmla="*/ 480060 h 745807"/>
                        <a:gd name="connsiteX13" fmla="*/ 1050131 w 1204436"/>
                        <a:gd name="connsiteY13" fmla="*/ 308610 h 745807"/>
                        <a:gd name="connsiteX14" fmla="*/ 750094 w 1204436"/>
                        <a:gd name="connsiteY14" fmla="*/ 484346 h 745807"/>
                        <a:gd name="connsiteX15" fmla="*/ 750094 w 1204436"/>
                        <a:gd name="connsiteY15" fmla="*/ 655796 h 745807"/>
                        <a:gd name="connsiteX16" fmla="*/ 1050131 w 1204436"/>
                        <a:gd name="connsiteY16" fmla="*/ 480060 h 74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45807">
                          <a:moveTo>
                            <a:pt x="1183005" y="124301"/>
                          </a:moveTo>
                          <a:lnTo>
                            <a:pt x="1183005" y="295751"/>
                          </a:lnTo>
                          <a:cubicBezTo>
                            <a:pt x="1195865" y="257175"/>
                            <a:pt x="1204437" y="214313"/>
                            <a:pt x="1204437" y="171450"/>
                          </a:cubicBezTo>
                          <a:lnTo>
                            <a:pt x="1204437" y="0"/>
                          </a:lnTo>
                          <a:cubicBezTo>
                            <a:pt x="1204437" y="12859"/>
                            <a:pt x="1191578" y="94297"/>
                            <a:pt x="1183005" y="124301"/>
                          </a:cubicBezTo>
                          <a:lnTo>
                            <a:pt x="1183005" y="124301"/>
                          </a:lnTo>
                          <a:close/>
                          <a:moveTo>
                            <a:pt x="0" y="561499"/>
                          </a:moveTo>
                          <a:lnTo>
                            <a:pt x="0" y="732949"/>
                          </a:lnTo>
                          <a:cubicBezTo>
                            <a:pt x="141447" y="750094"/>
                            <a:pt x="287179" y="750094"/>
                            <a:pt x="424340" y="732949"/>
                          </a:cubicBezTo>
                          <a:lnTo>
                            <a:pt x="424340" y="561499"/>
                          </a:lnTo>
                          <a:cubicBezTo>
                            <a:pt x="291466" y="582930"/>
                            <a:pt x="141447" y="582930"/>
                            <a:pt x="0" y="561499"/>
                          </a:cubicBezTo>
                          <a:lnTo>
                            <a:pt x="0" y="561499"/>
                          </a:lnTo>
                          <a:close/>
                          <a:moveTo>
                            <a:pt x="1050131" y="480060"/>
                          </a:moveTo>
                          <a:lnTo>
                            <a:pt x="1050131" y="308610"/>
                          </a:lnTo>
                          <a:cubicBezTo>
                            <a:pt x="964406" y="385763"/>
                            <a:pt x="857250" y="441484"/>
                            <a:pt x="750094" y="484346"/>
                          </a:cubicBezTo>
                          <a:lnTo>
                            <a:pt x="750094" y="655796"/>
                          </a:lnTo>
                          <a:cubicBezTo>
                            <a:pt x="857250" y="617220"/>
                            <a:pt x="964406" y="557213"/>
                            <a:pt x="1050131" y="48006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3" name="Graphic 4">
                    <a:extLst>
                      <a:ext uri="{FF2B5EF4-FFF2-40B4-BE49-F238E27FC236}">
                        <a16:creationId xmlns:a16="http://schemas.microsoft.com/office/drawing/2014/main" id="{1EF6F57C-BBAE-4709-3560-9C4F124B5C81}"/>
                      </a:ext>
                    </a:extLst>
                  </p:cNvPr>
                  <p:cNvGrpSpPr/>
                  <p:nvPr/>
                </p:nvGrpSpPr>
                <p:grpSpPr>
                  <a:xfrm>
                    <a:off x="19631025" y="6930865"/>
                    <a:ext cx="1989891" cy="1324451"/>
                    <a:chOff x="19631025" y="6930865"/>
                    <a:chExt cx="1989891" cy="1324451"/>
                  </a:xfrm>
                  <a:solidFill>
                    <a:srgbClr val="000000"/>
                  </a:solidFill>
                </p:grpSpPr>
                <p:sp>
                  <p:nvSpPr>
                    <p:cNvPr id="423" name="Freeform: Shape 422">
                      <a:extLst>
                        <a:ext uri="{FF2B5EF4-FFF2-40B4-BE49-F238E27FC236}">
                          <a16:creationId xmlns:a16="http://schemas.microsoft.com/office/drawing/2014/main" id="{31B41F34-BB30-B1D6-DFFB-5C7613A5D84E}"/>
                        </a:ext>
                      </a:extLst>
                    </p:cNvPr>
                    <p:cNvSpPr/>
                    <p:nvPr/>
                  </p:nvSpPr>
                  <p:spPr>
                    <a:xfrm>
                      <a:off x="19866768" y="7052407"/>
                      <a:ext cx="1517332" cy="628552"/>
                    </a:xfrm>
                    <a:custGeom>
                      <a:avLst/>
                      <a:gdLst>
                        <a:gd name="connsiteX0" fmla="*/ 0 w 1517332"/>
                        <a:gd name="connsiteY0" fmla="*/ 452816 h 628552"/>
                        <a:gd name="connsiteX1" fmla="*/ 0 w 1517332"/>
                        <a:gd name="connsiteY1" fmla="*/ 624267 h 628552"/>
                        <a:gd name="connsiteX2" fmla="*/ 38576 w 1517332"/>
                        <a:gd name="connsiteY2" fmla="*/ 482820 h 628552"/>
                        <a:gd name="connsiteX3" fmla="*/ 381476 w 1517332"/>
                        <a:gd name="connsiteY3" fmla="*/ 242790 h 628552"/>
                        <a:gd name="connsiteX4" fmla="*/ 715804 w 1517332"/>
                        <a:gd name="connsiteY4" fmla="*/ 187068 h 628552"/>
                        <a:gd name="connsiteX5" fmla="*/ 1204437 w 1517332"/>
                        <a:gd name="connsiteY5" fmla="*/ 272793 h 628552"/>
                        <a:gd name="connsiteX6" fmla="*/ 1294448 w 1517332"/>
                        <a:gd name="connsiteY6" fmla="*/ 315656 h 628552"/>
                        <a:gd name="connsiteX7" fmla="*/ 1517332 w 1517332"/>
                        <a:gd name="connsiteY7" fmla="*/ 628552 h 628552"/>
                        <a:gd name="connsiteX8" fmla="*/ 1517332 w 1517332"/>
                        <a:gd name="connsiteY8" fmla="*/ 457102 h 628552"/>
                        <a:gd name="connsiteX9" fmla="*/ 822961 w 1517332"/>
                        <a:gd name="connsiteY9" fmla="*/ 2760 h 628552"/>
                        <a:gd name="connsiteX10" fmla="*/ 0 w 1517332"/>
                        <a:gd name="connsiteY10" fmla="*/ 452816 h 62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8552">
                          <a:moveTo>
                            <a:pt x="0" y="452816"/>
                          </a:moveTo>
                          <a:lnTo>
                            <a:pt x="0" y="624267"/>
                          </a:lnTo>
                          <a:cubicBezTo>
                            <a:pt x="0" y="577117"/>
                            <a:pt x="12858" y="525683"/>
                            <a:pt x="38576" y="482820"/>
                          </a:cubicBezTo>
                          <a:cubicBezTo>
                            <a:pt x="115729" y="358518"/>
                            <a:pt x="244317" y="289939"/>
                            <a:pt x="381476" y="242790"/>
                          </a:cubicBezTo>
                          <a:cubicBezTo>
                            <a:pt x="497205" y="208500"/>
                            <a:pt x="595789" y="191355"/>
                            <a:pt x="715804" y="187068"/>
                          </a:cubicBezTo>
                          <a:cubicBezTo>
                            <a:pt x="882968" y="182783"/>
                            <a:pt x="1050131" y="204214"/>
                            <a:pt x="1204437" y="272793"/>
                          </a:cubicBezTo>
                          <a:cubicBezTo>
                            <a:pt x="1234440" y="285652"/>
                            <a:pt x="1264444" y="298511"/>
                            <a:pt x="1294448" y="315656"/>
                          </a:cubicBezTo>
                          <a:cubicBezTo>
                            <a:pt x="1444467" y="401381"/>
                            <a:pt x="1517332" y="517110"/>
                            <a:pt x="1517332" y="628552"/>
                          </a:cubicBezTo>
                          <a:lnTo>
                            <a:pt x="1517332" y="457102"/>
                          </a:lnTo>
                          <a:cubicBezTo>
                            <a:pt x="1517332" y="191355"/>
                            <a:pt x="1183005" y="24191"/>
                            <a:pt x="822961" y="2760"/>
                          </a:cubicBezTo>
                          <a:cubicBezTo>
                            <a:pt x="428625" y="-22958"/>
                            <a:pt x="0" y="131348"/>
                            <a:pt x="0" y="452816"/>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4" name="Freeform: Shape 423">
                      <a:extLst>
                        <a:ext uri="{FF2B5EF4-FFF2-40B4-BE49-F238E27FC236}">
                          <a16:creationId xmlns:a16="http://schemas.microsoft.com/office/drawing/2014/main" id="{88C83508-EF05-84C3-1E4C-CF7C7708D352}"/>
                        </a:ext>
                      </a:extLst>
                    </p:cNvPr>
                    <p:cNvSpPr/>
                    <p:nvPr/>
                  </p:nvSpPr>
                  <p:spPr>
                    <a:xfrm>
                      <a:off x="19869971" y="7153750"/>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5" name="Freeform: Shape 424">
                      <a:extLst>
                        <a:ext uri="{FF2B5EF4-FFF2-40B4-BE49-F238E27FC236}">
                          <a16:creationId xmlns:a16="http://schemas.microsoft.com/office/drawing/2014/main" id="{AC0D10B0-AA5C-D30E-E1BD-B59C4CD0CA60}"/>
                        </a:ext>
                      </a:extLst>
                    </p:cNvPr>
                    <p:cNvSpPr/>
                    <p:nvPr/>
                  </p:nvSpPr>
                  <p:spPr>
                    <a:xfrm>
                      <a:off x="20844033" y="7629524"/>
                      <a:ext cx="647224" cy="544353"/>
                    </a:xfrm>
                    <a:custGeom>
                      <a:avLst/>
                      <a:gdLst>
                        <a:gd name="connsiteX0" fmla="*/ 0 w 647224"/>
                        <a:gd name="connsiteY0" fmla="*/ 372904 h 544353"/>
                        <a:gd name="connsiteX1" fmla="*/ 0 w 647224"/>
                        <a:gd name="connsiteY1" fmla="*/ 544354 h 544353"/>
                        <a:gd name="connsiteX2" fmla="*/ 240030 w 647224"/>
                        <a:gd name="connsiteY2" fmla="*/ 484346 h 544353"/>
                        <a:gd name="connsiteX3" fmla="*/ 240030 w 647224"/>
                        <a:gd name="connsiteY3" fmla="*/ 312896 h 544353"/>
                        <a:gd name="connsiteX4" fmla="*/ 0 w 647224"/>
                        <a:gd name="connsiteY4" fmla="*/ 372904 h 544353"/>
                        <a:gd name="connsiteX5" fmla="*/ 0 w 647224"/>
                        <a:gd name="connsiteY5" fmla="*/ 372904 h 544353"/>
                        <a:gd name="connsiteX6" fmla="*/ 638652 w 647224"/>
                        <a:gd name="connsiteY6" fmla="*/ 171450 h 544353"/>
                        <a:gd name="connsiteX7" fmla="*/ 647224 w 647224"/>
                        <a:gd name="connsiteY7" fmla="*/ 85725 h 544353"/>
                        <a:gd name="connsiteX8" fmla="*/ 638652 w 647224"/>
                        <a:gd name="connsiteY8" fmla="*/ 0 h 544353"/>
                        <a:gd name="connsiteX9" fmla="*/ 540068 w 647224"/>
                        <a:gd name="connsiteY9" fmla="*/ 141446 h 544353"/>
                        <a:gd name="connsiteX10" fmla="*/ 540068 w 647224"/>
                        <a:gd name="connsiteY10" fmla="*/ 312896 h 544353"/>
                        <a:gd name="connsiteX11" fmla="*/ 561499 w 647224"/>
                        <a:gd name="connsiteY11" fmla="*/ 291465 h 544353"/>
                        <a:gd name="connsiteX12" fmla="*/ 638652 w 647224"/>
                        <a:gd name="connsiteY12" fmla="*/ 171450 h 5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4353">
                          <a:moveTo>
                            <a:pt x="0" y="372904"/>
                          </a:moveTo>
                          <a:lnTo>
                            <a:pt x="0" y="544354"/>
                          </a:lnTo>
                          <a:cubicBezTo>
                            <a:pt x="81440" y="531495"/>
                            <a:pt x="162878" y="514350"/>
                            <a:pt x="240030" y="484346"/>
                          </a:cubicBezTo>
                          <a:lnTo>
                            <a:pt x="240030" y="312896"/>
                          </a:lnTo>
                          <a:cubicBezTo>
                            <a:pt x="162878" y="342900"/>
                            <a:pt x="77153" y="364331"/>
                            <a:pt x="0" y="372904"/>
                          </a:cubicBezTo>
                          <a:lnTo>
                            <a:pt x="0" y="372904"/>
                          </a:lnTo>
                          <a:close/>
                          <a:moveTo>
                            <a:pt x="638652" y="171450"/>
                          </a:moveTo>
                          <a:lnTo>
                            <a:pt x="647224" y="85725"/>
                          </a:lnTo>
                          <a:lnTo>
                            <a:pt x="638652" y="0"/>
                          </a:lnTo>
                          <a:cubicBezTo>
                            <a:pt x="617221" y="51435"/>
                            <a:pt x="578644" y="102870"/>
                            <a:pt x="540068" y="141446"/>
                          </a:cubicBezTo>
                          <a:lnTo>
                            <a:pt x="540068" y="312896"/>
                          </a:lnTo>
                          <a:cubicBezTo>
                            <a:pt x="548641" y="304324"/>
                            <a:pt x="552927" y="300038"/>
                            <a:pt x="561499" y="291465"/>
                          </a:cubicBezTo>
                          <a:cubicBezTo>
                            <a:pt x="595790" y="252889"/>
                            <a:pt x="621506" y="214313"/>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6" name="Freeform: Shape 425">
                      <a:extLst>
                        <a:ext uri="{FF2B5EF4-FFF2-40B4-BE49-F238E27FC236}">
                          <a16:creationId xmlns:a16="http://schemas.microsoft.com/office/drawing/2014/main" id="{742E91C0-D64A-D347-6DBE-0E520924D9E6}"/>
                        </a:ext>
                      </a:extLst>
                    </p:cNvPr>
                    <p:cNvSpPr/>
                    <p:nvPr/>
                  </p:nvSpPr>
                  <p:spPr>
                    <a:xfrm>
                      <a:off x="21379814" y="7196613"/>
                      <a:ext cx="81439" cy="214312"/>
                    </a:xfrm>
                    <a:custGeom>
                      <a:avLst/>
                      <a:gdLst>
                        <a:gd name="connsiteX0" fmla="*/ 81440 w 81439"/>
                        <a:gd name="connsiteY0" fmla="*/ 0 h 214312"/>
                        <a:gd name="connsiteX1" fmla="*/ 81440 w 81439"/>
                        <a:gd name="connsiteY1" fmla="*/ 171450 h 214312"/>
                        <a:gd name="connsiteX2" fmla="*/ 0 w 81439"/>
                        <a:gd name="connsiteY2" fmla="*/ 214313 h 214312"/>
                        <a:gd name="connsiteX3" fmla="*/ 4287 w 81439"/>
                        <a:gd name="connsiteY3" fmla="*/ 47149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71450"/>
                          </a:lnTo>
                          <a:lnTo>
                            <a:pt x="0" y="214313"/>
                          </a:lnTo>
                          <a:lnTo>
                            <a:pt x="4287"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7" name="Freeform: Shape 426">
                      <a:extLst>
                        <a:ext uri="{FF2B5EF4-FFF2-40B4-BE49-F238E27FC236}">
                          <a16:creationId xmlns:a16="http://schemas.microsoft.com/office/drawing/2014/main" id="{9FBF1299-F910-82B3-C6F0-7A051141AC0C}"/>
                        </a:ext>
                      </a:extLst>
                    </p:cNvPr>
                    <p:cNvSpPr/>
                    <p:nvPr/>
                  </p:nvSpPr>
                  <p:spPr>
                    <a:xfrm>
                      <a:off x="19772470" y="7196613"/>
                      <a:ext cx="642937" cy="977265"/>
                    </a:xfrm>
                    <a:custGeom>
                      <a:avLst/>
                      <a:gdLst>
                        <a:gd name="connsiteX0" fmla="*/ 94298 w 642937"/>
                        <a:gd name="connsiteY0" fmla="*/ 47149 h 977265"/>
                        <a:gd name="connsiteX1" fmla="*/ 94298 w 642937"/>
                        <a:gd name="connsiteY1" fmla="*/ 218599 h 977265"/>
                        <a:gd name="connsiteX2" fmla="*/ 12860 w 642937"/>
                        <a:gd name="connsiteY2" fmla="*/ 171450 h 977265"/>
                        <a:gd name="connsiteX3" fmla="*/ 12860 w 642937"/>
                        <a:gd name="connsiteY3" fmla="*/ 0 h 977265"/>
                        <a:gd name="connsiteX4" fmla="*/ 94298 w 642937"/>
                        <a:gd name="connsiteY4" fmla="*/ 47149 h 977265"/>
                        <a:gd name="connsiteX5" fmla="*/ 94298 w 642937"/>
                        <a:gd name="connsiteY5" fmla="*/ 47149 h 977265"/>
                        <a:gd name="connsiteX6" fmla="*/ 642938 w 642937"/>
                        <a:gd name="connsiteY6" fmla="*/ 977265 h 977265"/>
                        <a:gd name="connsiteX7" fmla="*/ 642938 w 642937"/>
                        <a:gd name="connsiteY7" fmla="*/ 977265 h 977265"/>
                        <a:gd name="connsiteX8" fmla="*/ 642938 w 642937"/>
                        <a:gd name="connsiteY8" fmla="*/ 805815 h 977265"/>
                        <a:gd name="connsiteX9" fmla="*/ 398622 w 642937"/>
                        <a:gd name="connsiteY9" fmla="*/ 745808 h 977265"/>
                        <a:gd name="connsiteX10" fmla="*/ 398622 w 642937"/>
                        <a:gd name="connsiteY10" fmla="*/ 745808 h 977265"/>
                        <a:gd name="connsiteX11" fmla="*/ 398622 w 642937"/>
                        <a:gd name="connsiteY11" fmla="*/ 917258 h 977265"/>
                        <a:gd name="connsiteX12" fmla="*/ 642938 w 642937"/>
                        <a:gd name="connsiteY12" fmla="*/ 977265 h 977265"/>
                        <a:gd name="connsiteX13" fmla="*/ 642938 w 642937"/>
                        <a:gd name="connsiteY13" fmla="*/ 977265 h 977265"/>
                        <a:gd name="connsiteX14" fmla="*/ 0 w 642937"/>
                        <a:gd name="connsiteY14" fmla="*/ 432912 h 977265"/>
                        <a:gd name="connsiteX15" fmla="*/ 0 w 642937"/>
                        <a:gd name="connsiteY15" fmla="*/ 604362 h 977265"/>
                        <a:gd name="connsiteX16" fmla="*/ 102871 w 642937"/>
                        <a:gd name="connsiteY16" fmla="*/ 745808 h 977265"/>
                        <a:gd name="connsiteX17" fmla="*/ 102871 w 642937"/>
                        <a:gd name="connsiteY17" fmla="*/ 574358 h 977265"/>
                        <a:gd name="connsiteX18" fmla="*/ 0 w 642937"/>
                        <a:gd name="connsiteY18" fmla="*/ 432912 h 9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5">
                          <a:moveTo>
                            <a:pt x="94298" y="47149"/>
                          </a:moveTo>
                          <a:lnTo>
                            <a:pt x="94298" y="218599"/>
                          </a:lnTo>
                          <a:lnTo>
                            <a:pt x="12860" y="171450"/>
                          </a:lnTo>
                          <a:lnTo>
                            <a:pt x="12860" y="0"/>
                          </a:lnTo>
                          <a:lnTo>
                            <a:pt x="94298" y="47149"/>
                          </a:lnTo>
                          <a:lnTo>
                            <a:pt x="94298" y="47149"/>
                          </a:lnTo>
                          <a:close/>
                          <a:moveTo>
                            <a:pt x="642938" y="977265"/>
                          </a:moveTo>
                          <a:lnTo>
                            <a:pt x="642938" y="977265"/>
                          </a:lnTo>
                          <a:lnTo>
                            <a:pt x="642938" y="805815"/>
                          </a:lnTo>
                          <a:cubicBezTo>
                            <a:pt x="561499" y="792956"/>
                            <a:pt x="475774" y="775812"/>
                            <a:pt x="398622" y="745808"/>
                          </a:cubicBezTo>
                          <a:lnTo>
                            <a:pt x="398622" y="745808"/>
                          </a:lnTo>
                          <a:lnTo>
                            <a:pt x="398622" y="917258"/>
                          </a:lnTo>
                          <a:cubicBezTo>
                            <a:pt x="480061" y="947262"/>
                            <a:pt x="561499" y="964406"/>
                            <a:pt x="642938" y="977265"/>
                          </a:cubicBezTo>
                          <a:lnTo>
                            <a:pt x="642938" y="977265"/>
                          </a:lnTo>
                          <a:close/>
                          <a:moveTo>
                            <a:pt x="0" y="432912"/>
                          </a:moveTo>
                          <a:lnTo>
                            <a:pt x="0" y="604362"/>
                          </a:lnTo>
                          <a:cubicBezTo>
                            <a:pt x="21431" y="651511"/>
                            <a:pt x="55722" y="698659"/>
                            <a:pt x="102871" y="745808"/>
                          </a:cubicBezTo>
                          <a:lnTo>
                            <a:pt x="102871" y="574358"/>
                          </a:lnTo>
                          <a:cubicBezTo>
                            <a:pt x="51436" y="531495"/>
                            <a:pt x="17146" y="484346"/>
                            <a:pt x="0" y="43291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8" name="Freeform: Shape 427">
                      <a:extLst>
                        <a:ext uri="{FF2B5EF4-FFF2-40B4-BE49-F238E27FC236}">
                          <a16:creationId xmlns:a16="http://schemas.microsoft.com/office/drawing/2014/main" id="{4F2BE8DB-110F-68E2-46E5-259AD89BAE42}"/>
                        </a:ext>
                      </a:extLst>
                    </p:cNvPr>
                    <p:cNvSpPr/>
                    <p:nvPr/>
                  </p:nvSpPr>
                  <p:spPr>
                    <a:xfrm>
                      <a:off x="21482685" y="7629524"/>
                      <a:ext cx="115727" cy="171450"/>
                    </a:xfrm>
                    <a:custGeom>
                      <a:avLst/>
                      <a:gdLst>
                        <a:gd name="connsiteX0" fmla="*/ 115728 w 115727"/>
                        <a:gd name="connsiteY0" fmla="*/ 0 h 171450"/>
                        <a:gd name="connsiteX1" fmla="*/ 115728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5728" y="171450"/>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9" name="Freeform: Shape 428">
                      <a:extLst>
                        <a:ext uri="{FF2B5EF4-FFF2-40B4-BE49-F238E27FC236}">
                          <a16:creationId xmlns:a16="http://schemas.microsoft.com/office/drawing/2014/main" id="{D86CC1DB-C519-1856-DC8F-4C0F145271BA}"/>
                        </a:ext>
                      </a:extLst>
                    </p:cNvPr>
                    <p:cNvSpPr/>
                    <p:nvPr/>
                  </p:nvSpPr>
                  <p:spPr>
                    <a:xfrm>
                      <a:off x="19656742" y="7629524"/>
                      <a:ext cx="115727" cy="171450"/>
                    </a:xfrm>
                    <a:custGeom>
                      <a:avLst/>
                      <a:gdLst>
                        <a:gd name="connsiteX0" fmla="*/ 115728 w 115727"/>
                        <a:gd name="connsiteY0" fmla="*/ 0 h 171450"/>
                        <a:gd name="connsiteX1" fmla="*/ 111443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1443" y="171450"/>
                          </a:lnTo>
                          <a:lnTo>
                            <a:pt x="0" y="17145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0" name="Freeform: Shape 429">
                      <a:extLst>
                        <a:ext uri="{FF2B5EF4-FFF2-40B4-BE49-F238E27FC236}">
                          <a16:creationId xmlns:a16="http://schemas.microsoft.com/office/drawing/2014/main" id="{976807EC-865F-BEF3-D840-6B2E243C235A}"/>
                        </a:ext>
                      </a:extLst>
                    </p:cNvPr>
                    <p:cNvSpPr/>
                    <p:nvPr/>
                  </p:nvSpPr>
                  <p:spPr>
                    <a:xfrm>
                      <a:off x="21084063" y="7946706"/>
                      <a:ext cx="81438" cy="214312"/>
                    </a:xfrm>
                    <a:custGeom>
                      <a:avLst/>
                      <a:gdLst>
                        <a:gd name="connsiteX0" fmla="*/ 81438 w 81438"/>
                        <a:gd name="connsiteY0" fmla="*/ 47149 h 214312"/>
                        <a:gd name="connsiteX1" fmla="*/ 81438 w 81438"/>
                        <a:gd name="connsiteY1" fmla="*/ 214313 h 214312"/>
                        <a:gd name="connsiteX2" fmla="*/ 0 w 81438"/>
                        <a:gd name="connsiteY2" fmla="*/ 167164 h 214312"/>
                        <a:gd name="connsiteX3" fmla="*/ 0 w 81438"/>
                        <a:gd name="connsiteY3" fmla="*/ 0 h 214312"/>
                      </a:gdLst>
                      <a:ahLst/>
                      <a:cxnLst>
                        <a:cxn ang="0">
                          <a:pos x="connsiteX0" y="connsiteY0"/>
                        </a:cxn>
                        <a:cxn ang="0">
                          <a:pos x="connsiteX1" y="connsiteY1"/>
                        </a:cxn>
                        <a:cxn ang="0">
                          <a:pos x="connsiteX2" y="connsiteY2"/>
                        </a:cxn>
                        <a:cxn ang="0">
                          <a:pos x="connsiteX3" y="connsiteY3"/>
                        </a:cxn>
                      </a:cxnLst>
                      <a:rect l="l" t="t" r="r" b="b"/>
                      <a:pathLst>
                        <a:path w="81438" h="214312">
                          <a:moveTo>
                            <a:pt x="81438" y="47149"/>
                          </a:moveTo>
                          <a:lnTo>
                            <a:pt x="81438" y="214313"/>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1" name="Freeform: Shape 430">
                      <a:extLst>
                        <a:ext uri="{FF2B5EF4-FFF2-40B4-BE49-F238E27FC236}">
                          <a16:creationId xmlns:a16="http://schemas.microsoft.com/office/drawing/2014/main" id="{96D221AD-D293-9CA3-C9A8-9B7F85181A84}"/>
                        </a:ext>
                      </a:extLst>
                    </p:cNvPr>
                    <p:cNvSpPr/>
                    <p:nvPr/>
                  </p:nvSpPr>
                  <p:spPr>
                    <a:xfrm>
                      <a:off x="20093939" y="7946706"/>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0 w 81439"/>
                        <a:gd name="connsiteY3" fmla="*/ 47149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0"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2" name="Freeform: Shape 431">
                      <a:extLst>
                        <a:ext uri="{FF2B5EF4-FFF2-40B4-BE49-F238E27FC236}">
                          <a16:creationId xmlns:a16="http://schemas.microsoft.com/office/drawing/2014/main" id="{33B0DC67-50A7-F70D-C490-2ABDA45309B5}"/>
                        </a:ext>
                      </a:extLst>
                    </p:cNvPr>
                    <p:cNvSpPr/>
                    <p:nvPr/>
                  </p:nvSpPr>
                  <p:spPr>
                    <a:xfrm>
                      <a:off x="19631025" y="7505223"/>
                      <a:ext cx="462914" cy="660082"/>
                    </a:xfrm>
                    <a:custGeom>
                      <a:avLst/>
                      <a:gdLst>
                        <a:gd name="connsiteX0" fmla="*/ 462915 w 462914"/>
                        <a:gd name="connsiteY0" fmla="*/ 488632 h 660082"/>
                        <a:gd name="connsiteX1" fmla="*/ 158592 w 462914"/>
                        <a:gd name="connsiteY1" fmla="*/ 312896 h 660082"/>
                        <a:gd name="connsiteX2" fmla="*/ 158592 w 462914"/>
                        <a:gd name="connsiteY2" fmla="*/ 484346 h 660082"/>
                        <a:gd name="connsiteX3" fmla="*/ 462915 w 462914"/>
                        <a:gd name="connsiteY3" fmla="*/ 660082 h 660082"/>
                        <a:gd name="connsiteX4" fmla="*/ 462915 w 462914"/>
                        <a:gd name="connsiteY4" fmla="*/ 660082 h 660082"/>
                        <a:gd name="connsiteX5" fmla="*/ 462915 w 462914"/>
                        <a:gd name="connsiteY5" fmla="*/ 488632 h 660082"/>
                        <a:gd name="connsiteX6" fmla="*/ 462915 w 462914"/>
                        <a:gd name="connsiteY6" fmla="*/ 488632 h 660082"/>
                        <a:gd name="connsiteX7" fmla="*/ 0 w 462914"/>
                        <a:gd name="connsiteY7" fmla="*/ 0 h 660082"/>
                        <a:gd name="connsiteX8" fmla="*/ 0 w 462914"/>
                        <a:gd name="connsiteY8" fmla="*/ 171450 h 660082"/>
                        <a:gd name="connsiteX9" fmla="*/ 25718 w 462914"/>
                        <a:gd name="connsiteY9" fmla="*/ 295751 h 660082"/>
                        <a:gd name="connsiteX10" fmla="*/ 25718 w 462914"/>
                        <a:gd name="connsiteY10" fmla="*/ 124301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2"/>
                          </a:moveTo>
                          <a:cubicBezTo>
                            <a:pt x="355758" y="450056"/>
                            <a:pt x="244317" y="390048"/>
                            <a:pt x="158592" y="312896"/>
                          </a:cubicBezTo>
                          <a:lnTo>
                            <a:pt x="158592" y="484346"/>
                          </a:lnTo>
                          <a:cubicBezTo>
                            <a:pt x="240030" y="557213"/>
                            <a:pt x="355758" y="621506"/>
                            <a:pt x="462915" y="660082"/>
                          </a:cubicBezTo>
                          <a:lnTo>
                            <a:pt x="462915" y="660082"/>
                          </a:lnTo>
                          <a:lnTo>
                            <a:pt x="462915" y="488632"/>
                          </a:lnTo>
                          <a:lnTo>
                            <a:pt x="462915" y="488632"/>
                          </a:lnTo>
                          <a:close/>
                          <a:moveTo>
                            <a:pt x="0" y="0"/>
                          </a:moveTo>
                          <a:lnTo>
                            <a:pt x="0" y="171450"/>
                          </a:lnTo>
                          <a:cubicBezTo>
                            <a:pt x="0" y="214313"/>
                            <a:pt x="8573" y="257175"/>
                            <a:pt x="25718" y="295751"/>
                          </a:cubicBezTo>
                          <a:lnTo>
                            <a:pt x="25718" y="124301"/>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3" name="Freeform: Shape 432">
                      <a:extLst>
                        <a:ext uri="{FF2B5EF4-FFF2-40B4-BE49-F238E27FC236}">
                          <a16:creationId xmlns:a16="http://schemas.microsoft.com/office/drawing/2014/main" id="{ABCB43FC-B124-276A-C5AF-273D441A5874}"/>
                        </a:ext>
                      </a:extLst>
                    </p:cNvPr>
                    <p:cNvSpPr/>
                    <p:nvPr/>
                  </p:nvSpPr>
                  <p:spPr>
                    <a:xfrm>
                      <a:off x="19634239" y="6930865"/>
                      <a:ext cx="1986677" cy="1157287"/>
                    </a:xfrm>
                    <a:custGeom>
                      <a:avLst/>
                      <a:gdLst>
                        <a:gd name="connsiteX0" fmla="*/ 1531263 w 1986677"/>
                        <a:gd name="connsiteY0" fmla="*/ 887253 h 1157287"/>
                        <a:gd name="connsiteX1" fmla="*/ 459700 w 1986677"/>
                        <a:gd name="connsiteY1" fmla="*/ 887253 h 1157287"/>
                        <a:gd name="connsiteX2" fmla="*/ 455415 w 1986677"/>
                        <a:gd name="connsiteY2" fmla="*/ 265747 h 1157287"/>
                        <a:gd name="connsiteX3" fmla="*/ 1526977 w 1986677"/>
                        <a:gd name="connsiteY3" fmla="*/ 265747 h 1157287"/>
                        <a:gd name="connsiteX4" fmla="*/ 1531263 w 1986677"/>
                        <a:gd name="connsiteY4" fmla="*/ 887253 h 1157287"/>
                        <a:gd name="connsiteX5" fmla="*/ 1531263 w 1986677"/>
                        <a:gd name="connsiteY5" fmla="*/ 887253 h 1157287"/>
                        <a:gd name="connsiteX6" fmla="*/ 1964174 w 1986677"/>
                        <a:gd name="connsiteY6" fmla="*/ 454342 h 1157287"/>
                        <a:gd name="connsiteX7" fmla="*/ 1848446 w 1986677"/>
                        <a:gd name="connsiteY7" fmla="*/ 454342 h 1157287"/>
                        <a:gd name="connsiteX8" fmla="*/ 1745575 w 1986677"/>
                        <a:gd name="connsiteY8" fmla="*/ 312896 h 1157287"/>
                        <a:gd name="connsiteX9" fmla="*/ 1827015 w 1986677"/>
                        <a:gd name="connsiteY9" fmla="*/ 265747 h 1157287"/>
                        <a:gd name="connsiteX10" fmla="*/ 1694141 w 1986677"/>
                        <a:gd name="connsiteY10" fmla="*/ 167164 h 1157287"/>
                        <a:gd name="connsiteX11" fmla="*/ 1526977 w 1986677"/>
                        <a:gd name="connsiteY11" fmla="*/ 90011 h 1157287"/>
                        <a:gd name="connsiteX12" fmla="*/ 1445538 w 1986677"/>
                        <a:gd name="connsiteY12" fmla="*/ 137160 h 1157287"/>
                        <a:gd name="connsiteX13" fmla="*/ 1201222 w 1986677"/>
                        <a:gd name="connsiteY13" fmla="*/ 77152 h 1157287"/>
                        <a:gd name="connsiteX14" fmla="*/ 1201222 w 1986677"/>
                        <a:gd name="connsiteY14" fmla="*/ 12859 h 1157287"/>
                        <a:gd name="connsiteX15" fmla="*/ 776884 w 1986677"/>
                        <a:gd name="connsiteY15" fmla="*/ 12859 h 1157287"/>
                        <a:gd name="connsiteX16" fmla="*/ 776884 w 1986677"/>
                        <a:gd name="connsiteY16" fmla="*/ 77152 h 1157287"/>
                        <a:gd name="connsiteX17" fmla="*/ 536853 w 1986677"/>
                        <a:gd name="connsiteY17" fmla="*/ 137160 h 1157287"/>
                        <a:gd name="connsiteX18" fmla="*/ 455415 w 1986677"/>
                        <a:gd name="connsiteY18" fmla="*/ 90011 h 1157287"/>
                        <a:gd name="connsiteX19" fmla="*/ 288250 w 1986677"/>
                        <a:gd name="connsiteY19" fmla="*/ 167164 h 1157287"/>
                        <a:gd name="connsiteX20" fmla="*/ 155377 w 1986677"/>
                        <a:gd name="connsiteY20" fmla="*/ 265747 h 1157287"/>
                        <a:gd name="connsiteX21" fmla="*/ 236816 w 1986677"/>
                        <a:gd name="connsiteY21" fmla="*/ 312896 h 1157287"/>
                        <a:gd name="connsiteX22" fmla="*/ 138231 w 1986677"/>
                        <a:gd name="connsiteY22" fmla="*/ 454342 h 1157287"/>
                        <a:gd name="connsiteX23" fmla="*/ 22503 w 1986677"/>
                        <a:gd name="connsiteY23" fmla="*/ 454342 h 1157287"/>
                        <a:gd name="connsiteX24" fmla="*/ 22503 w 1986677"/>
                        <a:gd name="connsiteY24" fmla="*/ 702945 h 1157287"/>
                        <a:gd name="connsiteX25" fmla="*/ 138231 w 1986677"/>
                        <a:gd name="connsiteY25" fmla="*/ 702945 h 1157287"/>
                        <a:gd name="connsiteX26" fmla="*/ 241102 w 1986677"/>
                        <a:gd name="connsiteY26" fmla="*/ 844391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7 h 1157287"/>
                        <a:gd name="connsiteX31" fmla="*/ 785455 w 1986677"/>
                        <a:gd name="connsiteY31" fmla="*/ 1080135 h 1157287"/>
                        <a:gd name="connsiteX32" fmla="*/ 785455 w 1986677"/>
                        <a:gd name="connsiteY32" fmla="*/ 1144428 h 1157287"/>
                        <a:gd name="connsiteX33" fmla="*/ 1209794 w 1986677"/>
                        <a:gd name="connsiteY33" fmla="*/ 1144428 h 1157287"/>
                        <a:gd name="connsiteX34" fmla="*/ 1209794 w 1986677"/>
                        <a:gd name="connsiteY34" fmla="*/ 1080135 h 1157287"/>
                        <a:gd name="connsiteX35" fmla="*/ 1449824 w 1986677"/>
                        <a:gd name="connsiteY35" fmla="*/ 1020127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1 h 1157287"/>
                        <a:gd name="connsiteX40" fmla="*/ 1848446 w 1986677"/>
                        <a:gd name="connsiteY40" fmla="*/ 702945 h 1157287"/>
                        <a:gd name="connsiteX41" fmla="*/ 1964174 w 1986677"/>
                        <a:gd name="connsiteY41" fmla="*/ 702945 h 1157287"/>
                        <a:gd name="connsiteX42" fmla="*/ 1964174 w 1986677"/>
                        <a:gd name="connsiteY42" fmla="*/ 454342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87253"/>
                          </a:moveTo>
                          <a:cubicBezTo>
                            <a:pt x="1235512" y="1058703"/>
                            <a:pt x="755452" y="1058703"/>
                            <a:pt x="459700" y="887253"/>
                          </a:cubicBezTo>
                          <a:cubicBezTo>
                            <a:pt x="163949" y="715803"/>
                            <a:pt x="159662" y="437197"/>
                            <a:pt x="455415" y="265747"/>
                          </a:cubicBezTo>
                          <a:cubicBezTo>
                            <a:pt x="751166" y="94297"/>
                            <a:pt x="1231225" y="94297"/>
                            <a:pt x="1526977" y="265747"/>
                          </a:cubicBezTo>
                          <a:cubicBezTo>
                            <a:pt x="1822728" y="437197"/>
                            <a:pt x="1827015" y="715803"/>
                            <a:pt x="1531263" y="887253"/>
                          </a:cubicBezTo>
                          <a:lnTo>
                            <a:pt x="1531263" y="887253"/>
                          </a:lnTo>
                          <a:close/>
                          <a:moveTo>
                            <a:pt x="1964174" y="454342"/>
                          </a:moveTo>
                          <a:lnTo>
                            <a:pt x="1848446" y="454342"/>
                          </a:lnTo>
                          <a:cubicBezTo>
                            <a:pt x="1827015" y="407193"/>
                            <a:pt x="1792724" y="360045"/>
                            <a:pt x="1745575" y="312896"/>
                          </a:cubicBezTo>
                          <a:lnTo>
                            <a:pt x="1827015" y="265747"/>
                          </a:lnTo>
                          <a:cubicBezTo>
                            <a:pt x="1788438" y="231458"/>
                            <a:pt x="1745575" y="197167"/>
                            <a:pt x="1694141" y="167164"/>
                          </a:cubicBezTo>
                          <a:cubicBezTo>
                            <a:pt x="1642705" y="137160"/>
                            <a:pt x="1586985" y="111442"/>
                            <a:pt x="1526977" y="90011"/>
                          </a:cubicBezTo>
                          <a:lnTo>
                            <a:pt x="1445538" y="137160"/>
                          </a:lnTo>
                          <a:cubicBezTo>
                            <a:pt x="1368386" y="111442"/>
                            <a:pt x="1286947" y="90011"/>
                            <a:pt x="1201222" y="77152"/>
                          </a:cubicBezTo>
                          <a:lnTo>
                            <a:pt x="1201222" y="12859"/>
                          </a:lnTo>
                          <a:cubicBezTo>
                            <a:pt x="1059775" y="-4286"/>
                            <a:pt x="914043" y="-4286"/>
                            <a:pt x="776884" y="12859"/>
                          </a:cubicBezTo>
                          <a:lnTo>
                            <a:pt x="776884" y="77152"/>
                          </a:lnTo>
                          <a:cubicBezTo>
                            <a:pt x="691159" y="90011"/>
                            <a:pt x="609719" y="107156"/>
                            <a:pt x="536853" y="137160"/>
                          </a:cubicBezTo>
                          <a:lnTo>
                            <a:pt x="455415" y="90011"/>
                          </a:lnTo>
                          <a:cubicBezTo>
                            <a:pt x="395406" y="111442"/>
                            <a:pt x="339685" y="137160"/>
                            <a:pt x="288250" y="167164"/>
                          </a:cubicBezTo>
                          <a:cubicBezTo>
                            <a:pt x="236816" y="197167"/>
                            <a:pt x="193953" y="231458"/>
                            <a:pt x="155377" y="265747"/>
                          </a:cubicBezTo>
                          <a:lnTo>
                            <a:pt x="236816" y="312896"/>
                          </a:lnTo>
                          <a:cubicBezTo>
                            <a:pt x="189667" y="355759"/>
                            <a:pt x="159662" y="402908"/>
                            <a:pt x="138231" y="454342"/>
                          </a:cubicBezTo>
                          <a:lnTo>
                            <a:pt x="22503" y="454342"/>
                          </a:lnTo>
                          <a:cubicBezTo>
                            <a:pt x="-7501" y="535781"/>
                            <a:pt x="-7501" y="621506"/>
                            <a:pt x="22503" y="702945"/>
                          </a:cubicBezTo>
                          <a:lnTo>
                            <a:pt x="138231" y="702945"/>
                          </a:lnTo>
                          <a:cubicBezTo>
                            <a:pt x="159662" y="750093"/>
                            <a:pt x="193953" y="797242"/>
                            <a:pt x="241102" y="844391"/>
                          </a:cubicBezTo>
                          <a:lnTo>
                            <a:pt x="159662" y="891540"/>
                          </a:lnTo>
                          <a:cubicBezTo>
                            <a:pt x="198240" y="925830"/>
                            <a:pt x="241102" y="960120"/>
                            <a:pt x="292536" y="990124"/>
                          </a:cubicBezTo>
                          <a:cubicBezTo>
                            <a:pt x="343972" y="1020127"/>
                            <a:pt x="399693" y="1045845"/>
                            <a:pt x="459700" y="1067276"/>
                          </a:cubicBezTo>
                          <a:lnTo>
                            <a:pt x="541140" y="1020127"/>
                          </a:lnTo>
                          <a:cubicBezTo>
                            <a:pt x="618292" y="1045845"/>
                            <a:pt x="699730" y="1067276"/>
                            <a:pt x="785455" y="1080135"/>
                          </a:cubicBezTo>
                          <a:lnTo>
                            <a:pt x="785455" y="1144428"/>
                          </a:lnTo>
                          <a:cubicBezTo>
                            <a:pt x="926902" y="1161574"/>
                            <a:pt x="1072635" y="1161574"/>
                            <a:pt x="1209794" y="1144428"/>
                          </a:cubicBezTo>
                          <a:lnTo>
                            <a:pt x="1209794" y="1080135"/>
                          </a:lnTo>
                          <a:cubicBezTo>
                            <a:pt x="1295519" y="1067276"/>
                            <a:pt x="1376959" y="1050131"/>
                            <a:pt x="1449824" y="1020127"/>
                          </a:cubicBezTo>
                          <a:lnTo>
                            <a:pt x="1531263" y="1067276"/>
                          </a:lnTo>
                          <a:cubicBezTo>
                            <a:pt x="1591271" y="1045845"/>
                            <a:pt x="1646992" y="1020127"/>
                            <a:pt x="1698427" y="990124"/>
                          </a:cubicBezTo>
                          <a:cubicBezTo>
                            <a:pt x="1749862" y="960120"/>
                            <a:pt x="1792724" y="925830"/>
                            <a:pt x="1831300" y="891540"/>
                          </a:cubicBezTo>
                          <a:lnTo>
                            <a:pt x="1749862" y="844391"/>
                          </a:lnTo>
                          <a:cubicBezTo>
                            <a:pt x="1797011" y="801528"/>
                            <a:pt x="1827015" y="754380"/>
                            <a:pt x="1848446" y="702945"/>
                          </a:cubicBezTo>
                          <a:lnTo>
                            <a:pt x="1964174" y="702945"/>
                          </a:lnTo>
                          <a:cubicBezTo>
                            <a:pt x="1994178" y="617220"/>
                            <a:pt x="1994178" y="535781"/>
                            <a:pt x="1964174" y="45434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34" name="Freeform: Shape 433">
                      <a:extLst>
                        <a:ext uri="{FF2B5EF4-FFF2-40B4-BE49-F238E27FC236}">
                          <a16:creationId xmlns:a16="http://schemas.microsoft.com/office/drawing/2014/main" id="{9077D9F1-8A2D-56AC-8691-BCA160295D3C}"/>
                        </a:ext>
                      </a:extLst>
                    </p:cNvPr>
                    <p:cNvSpPr/>
                    <p:nvPr/>
                  </p:nvSpPr>
                  <p:spPr>
                    <a:xfrm>
                      <a:off x="20415408" y="7505223"/>
                      <a:ext cx="1204436" cy="750093"/>
                    </a:xfrm>
                    <a:custGeom>
                      <a:avLst/>
                      <a:gdLst>
                        <a:gd name="connsiteX0" fmla="*/ 1183005 w 1204436"/>
                        <a:gd name="connsiteY0" fmla="*/ 124301 h 750093"/>
                        <a:gd name="connsiteX1" fmla="*/ 1183005 w 1204436"/>
                        <a:gd name="connsiteY1" fmla="*/ 295751 h 750093"/>
                        <a:gd name="connsiteX2" fmla="*/ 1204437 w 1204436"/>
                        <a:gd name="connsiteY2" fmla="*/ 171450 h 750093"/>
                        <a:gd name="connsiteX3" fmla="*/ 1204437 w 1204436"/>
                        <a:gd name="connsiteY3" fmla="*/ 0 h 750093"/>
                        <a:gd name="connsiteX4" fmla="*/ 1183005 w 1204436"/>
                        <a:gd name="connsiteY4" fmla="*/ 124301 h 750093"/>
                        <a:gd name="connsiteX5" fmla="*/ 1183005 w 1204436"/>
                        <a:gd name="connsiteY5" fmla="*/ 124301 h 750093"/>
                        <a:gd name="connsiteX6" fmla="*/ 0 w 1204436"/>
                        <a:gd name="connsiteY6" fmla="*/ 565785 h 750093"/>
                        <a:gd name="connsiteX7" fmla="*/ 0 w 1204436"/>
                        <a:gd name="connsiteY7" fmla="*/ 737235 h 750093"/>
                        <a:gd name="connsiteX8" fmla="*/ 424340 w 1204436"/>
                        <a:gd name="connsiteY8" fmla="*/ 737235 h 750093"/>
                        <a:gd name="connsiteX9" fmla="*/ 424340 w 1204436"/>
                        <a:gd name="connsiteY9" fmla="*/ 565785 h 750093"/>
                        <a:gd name="connsiteX10" fmla="*/ 0 w 1204436"/>
                        <a:gd name="connsiteY10" fmla="*/ 565785 h 750093"/>
                        <a:gd name="connsiteX11" fmla="*/ 0 w 1204436"/>
                        <a:gd name="connsiteY11" fmla="*/ 565785 h 750093"/>
                        <a:gd name="connsiteX12" fmla="*/ 1050131 w 1204436"/>
                        <a:gd name="connsiteY12" fmla="*/ 480060 h 750093"/>
                        <a:gd name="connsiteX13" fmla="*/ 1050131 w 1204436"/>
                        <a:gd name="connsiteY13" fmla="*/ 308610 h 750093"/>
                        <a:gd name="connsiteX14" fmla="*/ 750094 w 1204436"/>
                        <a:gd name="connsiteY14" fmla="*/ 484346 h 750093"/>
                        <a:gd name="connsiteX15" fmla="*/ 750094 w 1204436"/>
                        <a:gd name="connsiteY15" fmla="*/ 655796 h 750093"/>
                        <a:gd name="connsiteX16" fmla="*/ 1050131 w 1204436"/>
                        <a:gd name="connsiteY16" fmla="*/ 480060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50093">
                          <a:moveTo>
                            <a:pt x="1183005" y="124301"/>
                          </a:moveTo>
                          <a:lnTo>
                            <a:pt x="1183005" y="295751"/>
                          </a:lnTo>
                          <a:cubicBezTo>
                            <a:pt x="1195865" y="257175"/>
                            <a:pt x="1204437" y="214313"/>
                            <a:pt x="1204437" y="171450"/>
                          </a:cubicBezTo>
                          <a:lnTo>
                            <a:pt x="1204437" y="0"/>
                          </a:lnTo>
                          <a:cubicBezTo>
                            <a:pt x="1204437" y="17145"/>
                            <a:pt x="1191578" y="98583"/>
                            <a:pt x="1183005" y="124301"/>
                          </a:cubicBezTo>
                          <a:lnTo>
                            <a:pt x="1183005" y="124301"/>
                          </a:lnTo>
                          <a:close/>
                          <a:moveTo>
                            <a:pt x="0" y="565785"/>
                          </a:moveTo>
                          <a:lnTo>
                            <a:pt x="0" y="737235"/>
                          </a:lnTo>
                          <a:cubicBezTo>
                            <a:pt x="141447" y="754380"/>
                            <a:pt x="287179" y="754380"/>
                            <a:pt x="424340" y="737235"/>
                          </a:cubicBezTo>
                          <a:lnTo>
                            <a:pt x="424340" y="565785"/>
                          </a:lnTo>
                          <a:cubicBezTo>
                            <a:pt x="291466" y="582930"/>
                            <a:pt x="141447" y="582930"/>
                            <a:pt x="0" y="565785"/>
                          </a:cubicBezTo>
                          <a:lnTo>
                            <a:pt x="0" y="565785"/>
                          </a:lnTo>
                          <a:close/>
                          <a:moveTo>
                            <a:pt x="1050131" y="480060"/>
                          </a:moveTo>
                          <a:lnTo>
                            <a:pt x="1050131" y="308610"/>
                          </a:lnTo>
                          <a:cubicBezTo>
                            <a:pt x="964406" y="385763"/>
                            <a:pt x="857250" y="441483"/>
                            <a:pt x="750094" y="484346"/>
                          </a:cubicBezTo>
                          <a:lnTo>
                            <a:pt x="750094" y="655796"/>
                          </a:lnTo>
                          <a:cubicBezTo>
                            <a:pt x="857250" y="617220"/>
                            <a:pt x="964406" y="557213"/>
                            <a:pt x="1050131" y="48006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4" name="Graphic 4">
                    <a:extLst>
                      <a:ext uri="{FF2B5EF4-FFF2-40B4-BE49-F238E27FC236}">
                        <a16:creationId xmlns:a16="http://schemas.microsoft.com/office/drawing/2014/main" id="{119BC913-3249-44DF-9513-30B1C13843B5}"/>
                      </a:ext>
                    </a:extLst>
                  </p:cNvPr>
                  <p:cNvGrpSpPr/>
                  <p:nvPr/>
                </p:nvGrpSpPr>
                <p:grpSpPr>
                  <a:xfrm>
                    <a:off x="19631025" y="6742270"/>
                    <a:ext cx="1989891" cy="1324451"/>
                    <a:chOff x="19631025" y="6742270"/>
                    <a:chExt cx="1989891" cy="1324451"/>
                  </a:xfrm>
                  <a:solidFill>
                    <a:srgbClr val="000000"/>
                  </a:solidFill>
                </p:grpSpPr>
                <p:sp>
                  <p:nvSpPr>
                    <p:cNvPr id="411" name="Freeform: Shape 410">
                      <a:extLst>
                        <a:ext uri="{FF2B5EF4-FFF2-40B4-BE49-F238E27FC236}">
                          <a16:creationId xmlns:a16="http://schemas.microsoft.com/office/drawing/2014/main" id="{7F02446B-EA68-7A0F-859C-8547B15625C4}"/>
                        </a:ext>
                      </a:extLst>
                    </p:cNvPr>
                    <p:cNvSpPr/>
                    <p:nvPr/>
                  </p:nvSpPr>
                  <p:spPr>
                    <a:xfrm>
                      <a:off x="19866768" y="6863811"/>
                      <a:ext cx="1517332" cy="628552"/>
                    </a:xfrm>
                    <a:custGeom>
                      <a:avLst/>
                      <a:gdLst>
                        <a:gd name="connsiteX0" fmla="*/ 0 w 1517332"/>
                        <a:gd name="connsiteY0" fmla="*/ 452816 h 628552"/>
                        <a:gd name="connsiteX1" fmla="*/ 0 w 1517332"/>
                        <a:gd name="connsiteY1" fmla="*/ 624266 h 628552"/>
                        <a:gd name="connsiteX2" fmla="*/ 38576 w 1517332"/>
                        <a:gd name="connsiteY2" fmla="*/ 482820 h 628552"/>
                        <a:gd name="connsiteX3" fmla="*/ 381476 w 1517332"/>
                        <a:gd name="connsiteY3" fmla="*/ 242790 h 628552"/>
                        <a:gd name="connsiteX4" fmla="*/ 715804 w 1517332"/>
                        <a:gd name="connsiteY4" fmla="*/ 187069 h 628552"/>
                        <a:gd name="connsiteX5" fmla="*/ 1204437 w 1517332"/>
                        <a:gd name="connsiteY5" fmla="*/ 272794 h 628552"/>
                        <a:gd name="connsiteX6" fmla="*/ 1294448 w 1517332"/>
                        <a:gd name="connsiteY6" fmla="*/ 315656 h 628552"/>
                        <a:gd name="connsiteX7" fmla="*/ 1517332 w 1517332"/>
                        <a:gd name="connsiteY7" fmla="*/ 628553 h 628552"/>
                        <a:gd name="connsiteX8" fmla="*/ 1517332 w 1517332"/>
                        <a:gd name="connsiteY8" fmla="*/ 457103 h 628552"/>
                        <a:gd name="connsiteX9" fmla="*/ 822961 w 1517332"/>
                        <a:gd name="connsiteY9" fmla="*/ 2760 h 628552"/>
                        <a:gd name="connsiteX10" fmla="*/ 0 w 1517332"/>
                        <a:gd name="connsiteY10" fmla="*/ 452816 h 62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8552">
                          <a:moveTo>
                            <a:pt x="0" y="452816"/>
                          </a:moveTo>
                          <a:lnTo>
                            <a:pt x="0" y="624266"/>
                          </a:lnTo>
                          <a:cubicBezTo>
                            <a:pt x="0" y="577118"/>
                            <a:pt x="12858" y="525682"/>
                            <a:pt x="38576" y="482820"/>
                          </a:cubicBezTo>
                          <a:cubicBezTo>
                            <a:pt x="115729" y="358519"/>
                            <a:pt x="244317" y="289939"/>
                            <a:pt x="381476" y="242790"/>
                          </a:cubicBezTo>
                          <a:cubicBezTo>
                            <a:pt x="497205" y="208500"/>
                            <a:pt x="595789" y="191355"/>
                            <a:pt x="715804" y="187069"/>
                          </a:cubicBezTo>
                          <a:cubicBezTo>
                            <a:pt x="882968" y="182782"/>
                            <a:pt x="1050131" y="204214"/>
                            <a:pt x="1204437" y="272794"/>
                          </a:cubicBezTo>
                          <a:cubicBezTo>
                            <a:pt x="1234440" y="285653"/>
                            <a:pt x="1264444" y="298512"/>
                            <a:pt x="1294448" y="315656"/>
                          </a:cubicBezTo>
                          <a:cubicBezTo>
                            <a:pt x="1444467" y="401381"/>
                            <a:pt x="1517332" y="517110"/>
                            <a:pt x="1517332" y="628553"/>
                          </a:cubicBezTo>
                          <a:lnTo>
                            <a:pt x="1517332" y="457103"/>
                          </a:lnTo>
                          <a:cubicBezTo>
                            <a:pt x="1517332" y="191355"/>
                            <a:pt x="1183005" y="24191"/>
                            <a:pt x="822961" y="2760"/>
                          </a:cubicBezTo>
                          <a:cubicBezTo>
                            <a:pt x="428625" y="-22957"/>
                            <a:pt x="0" y="131348"/>
                            <a:pt x="0" y="452816"/>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2" name="Freeform: Shape 411">
                      <a:extLst>
                        <a:ext uri="{FF2B5EF4-FFF2-40B4-BE49-F238E27FC236}">
                          <a16:creationId xmlns:a16="http://schemas.microsoft.com/office/drawing/2014/main" id="{A829D453-4BA4-2B03-C12B-9F8F1A1C392A}"/>
                        </a:ext>
                      </a:extLst>
                    </p:cNvPr>
                    <p:cNvSpPr/>
                    <p:nvPr/>
                  </p:nvSpPr>
                  <p:spPr>
                    <a:xfrm>
                      <a:off x="19869971" y="6965155"/>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3" name="Freeform: Shape 412">
                      <a:extLst>
                        <a:ext uri="{FF2B5EF4-FFF2-40B4-BE49-F238E27FC236}">
                          <a16:creationId xmlns:a16="http://schemas.microsoft.com/office/drawing/2014/main" id="{F0277A4A-31D6-A910-F0B0-B63E22BEE738}"/>
                        </a:ext>
                      </a:extLst>
                    </p:cNvPr>
                    <p:cNvSpPr/>
                    <p:nvPr/>
                  </p:nvSpPr>
                  <p:spPr>
                    <a:xfrm>
                      <a:off x="20844033" y="7440929"/>
                      <a:ext cx="647224" cy="544353"/>
                    </a:xfrm>
                    <a:custGeom>
                      <a:avLst/>
                      <a:gdLst>
                        <a:gd name="connsiteX0" fmla="*/ 0 w 647224"/>
                        <a:gd name="connsiteY0" fmla="*/ 372904 h 544353"/>
                        <a:gd name="connsiteX1" fmla="*/ 0 w 647224"/>
                        <a:gd name="connsiteY1" fmla="*/ 544354 h 544353"/>
                        <a:gd name="connsiteX2" fmla="*/ 240030 w 647224"/>
                        <a:gd name="connsiteY2" fmla="*/ 484346 h 544353"/>
                        <a:gd name="connsiteX3" fmla="*/ 240030 w 647224"/>
                        <a:gd name="connsiteY3" fmla="*/ 312896 h 544353"/>
                        <a:gd name="connsiteX4" fmla="*/ 0 w 647224"/>
                        <a:gd name="connsiteY4" fmla="*/ 372904 h 544353"/>
                        <a:gd name="connsiteX5" fmla="*/ 0 w 647224"/>
                        <a:gd name="connsiteY5" fmla="*/ 372904 h 544353"/>
                        <a:gd name="connsiteX6" fmla="*/ 638652 w 647224"/>
                        <a:gd name="connsiteY6" fmla="*/ 171450 h 544353"/>
                        <a:gd name="connsiteX7" fmla="*/ 647224 w 647224"/>
                        <a:gd name="connsiteY7" fmla="*/ 85725 h 544353"/>
                        <a:gd name="connsiteX8" fmla="*/ 638652 w 647224"/>
                        <a:gd name="connsiteY8" fmla="*/ 0 h 544353"/>
                        <a:gd name="connsiteX9" fmla="*/ 540068 w 647224"/>
                        <a:gd name="connsiteY9" fmla="*/ 141446 h 544353"/>
                        <a:gd name="connsiteX10" fmla="*/ 540068 w 647224"/>
                        <a:gd name="connsiteY10" fmla="*/ 312896 h 544353"/>
                        <a:gd name="connsiteX11" fmla="*/ 561499 w 647224"/>
                        <a:gd name="connsiteY11" fmla="*/ 291465 h 544353"/>
                        <a:gd name="connsiteX12" fmla="*/ 638652 w 647224"/>
                        <a:gd name="connsiteY12" fmla="*/ 171450 h 54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4353">
                          <a:moveTo>
                            <a:pt x="0" y="372904"/>
                          </a:moveTo>
                          <a:lnTo>
                            <a:pt x="0" y="544354"/>
                          </a:lnTo>
                          <a:cubicBezTo>
                            <a:pt x="81440" y="531495"/>
                            <a:pt x="162878" y="514350"/>
                            <a:pt x="240030" y="484346"/>
                          </a:cubicBezTo>
                          <a:lnTo>
                            <a:pt x="240030" y="312896"/>
                          </a:lnTo>
                          <a:cubicBezTo>
                            <a:pt x="162878" y="342900"/>
                            <a:pt x="77153" y="364331"/>
                            <a:pt x="0" y="372904"/>
                          </a:cubicBezTo>
                          <a:lnTo>
                            <a:pt x="0" y="372904"/>
                          </a:lnTo>
                          <a:close/>
                          <a:moveTo>
                            <a:pt x="638652" y="171450"/>
                          </a:moveTo>
                          <a:lnTo>
                            <a:pt x="647224" y="85725"/>
                          </a:lnTo>
                          <a:lnTo>
                            <a:pt x="638652" y="0"/>
                          </a:lnTo>
                          <a:cubicBezTo>
                            <a:pt x="617221" y="51435"/>
                            <a:pt x="578644" y="102870"/>
                            <a:pt x="540068" y="141446"/>
                          </a:cubicBezTo>
                          <a:lnTo>
                            <a:pt x="540068" y="312896"/>
                          </a:lnTo>
                          <a:cubicBezTo>
                            <a:pt x="548641" y="304323"/>
                            <a:pt x="552927" y="300038"/>
                            <a:pt x="561499" y="291465"/>
                          </a:cubicBezTo>
                          <a:cubicBezTo>
                            <a:pt x="595790" y="252889"/>
                            <a:pt x="621506" y="214313"/>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4" name="Freeform: Shape 413">
                      <a:extLst>
                        <a:ext uri="{FF2B5EF4-FFF2-40B4-BE49-F238E27FC236}">
                          <a16:creationId xmlns:a16="http://schemas.microsoft.com/office/drawing/2014/main" id="{E50702EB-3A23-257F-A106-75A372C0A38F}"/>
                        </a:ext>
                      </a:extLst>
                    </p:cNvPr>
                    <p:cNvSpPr/>
                    <p:nvPr/>
                  </p:nvSpPr>
                  <p:spPr>
                    <a:xfrm>
                      <a:off x="21379814" y="7008018"/>
                      <a:ext cx="81439" cy="218599"/>
                    </a:xfrm>
                    <a:custGeom>
                      <a:avLst/>
                      <a:gdLst>
                        <a:gd name="connsiteX0" fmla="*/ 81440 w 81439"/>
                        <a:gd name="connsiteY0" fmla="*/ 0 h 218599"/>
                        <a:gd name="connsiteX1" fmla="*/ 81440 w 81439"/>
                        <a:gd name="connsiteY1" fmla="*/ 171450 h 218599"/>
                        <a:gd name="connsiteX2" fmla="*/ 0 w 81439"/>
                        <a:gd name="connsiteY2" fmla="*/ 218599 h 218599"/>
                        <a:gd name="connsiteX3" fmla="*/ 4287 w 81439"/>
                        <a:gd name="connsiteY3" fmla="*/ 47149 h 218599"/>
                      </a:gdLst>
                      <a:ahLst/>
                      <a:cxnLst>
                        <a:cxn ang="0">
                          <a:pos x="connsiteX0" y="connsiteY0"/>
                        </a:cxn>
                        <a:cxn ang="0">
                          <a:pos x="connsiteX1" y="connsiteY1"/>
                        </a:cxn>
                        <a:cxn ang="0">
                          <a:pos x="connsiteX2" y="connsiteY2"/>
                        </a:cxn>
                        <a:cxn ang="0">
                          <a:pos x="connsiteX3" y="connsiteY3"/>
                        </a:cxn>
                      </a:cxnLst>
                      <a:rect l="l" t="t" r="r" b="b"/>
                      <a:pathLst>
                        <a:path w="81439" h="218599">
                          <a:moveTo>
                            <a:pt x="81440" y="0"/>
                          </a:moveTo>
                          <a:lnTo>
                            <a:pt x="81440" y="171450"/>
                          </a:lnTo>
                          <a:lnTo>
                            <a:pt x="0" y="218599"/>
                          </a:lnTo>
                          <a:lnTo>
                            <a:pt x="4287"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5" name="Freeform: Shape 414">
                      <a:extLst>
                        <a:ext uri="{FF2B5EF4-FFF2-40B4-BE49-F238E27FC236}">
                          <a16:creationId xmlns:a16="http://schemas.microsoft.com/office/drawing/2014/main" id="{3EE97309-6655-3858-7B5F-5140471AAFF1}"/>
                        </a:ext>
                      </a:extLst>
                    </p:cNvPr>
                    <p:cNvSpPr/>
                    <p:nvPr/>
                  </p:nvSpPr>
                  <p:spPr>
                    <a:xfrm>
                      <a:off x="19772470" y="7008018"/>
                      <a:ext cx="642937" cy="977265"/>
                    </a:xfrm>
                    <a:custGeom>
                      <a:avLst/>
                      <a:gdLst>
                        <a:gd name="connsiteX0" fmla="*/ 94298 w 642937"/>
                        <a:gd name="connsiteY0" fmla="*/ 47149 h 977265"/>
                        <a:gd name="connsiteX1" fmla="*/ 94298 w 642937"/>
                        <a:gd name="connsiteY1" fmla="*/ 218599 h 977265"/>
                        <a:gd name="connsiteX2" fmla="*/ 12860 w 642937"/>
                        <a:gd name="connsiteY2" fmla="*/ 171450 h 977265"/>
                        <a:gd name="connsiteX3" fmla="*/ 12860 w 642937"/>
                        <a:gd name="connsiteY3" fmla="*/ 0 h 977265"/>
                        <a:gd name="connsiteX4" fmla="*/ 94298 w 642937"/>
                        <a:gd name="connsiteY4" fmla="*/ 47149 h 977265"/>
                        <a:gd name="connsiteX5" fmla="*/ 94298 w 642937"/>
                        <a:gd name="connsiteY5" fmla="*/ 47149 h 977265"/>
                        <a:gd name="connsiteX6" fmla="*/ 642938 w 642937"/>
                        <a:gd name="connsiteY6" fmla="*/ 977265 h 977265"/>
                        <a:gd name="connsiteX7" fmla="*/ 642938 w 642937"/>
                        <a:gd name="connsiteY7" fmla="*/ 977265 h 977265"/>
                        <a:gd name="connsiteX8" fmla="*/ 642938 w 642937"/>
                        <a:gd name="connsiteY8" fmla="*/ 805815 h 977265"/>
                        <a:gd name="connsiteX9" fmla="*/ 398622 w 642937"/>
                        <a:gd name="connsiteY9" fmla="*/ 745807 h 977265"/>
                        <a:gd name="connsiteX10" fmla="*/ 398622 w 642937"/>
                        <a:gd name="connsiteY10" fmla="*/ 745807 h 977265"/>
                        <a:gd name="connsiteX11" fmla="*/ 398622 w 642937"/>
                        <a:gd name="connsiteY11" fmla="*/ 917257 h 977265"/>
                        <a:gd name="connsiteX12" fmla="*/ 642938 w 642937"/>
                        <a:gd name="connsiteY12" fmla="*/ 977265 h 977265"/>
                        <a:gd name="connsiteX13" fmla="*/ 642938 w 642937"/>
                        <a:gd name="connsiteY13" fmla="*/ 977265 h 977265"/>
                        <a:gd name="connsiteX14" fmla="*/ 0 w 642937"/>
                        <a:gd name="connsiteY14" fmla="*/ 432912 h 977265"/>
                        <a:gd name="connsiteX15" fmla="*/ 0 w 642937"/>
                        <a:gd name="connsiteY15" fmla="*/ 604362 h 977265"/>
                        <a:gd name="connsiteX16" fmla="*/ 102871 w 642937"/>
                        <a:gd name="connsiteY16" fmla="*/ 745807 h 977265"/>
                        <a:gd name="connsiteX17" fmla="*/ 102871 w 642937"/>
                        <a:gd name="connsiteY17" fmla="*/ 574357 h 977265"/>
                        <a:gd name="connsiteX18" fmla="*/ 0 w 642937"/>
                        <a:gd name="connsiteY18" fmla="*/ 432912 h 97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5">
                          <a:moveTo>
                            <a:pt x="94298" y="47149"/>
                          </a:moveTo>
                          <a:lnTo>
                            <a:pt x="94298" y="218599"/>
                          </a:lnTo>
                          <a:lnTo>
                            <a:pt x="12860" y="171450"/>
                          </a:lnTo>
                          <a:lnTo>
                            <a:pt x="12860" y="0"/>
                          </a:lnTo>
                          <a:lnTo>
                            <a:pt x="94298" y="47149"/>
                          </a:lnTo>
                          <a:lnTo>
                            <a:pt x="94298" y="47149"/>
                          </a:lnTo>
                          <a:close/>
                          <a:moveTo>
                            <a:pt x="642938" y="977265"/>
                          </a:moveTo>
                          <a:lnTo>
                            <a:pt x="642938" y="977265"/>
                          </a:lnTo>
                          <a:lnTo>
                            <a:pt x="642938" y="805815"/>
                          </a:lnTo>
                          <a:cubicBezTo>
                            <a:pt x="561499" y="792956"/>
                            <a:pt x="475774" y="775812"/>
                            <a:pt x="398622" y="745807"/>
                          </a:cubicBezTo>
                          <a:lnTo>
                            <a:pt x="398622" y="745807"/>
                          </a:lnTo>
                          <a:lnTo>
                            <a:pt x="398622" y="917257"/>
                          </a:lnTo>
                          <a:cubicBezTo>
                            <a:pt x="480061" y="947262"/>
                            <a:pt x="561499" y="964406"/>
                            <a:pt x="642938" y="977265"/>
                          </a:cubicBezTo>
                          <a:lnTo>
                            <a:pt x="642938" y="977265"/>
                          </a:lnTo>
                          <a:close/>
                          <a:moveTo>
                            <a:pt x="0" y="432912"/>
                          </a:moveTo>
                          <a:lnTo>
                            <a:pt x="0" y="604362"/>
                          </a:lnTo>
                          <a:cubicBezTo>
                            <a:pt x="21431" y="651510"/>
                            <a:pt x="55722" y="698659"/>
                            <a:pt x="102871" y="745807"/>
                          </a:cubicBezTo>
                          <a:lnTo>
                            <a:pt x="102871" y="574357"/>
                          </a:lnTo>
                          <a:cubicBezTo>
                            <a:pt x="51436" y="531495"/>
                            <a:pt x="17146" y="484346"/>
                            <a:pt x="0" y="43291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6" name="Freeform: Shape 415">
                      <a:extLst>
                        <a:ext uri="{FF2B5EF4-FFF2-40B4-BE49-F238E27FC236}">
                          <a16:creationId xmlns:a16="http://schemas.microsoft.com/office/drawing/2014/main" id="{E22621D0-F4B0-B4C7-5CE9-88F5E82BB84D}"/>
                        </a:ext>
                      </a:extLst>
                    </p:cNvPr>
                    <p:cNvSpPr/>
                    <p:nvPr/>
                  </p:nvSpPr>
                  <p:spPr>
                    <a:xfrm>
                      <a:off x="21482685" y="7440929"/>
                      <a:ext cx="115727" cy="171450"/>
                    </a:xfrm>
                    <a:custGeom>
                      <a:avLst/>
                      <a:gdLst>
                        <a:gd name="connsiteX0" fmla="*/ 115728 w 115727"/>
                        <a:gd name="connsiteY0" fmla="*/ 0 h 171450"/>
                        <a:gd name="connsiteX1" fmla="*/ 115728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5728" y="171450"/>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7" name="Freeform: Shape 416">
                      <a:extLst>
                        <a:ext uri="{FF2B5EF4-FFF2-40B4-BE49-F238E27FC236}">
                          <a16:creationId xmlns:a16="http://schemas.microsoft.com/office/drawing/2014/main" id="{DCFB9E64-AB9F-3BF8-4594-EF403D0E0B0E}"/>
                        </a:ext>
                      </a:extLst>
                    </p:cNvPr>
                    <p:cNvSpPr/>
                    <p:nvPr/>
                  </p:nvSpPr>
                  <p:spPr>
                    <a:xfrm>
                      <a:off x="19656742" y="7440929"/>
                      <a:ext cx="115727" cy="171450"/>
                    </a:xfrm>
                    <a:custGeom>
                      <a:avLst/>
                      <a:gdLst>
                        <a:gd name="connsiteX0" fmla="*/ 115728 w 115727"/>
                        <a:gd name="connsiteY0" fmla="*/ 0 h 171450"/>
                        <a:gd name="connsiteX1" fmla="*/ 111443 w 115727"/>
                        <a:gd name="connsiteY1" fmla="*/ 171450 h 171450"/>
                        <a:gd name="connsiteX2" fmla="*/ 0 w 115727"/>
                        <a:gd name="connsiteY2" fmla="*/ 171450 h 171450"/>
                        <a:gd name="connsiteX3" fmla="*/ 0 w 115727"/>
                        <a:gd name="connsiteY3" fmla="*/ 0 h 171450"/>
                      </a:gdLst>
                      <a:ahLst/>
                      <a:cxnLst>
                        <a:cxn ang="0">
                          <a:pos x="connsiteX0" y="connsiteY0"/>
                        </a:cxn>
                        <a:cxn ang="0">
                          <a:pos x="connsiteX1" y="connsiteY1"/>
                        </a:cxn>
                        <a:cxn ang="0">
                          <a:pos x="connsiteX2" y="connsiteY2"/>
                        </a:cxn>
                        <a:cxn ang="0">
                          <a:pos x="connsiteX3" y="connsiteY3"/>
                        </a:cxn>
                      </a:cxnLst>
                      <a:rect l="l" t="t" r="r" b="b"/>
                      <a:pathLst>
                        <a:path w="115727" h="171450">
                          <a:moveTo>
                            <a:pt x="115728" y="0"/>
                          </a:moveTo>
                          <a:lnTo>
                            <a:pt x="111443" y="171450"/>
                          </a:lnTo>
                          <a:lnTo>
                            <a:pt x="0" y="17145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8" name="Freeform: Shape 417">
                      <a:extLst>
                        <a:ext uri="{FF2B5EF4-FFF2-40B4-BE49-F238E27FC236}">
                          <a16:creationId xmlns:a16="http://schemas.microsoft.com/office/drawing/2014/main" id="{48109C83-FA32-D711-31C9-B9ADC6139BED}"/>
                        </a:ext>
                      </a:extLst>
                    </p:cNvPr>
                    <p:cNvSpPr/>
                    <p:nvPr/>
                  </p:nvSpPr>
                  <p:spPr>
                    <a:xfrm>
                      <a:off x="21084063" y="7758112"/>
                      <a:ext cx="81438" cy="214312"/>
                    </a:xfrm>
                    <a:custGeom>
                      <a:avLst/>
                      <a:gdLst>
                        <a:gd name="connsiteX0" fmla="*/ 81438 w 81438"/>
                        <a:gd name="connsiteY0" fmla="*/ 47149 h 214312"/>
                        <a:gd name="connsiteX1" fmla="*/ 81438 w 81438"/>
                        <a:gd name="connsiteY1" fmla="*/ 214313 h 214312"/>
                        <a:gd name="connsiteX2" fmla="*/ 0 w 81438"/>
                        <a:gd name="connsiteY2" fmla="*/ 167164 h 214312"/>
                        <a:gd name="connsiteX3" fmla="*/ 0 w 81438"/>
                        <a:gd name="connsiteY3" fmla="*/ 0 h 214312"/>
                      </a:gdLst>
                      <a:ahLst/>
                      <a:cxnLst>
                        <a:cxn ang="0">
                          <a:pos x="connsiteX0" y="connsiteY0"/>
                        </a:cxn>
                        <a:cxn ang="0">
                          <a:pos x="connsiteX1" y="connsiteY1"/>
                        </a:cxn>
                        <a:cxn ang="0">
                          <a:pos x="connsiteX2" y="connsiteY2"/>
                        </a:cxn>
                        <a:cxn ang="0">
                          <a:pos x="connsiteX3" y="connsiteY3"/>
                        </a:cxn>
                      </a:cxnLst>
                      <a:rect l="l" t="t" r="r" b="b"/>
                      <a:pathLst>
                        <a:path w="81438" h="214312">
                          <a:moveTo>
                            <a:pt x="81438" y="47149"/>
                          </a:moveTo>
                          <a:lnTo>
                            <a:pt x="81438" y="214313"/>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9" name="Freeform: Shape 418">
                      <a:extLst>
                        <a:ext uri="{FF2B5EF4-FFF2-40B4-BE49-F238E27FC236}">
                          <a16:creationId xmlns:a16="http://schemas.microsoft.com/office/drawing/2014/main" id="{1652D750-1E3D-3DF7-8234-DC33B60B45E8}"/>
                        </a:ext>
                      </a:extLst>
                    </p:cNvPr>
                    <p:cNvSpPr/>
                    <p:nvPr/>
                  </p:nvSpPr>
                  <p:spPr>
                    <a:xfrm>
                      <a:off x="20093939" y="7758112"/>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0 w 81439"/>
                        <a:gd name="connsiteY3" fmla="*/ 47149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0"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0" name="Freeform: Shape 419">
                      <a:extLst>
                        <a:ext uri="{FF2B5EF4-FFF2-40B4-BE49-F238E27FC236}">
                          <a16:creationId xmlns:a16="http://schemas.microsoft.com/office/drawing/2014/main" id="{E4E43B40-1A06-BD58-70C4-07FF44229916}"/>
                        </a:ext>
                      </a:extLst>
                    </p:cNvPr>
                    <p:cNvSpPr/>
                    <p:nvPr/>
                  </p:nvSpPr>
                  <p:spPr>
                    <a:xfrm>
                      <a:off x="19631025" y="7316628"/>
                      <a:ext cx="462914" cy="660082"/>
                    </a:xfrm>
                    <a:custGeom>
                      <a:avLst/>
                      <a:gdLst>
                        <a:gd name="connsiteX0" fmla="*/ 462915 w 462914"/>
                        <a:gd name="connsiteY0" fmla="*/ 488633 h 660082"/>
                        <a:gd name="connsiteX1" fmla="*/ 158592 w 462914"/>
                        <a:gd name="connsiteY1" fmla="*/ 312896 h 660082"/>
                        <a:gd name="connsiteX2" fmla="*/ 158592 w 462914"/>
                        <a:gd name="connsiteY2" fmla="*/ 484346 h 660082"/>
                        <a:gd name="connsiteX3" fmla="*/ 462915 w 462914"/>
                        <a:gd name="connsiteY3" fmla="*/ 660083 h 660082"/>
                        <a:gd name="connsiteX4" fmla="*/ 462915 w 462914"/>
                        <a:gd name="connsiteY4" fmla="*/ 660083 h 660082"/>
                        <a:gd name="connsiteX5" fmla="*/ 462915 w 462914"/>
                        <a:gd name="connsiteY5" fmla="*/ 488633 h 660082"/>
                        <a:gd name="connsiteX6" fmla="*/ 462915 w 462914"/>
                        <a:gd name="connsiteY6" fmla="*/ 488633 h 660082"/>
                        <a:gd name="connsiteX7" fmla="*/ 0 w 462914"/>
                        <a:gd name="connsiteY7" fmla="*/ 0 h 660082"/>
                        <a:gd name="connsiteX8" fmla="*/ 0 w 462914"/>
                        <a:gd name="connsiteY8" fmla="*/ 171450 h 660082"/>
                        <a:gd name="connsiteX9" fmla="*/ 25718 w 462914"/>
                        <a:gd name="connsiteY9" fmla="*/ 295752 h 660082"/>
                        <a:gd name="connsiteX10" fmla="*/ 25718 w 462914"/>
                        <a:gd name="connsiteY10" fmla="*/ 124302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3"/>
                          </a:moveTo>
                          <a:cubicBezTo>
                            <a:pt x="355758" y="450056"/>
                            <a:pt x="244317" y="390049"/>
                            <a:pt x="158592" y="312896"/>
                          </a:cubicBezTo>
                          <a:lnTo>
                            <a:pt x="158592" y="484346"/>
                          </a:lnTo>
                          <a:cubicBezTo>
                            <a:pt x="240030" y="557213"/>
                            <a:pt x="355758" y="621506"/>
                            <a:pt x="462915" y="660083"/>
                          </a:cubicBezTo>
                          <a:lnTo>
                            <a:pt x="462915" y="660083"/>
                          </a:lnTo>
                          <a:lnTo>
                            <a:pt x="462915" y="488633"/>
                          </a:lnTo>
                          <a:lnTo>
                            <a:pt x="462915" y="488633"/>
                          </a:lnTo>
                          <a:close/>
                          <a:moveTo>
                            <a:pt x="0" y="0"/>
                          </a:moveTo>
                          <a:lnTo>
                            <a:pt x="0" y="171450"/>
                          </a:lnTo>
                          <a:cubicBezTo>
                            <a:pt x="0" y="214313"/>
                            <a:pt x="8573" y="257175"/>
                            <a:pt x="25718" y="295752"/>
                          </a:cubicBezTo>
                          <a:lnTo>
                            <a:pt x="25718" y="124302"/>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1" name="Freeform: Shape 420">
                      <a:extLst>
                        <a:ext uri="{FF2B5EF4-FFF2-40B4-BE49-F238E27FC236}">
                          <a16:creationId xmlns:a16="http://schemas.microsoft.com/office/drawing/2014/main" id="{577186DB-430F-976B-F111-7872FB9D3A60}"/>
                        </a:ext>
                      </a:extLst>
                    </p:cNvPr>
                    <p:cNvSpPr/>
                    <p:nvPr/>
                  </p:nvSpPr>
                  <p:spPr>
                    <a:xfrm>
                      <a:off x="19634239" y="6742270"/>
                      <a:ext cx="1986677" cy="1157287"/>
                    </a:xfrm>
                    <a:custGeom>
                      <a:avLst/>
                      <a:gdLst>
                        <a:gd name="connsiteX0" fmla="*/ 1531263 w 1986677"/>
                        <a:gd name="connsiteY0" fmla="*/ 887254 h 1157287"/>
                        <a:gd name="connsiteX1" fmla="*/ 459700 w 1986677"/>
                        <a:gd name="connsiteY1" fmla="*/ 887254 h 1157287"/>
                        <a:gd name="connsiteX2" fmla="*/ 455415 w 1986677"/>
                        <a:gd name="connsiteY2" fmla="*/ 265748 h 1157287"/>
                        <a:gd name="connsiteX3" fmla="*/ 1526977 w 1986677"/>
                        <a:gd name="connsiteY3" fmla="*/ 265748 h 1157287"/>
                        <a:gd name="connsiteX4" fmla="*/ 1531263 w 1986677"/>
                        <a:gd name="connsiteY4" fmla="*/ 887254 h 1157287"/>
                        <a:gd name="connsiteX5" fmla="*/ 1531263 w 1986677"/>
                        <a:gd name="connsiteY5" fmla="*/ 887254 h 1157287"/>
                        <a:gd name="connsiteX6" fmla="*/ 1964174 w 1986677"/>
                        <a:gd name="connsiteY6" fmla="*/ 454342 h 1157287"/>
                        <a:gd name="connsiteX7" fmla="*/ 1848446 w 1986677"/>
                        <a:gd name="connsiteY7" fmla="*/ 454342 h 1157287"/>
                        <a:gd name="connsiteX8" fmla="*/ 1745575 w 1986677"/>
                        <a:gd name="connsiteY8" fmla="*/ 312897 h 1157287"/>
                        <a:gd name="connsiteX9" fmla="*/ 1827015 w 1986677"/>
                        <a:gd name="connsiteY9" fmla="*/ 265748 h 1157287"/>
                        <a:gd name="connsiteX10" fmla="*/ 1694141 w 1986677"/>
                        <a:gd name="connsiteY10" fmla="*/ 167164 h 1157287"/>
                        <a:gd name="connsiteX11" fmla="*/ 1526977 w 1986677"/>
                        <a:gd name="connsiteY11" fmla="*/ 90011 h 1157287"/>
                        <a:gd name="connsiteX12" fmla="*/ 1445538 w 1986677"/>
                        <a:gd name="connsiteY12" fmla="*/ 137160 h 1157287"/>
                        <a:gd name="connsiteX13" fmla="*/ 1201222 w 1986677"/>
                        <a:gd name="connsiteY13" fmla="*/ 77153 h 1157287"/>
                        <a:gd name="connsiteX14" fmla="*/ 1201222 w 1986677"/>
                        <a:gd name="connsiteY14" fmla="*/ 12859 h 1157287"/>
                        <a:gd name="connsiteX15" fmla="*/ 776884 w 1986677"/>
                        <a:gd name="connsiteY15" fmla="*/ 12859 h 1157287"/>
                        <a:gd name="connsiteX16" fmla="*/ 776884 w 1986677"/>
                        <a:gd name="connsiteY16" fmla="*/ 77153 h 1157287"/>
                        <a:gd name="connsiteX17" fmla="*/ 536853 w 1986677"/>
                        <a:gd name="connsiteY17" fmla="*/ 137160 h 1157287"/>
                        <a:gd name="connsiteX18" fmla="*/ 455415 w 1986677"/>
                        <a:gd name="connsiteY18" fmla="*/ 90011 h 1157287"/>
                        <a:gd name="connsiteX19" fmla="*/ 288250 w 1986677"/>
                        <a:gd name="connsiteY19" fmla="*/ 167164 h 1157287"/>
                        <a:gd name="connsiteX20" fmla="*/ 155377 w 1986677"/>
                        <a:gd name="connsiteY20" fmla="*/ 265748 h 1157287"/>
                        <a:gd name="connsiteX21" fmla="*/ 236816 w 1986677"/>
                        <a:gd name="connsiteY21" fmla="*/ 312897 h 1157287"/>
                        <a:gd name="connsiteX22" fmla="*/ 138231 w 1986677"/>
                        <a:gd name="connsiteY22" fmla="*/ 454342 h 1157287"/>
                        <a:gd name="connsiteX23" fmla="*/ 22503 w 1986677"/>
                        <a:gd name="connsiteY23" fmla="*/ 454342 h 1157287"/>
                        <a:gd name="connsiteX24" fmla="*/ 22503 w 1986677"/>
                        <a:gd name="connsiteY24" fmla="*/ 702945 h 1157287"/>
                        <a:gd name="connsiteX25" fmla="*/ 138231 w 1986677"/>
                        <a:gd name="connsiteY25" fmla="*/ 702945 h 1157287"/>
                        <a:gd name="connsiteX26" fmla="*/ 241102 w 1986677"/>
                        <a:gd name="connsiteY26" fmla="*/ 844391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8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8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1 h 1157287"/>
                        <a:gd name="connsiteX40" fmla="*/ 1848446 w 1986677"/>
                        <a:gd name="connsiteY40" fmla="*/ 702945 h 1157287"/>
                        <a:gd name="connsiteX41" fmla="*/ 1964174 w 1986677"/>
                        <a:gd name="connsiteY41" fmla="*/ 702945 h 1157287"/>
                        <a:gd name="connsiteX42" fmla="*/ 1964174 w 1986677"/>
                        <a:gd name="connsiteY42" fmla="*/ 454342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87254"/>
                          </a:moveTo>
                          <a:cubicBezTo>
                            <a:pt x="1235512" y="1058704"/>
                            <a:pt x="755452" y="1058704"/>
                            <a:pt x="459700" y="887254"/>
                          </a:cubicBezTo>
                          <a:cubicBezTo>
                            <a:pt x="163949" y="715804"/>
                            <a:pt x="159662" y="437198"/>
                            <a:pt x="455415" y="265748"/>
                          </a:cubicBezTo>
                          <a:cubicBezTo>
                            <a:pt x="751166" y="94298"/>
                            <a:pt x="1231225" y="94298"/>
                            <a:pt x="1526977" y="265748"/>
                          </a:cubicBezTo>
                          <a:cubicBezTo>
                            <a:pt x="1822728" y="437198"/>
                            <a:pt x="1827015" y="715804"/>
                            <a:pt x="1531263" y="887254"/>
                          </a:cubicBezTo>
                          <a:lnTo>
                            <a:pt x="1531263" y="887254"/>
                          </a:lnTo>
                          <a:close/>
                          <a:moveTo>
                            <a:pt x="1964174" y="454342"/>
                          </a:moveTo>
                          <a:lnTo>
                            <a:pt x="1848446" y="454342"/>
                          </a:lnTo>
                          <a:cubicBezTo>
                            <a:pt x="1827015" y="407194"/>
                            <a:pt x="1792724" y="360045"/>
                            <a:pt x="1745575" y="312897"/>
                          </a:cubicBezTo>
                          <a:lnTo>
                            <a:pt x="1827015" y="265748"/>
                          </a:lnTo>
                          <a:cubicBezTo>
                            <a:pt x="1788438" y="231457"/>
                            <a:pt x="1745575" y="197167"/>
                            <a:pt x="1694141" y="167164"/>
                          </a:cubicBezTo>
                          <a:cubicBezTo>
                            <a:pt x="1642705" y="137160"/>
                            <a:pt x="1586985" y="111442"/>
                            <a:pt x="1526977" y="90011"/>
                          </a:cubicBezTo>
                          <a:lnTo>
                            <a:pt x="1445538" y="137160"/>
                          </a:lnTo>
                          <a:cubicBezTo>
                            <a:pt x="1368386" y="111442"/>
                            <a:pt x="1286947" y="90011"/>
                            <a:pt x="1201222" y="77153"/>
                          </a:cubicBezTo>
                          <a:lnTo>
                            <a:pt x="1201222" y="12859"/>
                          </a:lnTo>
                          <a:cubicBezTo>
                            <a:pt x="1059775" y="-4286"/>
                            <a:pt x="914043" y="-4286"/>
                            <a:pt x="776884" y="12859"/>
                          </a:cubicBezTo>
                          <a:lnTo>
                            <a:pt x="776884" y="77153"/>
                          </a:lnTo>
                          <a:cubicBezTo>
                            <a:pt x="691159" y="90011"/>
                            <a:pt x="609719" y="107156"/>
                            <a:pt x="536853" y="137160"/>
                          </a:cubicBezTo>
                          <a:lnTo>
                            <a:pt x="455415" y="90011"/>
                          </a:lnTo>
                          <a:cubicBezTo>
                            <a:pt x="395406" y="111442"/>
                            <a:pt x="339685" y="137160"/>
                            <a:pt x="288250" y="167164"/>
                          </a:cubicBezTo>
                          <a:cubicBezTo>
                            <a:pt x="236816" y="197167"/>
                            <a:pt x="193953" y="231457"/>
                            <a:pt x="155377" y="265748"/>
                          </a:cubicBezTo>
                          <a:lnTo>
                            <a:pt x="236816" y="312897"/>
                          </a:lnTo>
                          <a:cubicBezTo>
                            <a:pt x="189667" y="355759"/>
                            <a:pt x="159662" y="402907"/>
                            <a:pt x="138231" y="454342"/>
                          </a:cubicBezTo>
                          <a:lnTo>
                            <a:pt x="22503" y="454342"/>
                          </a:lnTo>
                          <a:cubicBezTo>
                            <a:pt x="-7501" y="535781"/>
                            <a:pt x="-7501" y="621506"/>
                            <a:pt x="22503" y="702945"/>
                          </a:cubicBezTo>
                          <a:lnTo>
                            <a:pt x="138231" y="702945"/>
                          </a:lnTo>
                          <a:cubicBezTo>
                            <a:pt x="159662" y="750094"/>
                            <a:pt x="193953" y="797242"/>
                            <a:pt x="241102" y="844391"/>
                          </a:cubicBezTo>
                          <a:lnTo>
                            <a:pt x="159662" y="891540"/>
                          </a:lnTo>
                          <a:cubicBezTo>
                            <a:pt x="198240" y="925830"/>
                            <a:pt x="241102" y="960120"/>
                            <a:pt x="292536" y="990124"/>
                          </a:cubicBezTo>
                          <a:cubicBezTo>
                            <a:pt x="343972" y="1020128"/>
                            <a:pt x="399693" y="1045845"/>
                            <a:pt x="459700" y="1067276"/>
                          </a:cubicBezTo>
                          <a:lnTo>
                            <a:pt x="541140" y="1020128"/>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2"/>
                            <a:pt x="1449824" y="1020128"/>
                          </a:cubicBezTo>
                          <a:lnTo>
                            <a:pt x="1531263" y="1067276"/>
                          </a:lnTo>
                          <a:cubicBezTo>
                            <a:pt x="1591271" y="1045845"/>
                            <a:pt x="1646992" y="1020128"/>
                            <a:pt x="1698427" y="990124"/>
                          </a:cubicBezTo>
                          <a:cubicBezTo>
                            <a:pt x="1749862" y="960120"/>
                            <a:pt x="1792724" y="925830"/>
                            <a:pt x="1831300" y="891540"/>
                          </a:cubicBezTo>
                          <a:lnTo>
                            <a:pt x="1749862" y="844391"/>
                          </a:lnTo>
                          <a:cubicBezTo>
                            <a:pt x="1797011" y="801529"/>
                            <a:pt x="1827015" y="754380"/>
                            <a:pt x="1848446" y="702945"/>
                          </a:cubicBezTo>
                          <a:lnTo>
                            <a:pt x="1964174" y="702945"/>
                          </a:lnTo>
                          <a:cubicBezTo>
                            <a:pt x="1994178" y="617220"/>
                            <a:pt x="1994178" y="535781"/>
                            <a:pt x="1964174" y="45434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22" name="Freeform: Shape 421">
                      <a:extLst>
                        <a:ext uri="{FF2B5EF4-FFF2-40B4-BE49-F238E27FC236}">
                          <a16:creationId xmlns:a16="http://schemas.microsoft.com/office/drawing/2014/main" id="{62A3CC29-81BF-D537-7143-8BD8BDE9F886}"/>
                        </a:ext>
                      </a:extLst>
                    </p:cNvPr>
                    <p:cNvSpPr/>
                    <p:nvPr/>
                  </p:nvSpPr>
                  <p:spPr>
                    <a:xfrm>
                      <a:off x="20415408" y="7316628"/>
                      <a:ext cx="1204436" cy="750093"/>
                    </a:xfrm>
                    <a:custGeom>
                      <a:avLst/>
                      <a:gdLst>
                        <a:gd name="connsiteX0" fmla="*/ 1183005 w 1204436"/>
                        <a:gd name="connsiteY0" fmla="*/ 124302 h 750093"/>
                        <a:gd name="connsiteX1" fmla="*/ 1183005 w 1204436"/>
                        <a:gd name="connsiteY1" fmla="*/ 295752 h 750093"/>
                        <a:gd name="connsiteX2" fmla="*/ 1204437 w 1204436"/>
                        <a:gd name="connsiteY2" fmla="*/ 171450 h 750093"/>
                        <a:gd name="connsiteX3" fmla="*/ 1204437 w 1204436"/>
                        <a:gd name="connsiteY3" fmla="*/ 0 h 750093"/>
                        <a:gd name="connsiteX4" fmla="*/ 1183005 w 1204436"/>
                        <a:gd name="connsiteY4" fmla="*/ 124302 h 750093"/>
                        <a:gd name="connsiteX5" fmla="*/ 1183005 w 1204436"/>
                        <a:gd name="connsiteY5" fmla="*/ 124302 h 750093"/>
                        <a:gd name="connsiteX6" fmla="*/ 0 w 1204436"/>
                        <a:gd name="connsiteY6" fmla="*/ 565785 h 750093"/>
                        <a:gd name="connsiteX7" fmla="*/ 0 w 1204436"/>
                        <a:gd name="connsiteY7" fmla="*/ 737235 h 750093"/>
                        <a:gd name="connsiteX8" fmla="*/ 424340 w 1204436"/>
                        <a:gd name="connsiteY8" fmla="*/ 737235 h 750093"/>
                        <a:gd name="connsiteX9" fmla="*/ 424340 w 1204436"/>
                        <a:gd name="connsiteY9" fmla="*/ 565785 h 750093"/>
                        <a:gd name="connsiteX10" fmla="*/ 0 w 1204436"/>
                        <a:gd name="connsiteY10" fmla="*/ 565785 h 750093"/>
                        <a:gd name="connsiteX11" fmla="*/ 0 w 1204436"/>
                        <a:gd name="connsiteY11" fmla="*/ 565785 h 750093"/>
                        <a:gd name="connsiteX12" fmla="*/ 1050131 w 1204436"/>
                        <a:gd name="connsiteY12" fmla="*/ 484346 h 750093"/>
                        <a:gd name="connsiteX13" fmla="*/ 1050131 w 1204436"/>
                        <a:gd name="connsiteY13" fmla="*/ 312896 h 750093"/>
                        <a:gd name="connsiteX14" fmla="*/ 750094 w 1204436"/>
                        <a:gd name="connsiteY14" fmla="*/ 488633 h 750093"/>
                        <a:gd name="connsiteX15" fmla="*/ 750094 w 1204436"/>
                        <a:gd name="connsiteY15" fmla="*/ 660083 h 750093"/>
                        <a:gd name="connsiteX16" fmla="*/ 1050131 w 1204436"/>
                        <a:gd name="connsiteY16" fmla="*/ 484346 h 7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50093">
                          <a:moveTo>
                            <a:pt x="1183005" y="124302"/>
                          </a:moveTo>
                          <a:lnTo>
                            <a:pt x="1183005" y="295752"/>
                          </a:lnTo>
                          <a:cubicBezTo>
                            <a:pt x="1195865" y="257175"/>
                            <a:pt x="1204437" y="214313"/>
                            <a:pt x="1204437" y="171450"/>
                          </a:cubicBezTo>
                          <a:lnTo>
                            <a:pt x="1204437" y="0"/>
                          </a:lnTo>
                          <a:cubicBezTo>
                            <a:pt x="1204437" y="17145"/>
                            <a:pt x="1191578" y="98584"/>
                            <a:pt x="1183005" y="124302"/>
                          </a:cubicBezTo>
                          <a:lnTo>
                            <a:pt x="1183005" y="124302"/>
                          </a:lnTo>
                          <a:close/>
                          <a:moveTo>
                            <a:pt x="0" y="565785"/>
                          </a:moveTo>
                          <a:lnTo>
                            <a:pt x="0" y="737235"/>
                          </a:lnTo>
                          <a:cubicBezTo>
                            <a:pt x="141447" y="754380"/>
                            <a:pt x="287179" y="754380"/>
                            <a:pt x="424340" y="737235"/>
                          </a:cubicBezTo>
                          <a:lnTo>
                            <a:pt x="424340" y="565785"/>
                          </a:lnTo>
                          <a:cubicBezTo>
                            <a:pt x="291466" y="582930"/>
                            <a:pt x="141447" y="582930"/>
                            <a:pt x="0" y="565785"/>
                          </a:cubicBezTo>
                          <a:lnTo>
                            <a:pt x="0" y="565785"/>
                          </a:lnTo>
                          <a:close/>
                          <a:moveTo>
                            <a:pt x="1050131" y="484346"/>
                          </a:moveTo>
                          <a:lnTo>
                            <a:pt x="1050131" y="312896"/>
                          </a:lnTo>
                          <a:cubicBezTo>
                            <a:pt x="964406" y="390049"/>
                            <a:pt x="857250" y="445770"/>
                            <a:pt x="750094" y="488633"/>
                          </a:cubicBezTo>
                          <a:lnTo>
                            <a:pt x="750094" y="660083"/>
                          </a:lnTo>
                          <a:cubicBezTo>
                            <a:pt x="857250" y="617220"/>
                            <a:pt x="964406" y="561499"/>
                            <a:pt x="1050131" y="48434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5" name="Graphic 4">
                    <a:extLst>
                      <a:ext uri="{FF2B5EF4-FFF2-40B4-BE49-F238E27FC236}">
                        <a16:creationId xmlns:a16="http://schemas.microsoft.com/office/drawing/2014/main" id="{1F41FEB3-AED2-045F-5600-5945C3473CFC}"/>
                      </a:ext>
                    </a:extLst>
                  </p:cNvPr>
                  <p:cNvGrpSpPr/>
                  <p:nvPr/>
                </p:nvGrpSpPr>
                <p:grpSpPr>
                  <a:xfrm>
                    <a:off x="19631025" y="6553675"/>
                    <a:ext cx="1989891" cy="1324451"/>
                    <a:chOff x="19631025" y="6553675"/>
                    <a:chExt cx="1989891" cy="1324451"/>
                  </a:xfrm>
                  <a:solidFill>
                    <a:srgbClr val="000000"/>
                  </a:solidFill>
                </p:grpSpPr>
                <p:sp>
                  <p:nvSpPr>
                    <p:cNvPr id="399" name="Freeform: Shape 398">
                      <a:extLst>
                        <a:ext uri="{FF2B5EF4-FFF2-40B4-BE49-F238E27FC236}">
                          <a16:creationId xmlns:a16="http://schemas.microsoft.com/office/drawing/2014/main" id="{50FC8E51-16F4-295F-7AD2-E1484FBDBF9B}"/>
                        </a:ext>
                      </a:extLst>
                    </p:cNvPr>
                    <p:cNvSpPr/>
                    <p:nvPr/>
                  </p:nvSpPr>
                  <p:spPr>
                    <a:xfrm>
                      <a:off x="19866768" y="6675967"/>
                      <a:ext cx="1517332" cy="627801"/>
                    </a:xfrm>
                    <a:custGeom>
                      <a:avLst/>
                      <a:gdLst>
                        <a:gd name="connsiteX0" fmla="*/ 0 w 1517332"/>
                        <a:gd name="connsiteY0" fmla="*/ 452065 h 627801"/>
                        <a:gd name="connsiteX1" fmla="*/ 0 w 1517332"/>
                        <a:gd name="connsiteY1" fmla="*/ 623515 h 627801"/>
                        <a:gd name="connsiteX2" fmla="*/ 38576 w 1517332"/>
                        <a:gd name="connsiteY2" fmla="*/ 482069 h 627801"/>
                        <a:gd name="connsiteX3" fmla="*/ 381476 w 1517332"/>
                        <a:gd name="connsiteY3" fmla="*/ 242039 h 627801"/>
                        <a:gd name="connsiteX4" fmla="*/ 715804 w 1517332"/>
                        <a:gd name="connsiteY4" fmla="*/ 186318 h 627801"/>
                        <a:gd name="connsiteX5" fmla="*/ 1204437 w 1517332"/>
                        <a:gd name="connsiteY5" fmla="*/ 272043 h 627801"/>
                        <a:gd name="connsiteX6" fmla="*/ 1294448 w 1517332"/>
                        <a:gd name="connsiteY6" fmla="*/ 314906 h 627801"/>
                        <a:gd name="connsiteX7" fmla="*/ 1517332 w 1517332"/>
                        <a:gd name="connsiteY7" fmla="*/ 627801 h 627801"/>
                        <a:gd name="connsiteX8" fmla="*/ 1517332 w 1517332"/>
                        <a:gd name="connsiteY8" fmla="*/ 456351 h 627801"/>
                        <a:gd name="connsiteX9" fmla="*/ 822961 w 1517332"/>
                        <a:gd name="connsiteY9" fmla="*/ 2009 h 627801"/>
                        <a:gd name="connsiteX10" fmla="*/ 0 w 1517332"/>
                        <a:gd name="connsiteY10" fmla="*/ 452065 h 62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7801">
                          <a:moveTo>
                            <a:pt x="0" y="452065"/>
                          </a:moveTo>
                          <a:lnTo>
                            <a:pt x="0" y="623515"/>
                          </a:lnTo>
                          <a:cubicBezTo>
                            <a:pt x="0" y="576366"/>
                            <a:pt x="12858" y="524932"/>
                            <a:pt x="38576" y="482069"/>
                          </a:cubicBezTo>
                          <a:cubicBezTo>
                            <a:pt x="115729" y="357768"/>
                            <a:pt x="244317" y="289188"/>
                            <a:pt x="381476" y="242039"/>
                          </a:cubicBezTo>
                          <a:cubicBezTo>
                            <a:pt x="497205" y="207749"/>
                            <a:pt x="595789" y="190604"/>
                            <a:pt x="715804" y="186318"/>
                          </a:cubicBezTo>
                          <a:cubicBezTo>
                            <a:pt x="882968" y="182032"/>
                            <a:pt x="1050131" y="203463"/>
                            <a:pt x="1204437" y="272043"/>
                          </a:cubicBezTo>
                          <a:cubicBezTo>
                            <a:pt x="1234440" y="284901"/>
                            <a:pt x="1264444" y="297760"/>
                            <a:pt x="1294448" y="314906"/>
                          </a:cubicBezTo>
                          <a:cubicBezTo>
                            <a:pt x="1444467" y="400631"/>
                            <a:pt x="1517332" y="516359"/>
                            <a:pt x="1517332" y="627801"/>
                          </a:cubicBezTo>
                          <a:lnTo>
                            <a:pt x="1517332" y="456351"/>
                          </a:lnTo>
                          <a:cubicBezTo>
                            <a:pt x="1517332" y="190604"/>
                            <a:pt x="1183005" y="23440"/>
                            <a:pt x="822961" y="2009"/>
                          </a:cubicBezTo>
                          <a:cubicBezTo>
                            <a:pt x="428625" y="-19422"/>
                            <a:pt x="0" y="130597"/>
                            <a:pt x="0" y="452065"/>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0" name="Freeform: Shape 399">
                      <a:extLst>
                        <a:ext uri="{FF2B5EF4-FFF2-40B4-BE49-F238E27FC236}">
                          <a16:creationId xmlns:a16="http://schemas.microsoft.com/office/drawing/2014/main" id="{B1D82235-AD08-A92D-2BCA-D1AE0BD8FFCA}"/>
                        </a:ext>
                      </a:extLst>
                    </p:cNvPr>
                    <p:cNvSpPr/>
                    <p:nvPr/>
                  </p:nvSpPr>
                  <p:spPr>
                    <a:xfrm>
                      <a:off x="19869971" y="6776561"/>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1" name="Freeform: Shape 400">
                      <a:extLst>
                        <a:ext uri="{FF2B5EF4-FFF2-40B4-BE49-F238E27FC236}">
                          <a16:creationId xmlns:a16="http://schemas.microsoft.com/office/drawing/2014/main" id="{8D398F43-BB52-712D-7B67-864453F0D2CB}"/>
                        </a:ext>
                      </a:extLst>
                    </p:cNvPr>
                    <p:cNvSpPr/>
                    <p:nvPr/>
                  </p:nvSpPr>
                  <p:spPr>
                    <a:xfrm>
                      <a:off x="20844033" y="7252334"/>
                      <a:ext cx="647224" cy="548640"/>
                    </a:xfrm>
                    <a:custGeom>
                      <a:avLst/>
                      <a:gdLst>
                        <a:gd name="connsiteX0" fmla="*/ 0 w 647224"/>
                        <a:gd name="connsiteY0" fmla="*/ 377190 h 548640"/>
                        <a:gd name="connsiteX1" fmla="*/ 0 w 647224"/>
                        <a:gd name="connsiteY1" fmla="*/ 548640 h 548640"/>
                        <a:gd name="connsiteX2" fmla="*/ 240030 w 647224"/>
                        <a:gd name="connsiteY2" fmla="*/ 488633 h 548640"/>
                        <a:gd name="connsiteX3" fmla="*/ 240030 w 647224"/>
                        <a:gd name="connsiteY3" fmla="*/ 317183 h 548640"/>
                        <a:gd name="connsiteX4" fmla="*/ 0 w 647224"/>
                        <a:gd name="connsiteY4" fmla="*/ 377190 h 548640"/>
                        <a:gd name="connsiteX5" fmla="*/ 0 w 647224"/>
                        <a:gd name="connsiteY5" fmla="*/ 377190 h 548640"/>
                        <a:gd name="connsiteX6" fmla="*/ 638652 w 647224"/>
                        <a:gd name="connsiteY6" fmla="*/ 171450 h 548640"/>
                        <a:gd name="connsiteX7" fmla="*/ 647224 w 647224"/>
                        <a:gd name="connsiteY7" fmla="*/ 85725 h 548640"/>
                        <a:gd name="connsiteX8" fmla="*/ 638652 w 647224"/>
                        <a:gd name="connsiteY8" fmla="*/ 0 h 548640"/>
                        <a:gd name="connsiteX9" fmla="*/ 540068 w 647224"/>
                        <a:gd name="connsiteY9" fmla="*/ 141446 h 548640"/>
                        <a:gd name="connsiteX10" fmla="*/ 540068 w 647224"/>
                        <a:gd name="connsiteY10" fmla="*/ 312896 h 548640"/>
                        <a:gd name="connsiteX11" fmla="*/ 561499 w 647224"/>
                        <a:gd name="connsiteY11" fmla="*/ 291465 h 548640"/>
                        <a:gd name="connsiteX12" fmla="*/ 638652 w 647224"/>
                        <a:gd name="connsiteY12" fmla="*/ 17145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8640">
                          <a:moveTo>
                            <a:pt x="0" y="377190"/>
                          </a:moveTo>
                          <a:lnTo>
                            <a:pt x="0" y="548640"/>
                          </a:lnTo>
                          <a:cubicBezTo>
                            <a:pt x="81440" y="535781"/>
                            <a:pt x="162878" y="518637"/>
                            <a:pt x="240030" y="488633"/>
                          </a:cubicBezTo>
                          <a:lnTo>
                            <a:pt x="240030" y="317183"/>
                          </a:lnTo>
                          <a:cubicBezTo>
                            <a:pt x="162878" y="342900"/>
                            <a:pt x="77153" y="364331"/>
                            <a:pt x="0" y="377190"/>
                          </a:cubicBezTo>
                          <a:lnTo>
                            <a:pt x="0" y="377190"/>
                          </a:lnTo>
                          <a:close/>
                          <a:moveTo>
                            <a:pt x="638652" y="171450"/>
                          </a:moveTo>
                          <a:lnTo>
                            <a:pt x="647224" y="85725"/>
                          </a:lnTo>
                          <a:lnTo>
                            <a:pt x="638652" y="0"/>
                          </a:lnTo>
                          <a:cubicBezTo>
                            <a:pt x="617221" y="51435"/>
                            <a:pt x="578644" y="102870"/>
                            <a:pt x="540068" y="141446"/>
                          </a:cubicBezTo>
                          <a:lnTo>
                            <a:pt x="540068" y="312896"/>
                          </a:lnTo>
                          <a:cubicBezTo>
                            <a:pt x="548641" y="304324"/>
                            <a:pt x="552927" y="300038"/>
                            <a:pt x="561499" y="291465"/>
                          </a:cubicBezTo>
                          <a:cubicBezTo>
                            <a:pt x="595790" y="257175"/>
                            <a:pt x="621506" y="214313"/>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2" name="Freeform: Shape 401">
                      <a:extLst>
                        <a:ext uri="{FF2B5EF4-FFF2-40B4-BE49-F238E27FC236}">
                          <a16:creationId xmlns:a16="http://schemas.microsoft.com/office/drawing/2014/main" id="{7627E1AF-A9A7-26E7-45DC-12D0C3329E74}"/>
                        </a:ext>
                      </a:extLst>
                    </p:cNvPr>
                    <p:cNvSpPr/>
                    <p:nvPr/>
                  </p:nvSpPr>
                  <p:spPr>
                    <a:xfrm>
                      <a:off x="21379814" y="6819423"/>
                      <a:ext cx="81439" cy="218598"/>
                    </a:xfrm>
                    <a:custGeom>
                      <a:avLst/>
                      <a:gdLst>
                        <a:gd name="connsiteX0" fmla="*/ 81440 w 81439"/>
                        <a:gd name="connsiteY0" fmla="*/ 0 h 218598"/>
                        <a:gd name="connsiteX1" fmla="*/ 81440 w 81439"/>
                        <a:gd name="connsiteY1" fmla="*/ 171450 h 218598"/>
                        <a:gd name="connsiteX2" fmla="*/ 0 w 81439"/>
                        <a:gd name="connsiteY2" fmla="*/ 218598 h 218598"/>
                        <a:gd name="connsiteX3" fmla="*/ 4287 w 81439"/>
                        <a:gd name="connsiteY3" fmla="*/ 47148 h 218598"/>
                      </a:gdLst>
                      <a:ahLst/>
                      <a:cxnLst>
                        <a:cxn ang="0">
                          <a:pos x="connsiteX0" y="connsiteY0"/>
                        </a:cxn>
                        <a:cxn ang="0">
                          <a:pos x="connsiteX1" y="connsiteY1"/>
                        </a:cxn>
                        <a:cxn ang="0">
                          <a:pos x="connsiteX2" y="connsiteY2"/>
                        </a:cxn>
                        <a:cxn ang="0">
                          <a:pos x="connsiteX3" y="connsiteY3"/>
                        </a:cxn>
                      </a:cxnLst>
                      <a:rect l="l" t="t" r="r" b="b"/>
                      <a:pathLst>
                        <a:path w="81439" h="218598">
                          <a:moveTo>
                            <a:pt x="81440" y="0"/>
                          </a:moveTo>
                          <a:lnTo>
                            <a:pt x="81440" y="171450"/>
                          </a:lnTo>
                          <a:lnTo>
                            <a:pt x="0" y="218598"/>
                          </a:lnTo>
                          <a:lnTo>
                            <a:pt x="4287" y="4714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3" name="Freeform: Shape 402">
                      <a:extLst>
                        <a:ext uri="{FF2B5EF4-FFF2-40B4-BE49-F238E27FC236}">
                          <a16:creationId xmlns:a16="http://schemas.microsoft.com/office/drawing/2014/main" id="{1D96DE33-12DA-238D-17E5-D520A4A60586}"/>
                        </a:ext>
                      </a:extLst>
                    </p:cNvPr>
                    <p:cNvSpPr/>
                    <p:nvPr/>
                  </p:nvSpPr>
                  <p:spPr>
                    <a:xfrm>
                      <a:off x="19772470" y="6819423"/>
                      <a:ext cx="642937" cy="977264"/>
                    </a:xfrm>
                    <a:custGeom>
                      <a:avLst/>
                      <a:gdLst>
                        <a:gd name="connsiteX0" fmla="*/ 94298 w 642937"/>
                        <a:gd name="connsiteY0" fmla="*/ 47148 h 977264"/>
                        <a:gd name="connsiteX1" fmla="*/ 94298 w 642937"/>
                        <a:gd name="connsiteY1" fmla="*/ 218598 h 977264"/>
                        <a:gd name="connsiteX2" fmla="*/ 12860 w 642937"/>
                        <a:gd name="connsiteY2" fmla="*/ 171450 h 977264"/>
                        <a:gd name="connsiteX3" fmla="*/ 12860 w 642937"/>
                        <a:gd name="connsiteY3" fmla="*/ 0 h 977264"/>
                        <a:gd name="connsiteX4" fmla="*/ 94298 w 642937"/>
                        <a:gd name="connsiteY4" fmla="*/ 47148 h 977264"/>
                        <a:gd name="connsiteX5" fmla="*/ 94298 w 642937"/>
                        <a:gd name="connsiteY5" fmla="*/ 47148 h 977264"/>
                        <a:gd name="connsiteX6" fmla="*/ 642938 w 642937"/>
                        <a:gd name="connsiteY6" fmla="*/ 977265 h 977264"/>
                        <a:gd name="connsiteX7" fmla="*/ 642938 w 642937"/>
                        <a:gd name="connsiteY7" fmla="*/ 977265 h 977264"/>
                        <a:gd name="connsiteX8" fmla="*/ 642938 w 642937"/>
                        <a:gd name="connsiteY8" fmla="*/ 805815 h 977264"/>
                        <a:gd name="connsiteX9" fmla="*/ 398622 w 642937"/>
                        <a:gd name="connsiteY9" fmla="*/ 745807 h 977264"/>
                        <a:gd name="connsiteX10" fmla="*/ 398622 w 642937"/>
                        <a:gd name="connsiteY10" fmla="*/ 745807 h 977264"/>
                        <a:gd name="connsiteX11" fmla="*/ 398622 w 642937"/>
                        <a:gd name="connsiteY11" fmla="*/ 917257 h 977264"/>
                        <a:gd name="connsiteX12" fmla="*/ 642938 w 642937"/>
                        <a:gd name="connsiteY12" fmla="*/ 977265 h 977264"/>
                        <a:gd name="connsiteX13" fmla="*/ 642938 w 642937"/>
                        <a:gd name="connsiteY13" fmla="*/ 977265 h 977264"/>
                        <a:gd name="connsiteX14" fmla="*/ 0 w 642937"/>
                        <a:gd name="connsiteY14" fmla="*/ 437197 h 977264"/>
                        <a:gd name="connsiteX15" fmla="*/ 0 w 642937"/>
                        <a:gd name="connsiteY15" fmla="*/ 608647 h 977264"/>
                        <a:gd name="connsiteX16" fmla="*/ 102871 w 642937"/>
                        <a:gd name="connsiteY16" fmla="*/ 750094 h 977264"/>
                        <a:gd name="connsiteX17" fmla="*/ 102871 w 642937"/>
                        <a:gd name="connsiteY17" fmla="*/ 578644 h 977264"/>
                        <a:gd name="connsiteX18" fmla="*/ 0 w 642937"/>
                        <a:gd name="connsiteY18" fmla="*/ 437197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7264">
                          <a:moveTo>
                            <a:pt x="94298" y="47148"/>
                          </a:moveTo>
                          <a:lnTo>
                            <a:pt x="94298" y="218598"/>
                          </a:lnTo>
                          <a:lnTo>
                            <a:pt x="12860" y="171450"/>
                          </a:lnTo>
                          <a:lnTo>
                            <a:pt x="12860" y="0"/>
                          </a:lnTo>
                          <a:lnTo>
                            <a:pt x="94298" y="47148"/>
                          </a:lnTo>
                          <a:lnTo>
                            <a:pt x="94298" y="47148"/>
                          </a:lnTo>
                          <a:close/>
                          <a:moveTo>
                            <a:pt x="642938" y="977265"/>
                          </a:moveTo>
                          <a:lnTo>
                            <a:pt x="642938" y="977265"/>
                          </a:lnTo>
                          <a:lnTo>
                            <a:pt x="642938" y="805815"/>
                          </a:lnTo>
                          <a:cubicBezTo>
                            <a:pt x="561499" y="792956"/>
                            <a:pt x="475774" y="775811"/>
                            <a:pt x="398622" y="745807"/>
                          </a:cubicBezTo>
                          <a:lnTo>
                            <a:pt x="398622" y="745807"/>
                          </a:lnTo>
                          <a:lnTo>
                            <a:pt x="398622" y="917257"/>
                          </a:lnTo>
                          <a:cubicBezTo>
                            <a:pt x="480061" y="947261"/>
                            <a:pt x="561499" y="968692"/>
                            <a:pt x="642938" y="977265"/>
                          </a:cubicBezTo>
                          <a:lnTo>
                            <a:pt x="642938" y="977265"/>
                          </a:lnTo>
                          <a:close/>
                          <a:moveTo>
                            <a:pt x="0" y="437197"/>
                          </a:moveTo>
                          <a:lnTo>
                            <a:pt x="0" y="608647"/>
                          </a:lnTo>
                          <a:cubicBezTo>
                            <a:pt x="21431" y="655796"/>
                            <a:pt x="55722" y="702945"/>
                            <a:pt x="102871" y="750094"/>
                          </a:cubicBezTo>
                          <a:lnTo>
                            <a:pt x="102871" y="578644"/>
                          </a:lnTo>
                          <a:cubicBezTo>
                            <a:pt x="51436" y="531495"/>
                            <a:pt x="17146" y="484346"/>
                            <a:pt x="0" y="43719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4" name="Freeform: Shape 403">
                      <a:extLst>
                        <a:ext uri="{FF2B5EF4-FFF2-40B4-BE49-F238E27FC236}">
                          <a16:creationId xmlns:a16="http://schemas.microsoft.com/office/drawing/2014/main" id="{ED93ABBB-5151-4FC3-0CC2-FBA838C51910}"/>
                        </a:ext>
                      </a:extLst>
                    </p:cNvPr>
                    <p:cNvSpPr/>
                    <p:nvPr/>
                  </p:nvSpPr>
                  <p:spPr>
                    <a:xfrm>
                      <a:off x="21482685" y="7256620"/>
                      <a:ext cx="115727" cy="167163"/>
                    </a:xfrm>
                    <a:custGeom>
                      <a:avLst/>
                      <a:gdLst>
                        <a:gd name="connsiteX0" fmla="*/ 115728 w 115727"/>
                        <a:gd name="connsiteY0" fmla="*/ 0 h 167163"/>
                        <a:gd name="connsiteX1" fmla="*/ 115728 w 115727"/>
                        <a:gd name="connsiteY1" fmla="*/ 167164 h 167163"/>
                        <a:gd name="connsiteX2" fmla="*/ 0 w 115727"/>
                        <a:gd name="connsiteY2" fmla="*/ 167164 h 167163"/>
                        <a:gd name="connsiteX3" fmla="*/ 0 w 115727"/>
                        <a:gd name="connsiteY3" fmla="*/ 0 h 167163"/>
                      </a:gdLst>
                      <a:ahLst/>
                      <a:cxnLst>
                        <a:cxn ang="0">
                          <a:pos x="connsiteX0" y="connsiteY0"/>
                        </a:cxn>
                        <a:cxn ang="0">
                          <a:pos x="connsiteX1" y="connsiteY1"/>
                        </a:cxn>
                        <a:cxn ang="0">
                          <a:pos x="connsiteX2" y="connsiteY2"/>
                        </a:cxn>
                        <a:cxn ang="0">
                          <a:pos x="connsiteX3" y="connsiteY3"/>
                        </a:cxn>
                      </a:cxnLst>
                      <a:rect l="l" t="t" r="r" b="b"/>
                      <a:pathLst>
                        <a:path w="115727" h="167163">
                          <a:moveTo>
                            <a:pt x="115728" y="0"/>
                          </a:moveTo>
                          <a:lnTo>
                            <a:pt x="115728" y="167164"/>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5" name="Freeform: Shape 404">
                      <a:extLst>
                        <a:ext uri="{FF2B5EF4-FFF2-40B4-BE49-F238E27FC236}">
                          <a16:creationId xmlns:a16="http://schemas.microsoft.com/office/drawing/2014/main" id="{917C7790-55A9-F426-C830-C829A995350A}"/>
                        </a:ext>
                      </a:extLst>
                    </p:cNvPr>
                    <p:cNvSpPr/>
                    <p:nvPr/>
                  </p:nvSpPr>
                  <p:spPr>
                    <a:xfrm>
                      <a:off x="19656742" y="7256620"/>
                      <a:ext cx="115727" cy="167163"/>
                    </a:xfrm>
                    <a:custGeom>
                      <a:avLst/>
                      <a:gdLst>
                        <a:gd name="connsiteX0" fmla="*/ 115728 w 115727"/>
                        <a:gd name="connsiteY0" fmla="*/ 0 h 167163"/>
                        <a:gd name="connsiteX1" fmla="*/ 111443 w 115727"/>
                        <a:gd name="connsiteY1" fmla="*/ 167164 h 167163"/>
                        <a:gd name="connsiteX2" fmla="*/ 0 w 115727"/>
                        <a:gd name="connsiteY2" fmla="*/ 167164 h 167163"/>
                        <a:gd name="connsiteX3" fmla="*/ 0 w 115727"/>
                        <a:gd name="connsiteY3" fmla="*/ 0 h 167163"/>
                      </a:gdLst>
                      <a:ahLst/>
                      <a:cxnLst>
                        <a:cxn ang="0">
                          <a:pos x="connsiteX0" y="connsiteY0"/>
                        </a:cxn>
                        <a:cxn ang="0">
                          <a:pos x="connsiteX1" y="connsiteY1"/>
                        </a:cxn>
                        <a:cxn ang="0">
                          <a:pos x="connsiteX2" y="connsiteY2"/>
                        </a:cxn>
                        <a:cxn ang="0">
                          <a:pos x="connsiteX3" y="connsiteY3"/>
                        </a:cxn>
                      </a:cxnLst>
                      <a:rect l="l" t="t" r="r" b="b"/>
                      <a:pathLst>
                        <a:path w="115727" h="167163">
                          <a:moveTo>
                            <a:pt x="115728" y="0"/>
                          </a:moveTo>
                          <a:lnTo>
                            <a:pt x="111443" y="167164"/>
                          </a:lnTo>
                          <a:lnTo>
                            <a:pt x="0" y="167164"/>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6" name="Freeform: Shape 405">
                      <a:extLst>
                        <a:ext uri="{FF2B5EF4-FFF2-40B4-BE49-F238E27FC236}">
                          <a16:creationId xmlns:a16="http://schemas.microsoft.com/office/drawing/2014/main" id="{62907F75-1D6E-DA0C-5EA3-8EB09784207C}"/>
                        </a:ext>
                      </a:extLst>
                    </p:cNvPr>
                    <p:cNvSpPr/>
                    <p:nvPr/>
                  </p:nvSpPr>
                  <p:spPr>
                    <a:xfrm>
                      <a:off x="21084063" y="7569517"/>
                      <a:ext cx="81438" cy="218598"/>
                    </a:xfrm>
                    <a:custGeom>
                      <a:avLst/>
                      <a:gdLst>
                        <a:gd name="connsiteX0" fmla="*/ 81438 w 81438"/>
                        <a:gd name="connsiteY0" fmla="*/ 47148 h 218598"/>
                        <a:gd name="connsiteX1" fmla="*/ 81438 w 81438"/>
                        <a:gd name="connsiteY1" fmla="*/ 218598 h 218598"/>
                        <a:gd name="connsiteX2" fmla="*/ 0 w 81438"/>
                        <a:gd name="connsiteY2" fmla="*/ 171450 h 218598"/>
                        <a:gd name="connsiteX3" fmla="*/ 0 w 81438"/>
                        <a:gd name="connsiteY3" fmla="*/ 0 h 218598"/>
                      </a:gdLst>
                      <a:ahLst/>
                      <a:cxnLst>
                        <a:cxn ang="0">
                          <a:pos x="connsiteX0" y="connsiteY0"/>
                        </a:cxn>
                        <a:cxn ang="0">
                          <a:pos x="connsiteX1" y="connsiteY1"/>
                        </a:cxn>
                        <a:cxn ang="0">
                          <a:pos x="connsiteX2" y="connsiteY2"/>
                        </a:cxn>
                        <a:cxn ang="0">
                          <a:pos x="connsiteX3" y="connsiteY3"/>
                        </a:cxn>
                      </a:cxnLst>
                      <a:rect l="l" t="t" r="r" b="b"/>
                      <a:pathLst>
                        <a:path w="81438" h="218598">
                          <a:moveTo>
                            <a:pt x="81438" y="47148"/>
                          </a:moveTo>
                          <a:lnTo>
                            <a:pt x="81438" y="218598"/>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7" name="Freeform: Shape 406">
                      <a:extLst>
                        <a:ext uri="{FF2B5EF4-FFF2-40B4-BE49-F238E27FC236}">
                          <a16:creationId xmlns:a16="http://schemas.microsoft.com/office/drawing/2014/main" id="{D749E739-87B3-B6C3-3134-DB190099AB30}"/>
                        </a:ext>
                      </a:extLst>
                    </p:cNvPr>
                    <p:cNvSpPr/>
                    <p:nvPr/>
                  </p:nvSpPr>
                  <p:spPr>
                    <a:xfrm>
                      <a:off x="20093939" y="7569517"/>
                      <a:ext cx="81439" cy="218598"/>
                    </a:xfrm>
                    <a:custGeom>
                      <a:avLst/>
                      <a:gdLst>
                        <a:gd name="connsiteX0" fmla="*/ 81440 w 81439"/>
                        <a:gd name="connsiteY0" fmla="*/ 0 h 218598"/>
                        <a:gd name="connsiteX1" fmla="*/ 81440 w 81439"/>
                        <a:gd name="connsiteY1" fmla="*/ 171450 h 218598"/>
                        <a:gd name="connsiteX2" fmla="*/ 0 w 81439"/>
                        <a:gd name="connsiteY2" fmla="*/ 218598 h 218598"/>
                        <a:gd name="connsiteX3" fmla="*/ 0 w 81439"/>
                        <a:gd name="connsiteY3" fmla="*/ 47148 h 218598"/>
                      </a:gdLst>
                      <a:ahLst/>
                      <a:cxnLst>
                        <a:cxn ang="0">
                          <a:pos x="connsiteX0" y="connsiteY0"/>
                        </a:cxn>
                        <a:cxn ang="0">
                          <a:pos x="connsiteX1" y="connsiteY1"/>
                        </a:cxn>
                        <a:cxn ang="0">
                          <a:pos x="connsiteX2" y="connsiteY2"/>
                        </a:cxn>
                        <a:cxn ang="0">
                          <a:pos x="connsiteX3" y="connsiteY3"/>
                        </a:cxn>
                      </a:cxnLst>
                      <a:rect l="l" t="t" r="r" b="b"/>
                      <a:pathLst>
                        <a:path w="81439" h="218598">
                          <a:moveTo>
                            <a:pt x="81440" y="0"/>
                          </a:moveTo>
                          <a:lnTo>
                            <a:pt x="81440" y="171450"/>
                          </a:lnTo>
                          <a:lnTo>
                            <a:pt x="0" y="218598"/>
                          </a:lnTo>
                          <a:lnTo>
                            <a:pt x="0" y="4714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8" name="Freeform: Shape 407">
                      <a:extLst>
                        <a:ext uri="{FF2B5EF4-FFF2-40B4-BE49-F238E27FC236}">
                          <a16:creationId xmlns:a16="http://schemas.microsoft.com/office/drawing/2014/main" id="{64493160-7F70-DD7A-6FDB-E85B98D759D2}"/>
                        </a:ext>
                      </a:extLst>
                    </p:cNvPr>
                    <p:cNvSpPr/>
                    <p:nvPr/>
                  </p:nvSpPr>
                  <p:spPr>
                    <a:xfrm>
                      <a:off x="19631025" y="7128033"/>
                      <a:ext cx="462914" cy="660082"/>
                    </a:xfrm>
                    <a:custGeom>
                      <a:avLst/>
                      <a:gdLst>
                        <a:gd name="connsiteX0" fmla="*/ 462915 w 462914"/>
                        <a:gd name="connsiteY0" fmla="*/ 488632 h 660082"/>
                        <a:gd name="connsiteX1" fmla="*/ 158592 w 462914"/>
                        <a:gd name="connsiteY1" fmla="*/ 312896 h 660082"/>
                        <a:gd name="connsiteX2" fmla="*/ 158592 w 462914"/>
                        <a:gd name="connsiteY2" fmla="*/ 484346 h 660082"/>
                        <a:gd name="connsiteX3" fmla="*/ 462915 w 462914"/>
                        <a:gd name="connsiteY3" fmla="*/ 660082 h 660082"/>
                        <a:gd name="connsiteX4" fmla="*/ 462915 w 462914"/>
                        <a:gd name="connsiteY4" fmla="*/ 660082 h 660082"/>
                        <a:gd name="connsiteX5" fmla="*/ 462915 w 462914"/>
                        <a:gd name="connsiteY5" fmla="*/ 488632 h 660082"/>
                        <a:gd name="connsiteX6" fmla="*/ 462915 w 462914"/>
                        <a:gd name="connsiteY6" fmla="*/ 488632 h 660082"/>
                        <a:gd name="connsiteX7" fmla="*/ 0 w 462914"/>
                        <a:gd name="connsiteY7" fmla="*/ 0 h 660082"/>
                        <a:gd name="connsiteX8" fmla="*/ 0 w 462914"/>
                        <a:gd name="connsiteY8" fmla="*/ 171450 h 660082"/>
                        <a:gd name="connsiteX9" fmla="*/ 25718 w 462914"/>
                        <a:gd name="connsiteY9" fmla="*/ 295751 h 660082"/>
                        <a:gd name="connsiteX10" fmla="*/ 25718 w 462914"/>
                        <a:gd name="connsiteY10" fmla="*/ 124301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2"/>
                          </a:moveTo>
                          <a:cubicBezTo>
                            <a:pt x="355758" y="450056"/>
                            <a:pt x="244317" y="390048"/>
                            <a:pt x="158592" y="312896"/>
                          </a:cubicBezTo>
                          <a:lnTo>
                            <a:pt x="158592" y="484346"/>
                          </a:lnTo>
                          <a:cubicBezTo>
                            <a:pt x="240030" y="557213"/>
                            <a:pt x="355758" y="621506"/>
                            <a:pt x="462915" y="660082"/>
                          </a:cubicBezTo>
                          <a:lnTo>
                            <a:pt x="462915" y="660082"/>
                          </a:lnTo>
                          <a:lnTo>
                            <a:pt x="462915" y="488632"/>
                          </a:lnTo>
                          <a:lnTo>
                            <a:pt x="462915" y="488632"/>
                          </a:lnTo>
                          <a:close/>
                          <a:moveTo>
                            <a:pt x="0" y="0"/>
                          </a:moveTo>
                          <a:lnTo>
                            <a:pt x="0" y="171450"/>
                          </a:lnTo>
                          <a:cubicBezTo>
                            <a:pt x="0" y="214313"/>
                            <a:pt x="8573" y="257175"/>
                            <a:pt x="25718" y="295751"/>
                          </a:cubicBezTo>
                          <a:lnTo>
                            <a:pt x="25718" y="124301"/>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09" name="Freeform: Shape 408">
                      <a:extLst>
                        <a:ext uri="{FF2B5EF4-FFF2-40B4-BE49-F238E27FC236}">
                          <a16:creationId xmlns:a16="http://schemas.microsoft.com/office/drawing/2014/main" id="{79A771A1-9E80-5287-DA56-0A1625176D3A}"/>
                        </a:ext>
                      </a:extLst>
                    </p:cNvPr>
                    <p:cNvSpPr/>
                    <p:nvPr/>
                  </p:nvSpPr>
                  <p:spPr>
                    <a:xfrm>
                      <a:off x="19634239" y="6553675"/>
                      <a:ext cx="1986677" cy="1157287"/>
                    </a:xfrm>
                    <a:custGeom>
                      <a:avLst/>
                      <a:gdLst>
                        <a:gd name="connsiteX0" fmla="*/ 1531263 w 1986677"/>
                        <a:gd name="connsiteY0" fmla="*/ 887254 h 1157287"/>
                        <a:gd name="connsiteX1" fmla="*/ 459700 w 1986677"/>
                        <a:gd name="connsiteY1" fmla="*/ 887254 h 1157287"/>
                        <a:gd name="connsiteX2" fmla="*/ 455415 w 1986677"/>
                        <a:gd name="connsiteY2" fmla="*/ 265748 h 1157287"/>
                        <a:gd name="connsiteX3" fmla="*/ 1526977 w 1986677"/>
                        <a:gd name="connsiteY3" fmla="*/ 265748 h 1157287"/>
                        <a:gd name="connsiteX4" fmla="*/ 1531263 w 1986677"/>
                        <a:gd name="connsiteY4" fmla="*/ 887254 h 1157287"/>
                        <a:gd name="connsiteX5" fmla="*/ 1531263 w 1986677"/>
                        <a:gd name="connsiteY5" fmla="*/ 887254 h 1157287"/>
                        <a:gd name="connsiteX6" fmla="*/ 1964174 w 1986677"/>
                        <a:gd name="connsiteY6" fmla="*/ 454342 h 1157287"/>
                        <a:gd name="connsiteX7" fmla="*/ 1848446 w 1986677"/>
                        <a:gd name="connsiteY7" fmla="*/ 454342 h 1157287"/>
                        <a:gd name="connsiteX8" fmla="*/ 1745575 w 1986677"/>
                        <a:gd name="connsiteY8" fmla="*/ 312896 h 1157287"/>
                        <a:gd name="connsiteX9" fmla="*/ 1827015 w 1986677"/>
                        <a:gd name="connsiteY9" fmla="*/ 265748 h 1157287"/>
                        <a:gd name="connsiteX10" fmla="*/ 1694141 w 1986677"/>
                        <a:gd name="connsiteY10" fmla="*/ 167164 h 1157287"/>
                        <a:gd name="connsiteX11" fmla="*/ 1526977 w 1986677"/>
                        <a:gd name="connsiteY11" fmla="*/ 90011 h 1157287"/>
                        <a:gd name="connsiteX12" fmla="*/ 1445538 w 1986677"/>
                        <a:gd name="connsiteY12" fmla="*/ 137160 h 1157287"/>
                        <a:gd name="connsiteX13" fmla="*/ 1201222 w 1986677"/>
                        <a:gd name="connsiteY13" fmla="*/ 77152 h 1157287"/>
                        <a:gd name="connsiteX14" fmla="*/ 1201222 w 1986677"/>
                        <a:gd name="connsiteY14" fmla="*/ 12859 h 1157287"/>
                        <a:gd name="connsiteX15" fmla="*/ 776884 w 1986677"/>
                        <a:gd name="connsiteY15" fmla="*/ 12859 h 1157287"/>
                        <a:gd name="connsiteX16" fmla="*/ 776884 w 1986677"/>
                        <a:gd name="connsiteY16" fmla="*/ 77152 h 1157287"/>
                        <a:gd name="connsiteX17" fmla="*/ 536853 w 1986677"/>
                        <a:gd name="connsiteY17" fmla="*/ 137160 h 1157287"/>
                        <a:gd name="connsiteX18" fmla="*/ 455415 w 1986677"/>
                        <a:gd name="connsiteY18" fmla="*/ 90011 h 1157287"/>
                        <a:gd name="connsiteX19" fmla="*/ 288250 w 1986677"/>
                        <a:gd name="connsiteY19" fmla="*/ 167164 h 1157287"/>
                        <a:gd name="connsiteX20" fmla="*/ 155377 w 1986677"/>
                        <a:gd name="connsiteY20" fmla="*/ 265748 h 1157287"/>
                        <a:gd name="connsiteX21" fmla="*/ 236816 w 1986677"/>
                        <a:gd name="connsiteY21" fmla="*/ 312896 h 1157287"/>
                        <a:gd name="connsiteX22" fmla="*/ 138231 w 1986677"/>
                        <a:gd name="connsiteY22" fmla="*/ 454342 h 1157287"/>
                        <a:gd name="connsiteX23" fmla="*/ 22503 w 1986677"/>
                        <a:gd name="connsiteY23" fmla="*/ 454342 h 1157287"/>
                        <a:gd name="connsiteX24" fmla="*/ 22503 w 1986677"/>
                        <a:gd name="connsiteY24" fmla="*/ 702945 h 1157287"/>
                        <a:gd name="connsiteX25" fmla="*/ 138231 w 1986677"/>
                        <a:gd name="connsiteY25" fmla="*/ 702945 h 1157287"/>
                        <a:gd name="connsiteX26" fmla="*/ 241102 w 1986677"/>
                        <a:gd name="connsiteY26" fmla="*/ 844392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7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7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2 h 1157287"/>
                        <a:gd name="connsiteX40" fmla="*/ 1848446 w 1986677"/>
                        <a:gd name="connsiteY40" fmla="*/ 702945 h 1157287"/>
                        <a:gd name="connsiteX41" fmla="*/ 1964174 w 1986677"/>
                        <a:gd name="connsiteY41" fmla="*/ 702945 h 1157287"/>
                        <a:gd name="connsiteX42" fmla="*/ 1964174 w 1986677"/>
                        <a:gd name="connsiteY42" fmla="*/ 454342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87254"/>
                          </a:moveTo>
                          <a:cubicBezTo>
                            <a:pt x="1235512" y="1058704"/>
                            <a:pt x="755452" y="1058704"/>
                            <a:pt x="459700" y="887254"/>
                          </a:cubicBezTo>
                          <a:cubicBezTo>
                            <a:pt x="163949" y="715804"/>
                            <a:pt x="159662" y="437198"/>
                            <a:pt x="455415" y="265748"/>
                          </a:cubicBezTo>
                          <a:cubicBezTo>
                            <a:pt x="751166" y="94298"/>
                            <a:pt x="1231225" y="94298"/>
                            <a:pt x="1526977" y="265748"/>
                          </a:cubicBezTo>
                          <a:cubicBezTo>
                            <a:pt x="1822728" y="437198"/>
                            <a:pt x="1827015" y="715804"/>
                            <a:pt x="1531263" y="887254"/>
                          </a:cubicBezTo>
                          <a:lnTo>
                            <a:pt x="1531263" y="887254"/>
                          </a:lnTo>
                          <a:close/>
                          <a:moveTo>
                            <a:pt x="1964174" y="454342"/>
                          </a:moveTo>
                          <a:lnTo>
                            <a:pt x="1848446" y="454342"/>
                          </a:lnTo>
                          <a:cubicBezTo>
                            <a:pt x="1827015" y="407193"/>
                            <a:pt x="1792724" y="360045"/>
                            <a:pt x="1745575" y="312896"/>
                          </a:cubicBezTo>
                          <a:lnTo>
                            <a:pt x="1827015" y="265748"/>
                          </a:lnTo>
                          <a:cubicBezTo>
                            <a:pt x="1788438" y="231458"/>
                            <a:pt x="1745575" y="197167"/>
                            <a:pt x="1694141" y="167164"/>
                          </a:cubicBezTo>
                          <a:cubicBezTo>
                            <a:pt x="1642705" y="137160"/>
                            <a:pt x="1586985" y="111442"/>
                            <a:pt x="1526977" y="90011"/>
                          </a:cubicBezTo>
                          <a:lnTo>
                            <a:pt x="1445538" y="137160"/>
                          </a:lnTo>
                          <a:cubicBezTo>
                            <a:pt x="1368386" y="111442"/>
                            <a:pt x="1286947" y="90011"/>
                            <a:pt x="1201222" y="77152"/>
                          </a:cubicBezTo>
                          <a:lnTo>
                            <a:pt x="1201222" y="12859"/>
                          </a:lnTo>
                          <a:cubicBezTo>
                            <a:pt x="1059775" y="-4286"/>
                            <a:pt x="914043" y="-4286"/>
                            <a:pt x="776884" y="12859"/>
                          </a:cubicBezTo>
                          <a:lnTo>
                            <a:pt x="776884" y="77152"/>
                          </a:lnTo>
                          <a:cubicBezTo>
                            <a:pt x="691159" y="90011"/>
                            <a:pt x="609719" y="107156"/>
                            <a:pt x="536853" y="137160"/>
                          </a:cubicBezTo>
                          <a:lnTo>
                            <a:pt x="455415" y="90011"/>
                          </a:lnTo>
                          <a:cubicBezTo>
                            <a:pt x="395406" y="111442"/>
                            <a:pt x="339685" y="137160"/>
                            <a:pt x="288250" y="167164"/>
                          </a:cubicBezTo>
                          <a:cubicBezTo>
                            <a:pt x="236816" y="197167"/>
                            <a:pt x="193953" y="231458"/>
                            <a:pt x="155377" y="265748"/>
                          </a:cubicBezTo>
                          <a:lnTo>
                            <a:pt x="236816" y="312896"/>
                          </a:lnTo>
                          <a:cubicBezTo>
                            <a:pt x="189667" y="355759"/>
                            <a:pt x="159662" y="402908"/>
                            <a:pt x="138231" y="454342"/>
                          </a:cubicBezTo>
                          <a:lnTo>
                            <a:pt x="22503" y="454342"/>
                          </a:lnTo>
                          <a:cubicBezTo>
                            <a:pt x="-7501" y="535781"/>
                            <a:pt x="-7501" y="621506"/>
                            <a:pt x="22503" y="702945"/>
                          </a:cubicBezTo>
                          <a:lnTo>
                            <a:pt x="138231" y="702945"/>
                          </a:lnTo>
                          <a:cubicBezTo>
                            <a:pt x="159662" y="750093"/>
                            <a:pt x="193953" y="797242"/>
                            <a:pt x="241102" y="844392"/>
                          </a:cubicBezTo>
                          <a:lnTo>
                            <a:pt x="159662" y="891540"/>
                          </a:lnTo>
                          <a:cubicBezTo>
                            <a:pt x="198240" y="925830"/>
                            <a:pt x="241102" y="960120"/>
                            <a:pt x="292536" y="990124"/>
                          </a:cubicBezTo>
                          <a:cubicBezTo>
                            <a:pt x="343972" y="1020127"/>
                            <a:pt x="399693" y="1045845"/>
                            <a:pt x="459700" y="1067276"/>
                          </a:cubicBezTo>
                          <a:lnTo>
                            <a:pt x="541140" y="1020127"/>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1"/>
                            <a:pt x="1449824" y="1020127"/>
                          </a:cubicBezTo>
                          <a:lnTo>
                            <a:pt x="1531263" y="1067276"/>
                          </a:lnTo>
                          <a:cubicBezTo>
                            <a:pt x="1591271" y="1045845"/>
                            <a:pt x="1646992" y="1020127"/>
                            <a:pt x="1698427" y="990124"/>
                          </a:cubicBezTo>
                          <a:cubicBezTo>
                            <a:pt x="1749862" y="960120"/>
                            <a:pt x="1792724" y="925830"/>
                            <a:pt x="1831300" y="891540"/>
                          </a:cubicBezTo>
                          <a:lnTo>
                            <a:pt x="1749862" y="844392"/>
                          </a:lnTo>
                          <a:cubicBezTo>
                            <a:pt x="1797011" y="801529"/>
                            <a:pt x="1827015" y="754380"/>
                            <a:pt x="1848446" y="702945"/>
                          </a:cubicBezTo>
                          <a:lnTo>
                            <a:pt x="1964174" y="702945"/>
                          </a:lnTo>
                          <a:cubicBezTo>
                            <a:pt x="1994178" y="621506"/>
                            <a:pt x="1994178" y="535781"/>
                            <a:pt x="1964174" y="454342"/>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410" name="Freeform: Shape 409">
                      <a:extLst>
                        <a:ext uri="{FF2B5EF4-FFF2-40B4-BE49-F238E27FC236}">
                          <a16:creationId xmlns:a16="http://schemas.microsoft.com/office/drawing/2014/main" id="{AE9C0278-223E-918B-0D88-27555B2405BE}"/>
                        </a:ext>
                      </a:extLst>
                    </p:cNvPr>
                    <p:cNvSpPr/>
                    <p:nvPr/>
                  </p:nvSpPr>
                  <p:spPr>
                    <a:xfrm>
                      <a:off x="20415408" y="7132319"/>
                      <a:ext cx="1204436" cy="745807"/>
                    </a:xfrm>
                    <a:custGeom>
                      <a:avLst/>
                      <a:gdLst>
                        <a:gd name="connsiteX0" fmla="*/ 1183005 w 1204436"/>
                        <a:gd name="connsiteY0" fmla="*/ 124302 h 745807"/>
                        <a:gd name="connsiteX1" fmla="*/ 1183005 w 1204436"/>
                        <a:gd name="connsiteY1" fmla="*/ 295752 h 745807"/>
                        <a:gd name="connsiteX2" fmla="*/ 1204437 w 1204436"/>
                        <a:gd name="connsiteY2" fmla="*/ 171450 h 745807"/>
                        <a:gd name="connsiteX3" fmla="*/ 1204437 w 1204436"/>
                        <a:gd name="connsiteY3" fmla="*/ 0 h 745807"/>
                        <a:gd name="connsiteX4" fmla="*/ 1183005 w 1204436"/>
                        <a:gd name="connsiteY4" fmla="*/ 124302 h 745807"/>
                        <a:gd name="connsiteX5" fmla="*/ 1183005 w 1204436"/>
                        <a:gd name="connsiteY5" fmla="*/ 124302 h 745807"/>
                        <a:gd name="connsiteX6" fmla="*/ 0 w 1204436"/>
                        <a:gd name="connsiteY6" fmla="*/ 561499 h 745807"/>
                        <a:gd name="connsiteX7" fmla="*/ 0 w 1204436"/>
                        <a:gd name="connsiteY7" fmla="*/ 732949 h 745807"/>
                        <a:gd name="connsiteX8" fmla="*/ 424340 w 1204436"/>
                        <a:gd name="connsiteY8" fmla="*/ 732949 h 745807"/>
                        <a:gd name="connsiteX9" fmla="*/ 424340 w 1204436"/>
                        <a:gd name="connsiteY9" fmla="*/ 561499 h 745807"/>
                        <a:gd name="connsiteX10" fmla="*/ 0 w 1204436"/>
                        <a:gd name="connsiteY10" fmla="*/ 561499 h 745807"/>
                        <a:gd name="connsiteX11" fmla="*/ 0 w 1204436"/>
                        <a:gd name="connsiteY11" fmla="*/ 561499 h 745807"/>
                        <a:gd name="connsiteX12" fmla="*/ 1050131 w 1204436"/>
                        <a:gd name="connsiteY12" fmla="*/ 480061 h 745807"/>
                        <a:gd name="connsiteX13" fmla="*/ 1050131 w 1204436"/>
                        <a:gd name="connsiteY13" fmla="*/ 308611 h 745807"/>
                        <a:gd name="connsiteX14" fmla="*/ 750094 w 1204436"/>
                        <a:gd name="connsiteY14" fmla="*/ 484346 h 745807"/>
                        <a:gd name="connsiteX15" fmla="*/ 750094 w 1204436"/>
                        <a:gd name="connsiteY15" fmla="*/ 655796 h 745807"/>
                        <a:gd name="connsiteX16" fmla="*/ 1050131 w 1204436"/>
                        <a:gd name="connsiteY16" fmla="*/ 480061 h 74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45807">
                          <a:moveTo>
                            <a:pt x="1183005" y="124302"/>
                          </a:moveTo>
                          <a:lnTo>
                            <a:pt x="1183005" y="295752"/>
                          </a:lnTo>
                          <a:cubicBezTo>
                            <a:pt x="1195865" y="257175"/>
                            <a:pt x="1204437" y="214313"/>
                            <a:pt x="1204437" y="171450"/>
                          </a:cubicBezTo>
                          <a:lnTo>
                            <a:pt x="1204437" y="0"/>
                          </a:lnTo>
                          <a:cubicBezTo>
                            <a:pt x="1204437" y="12859"/>
                            <a:pt x="1191578" y="94298"/>
                            <a:pt x="1183005" y="124302"/>
                          </a:cubicBezTo>
                          <a:lnTo>
                            <a:pt x="1183005" y="124302"/>
                          </a:lnTo>
                          <a:close/>
                          <a:moveTo>
                            <a:pt x="0" y="561499"/>
                          </a:moveTo>
                          <a:lnTo>
                            <a:pt x="0" y="732949"/>
                          </a:lnTo>
                          <a:cubicBezTo>
                            <a:pt x="141447" y="750094"/>
                            <a:pt x="287179" y="750094"/>
                            <a:pt x="424340" y="732949"/>
                          </a:cubicBezTo>
                          <a:lnTo>
                            <a:pt x="424340" y="561499"/>
                          </a:lnTo>
                          <a:cubicBezTo>
                            <a:pt x="291466" y="578644"/>
                            <a:pt x="141447" y="578644"/>
                            <a:pt x="0" y="561499"/>
                          </a:cubicBezTo>
                          <a:lnTo>
                            <a:pt x="0" y="561499"/>
                          </a:lnTo>
                          <a:close/>
                          <a:moveTo>
                            <a:pt x="1050131" y="480061"/>
                          </a:moveTo>
                          <a:lnTo>
                            <a:pt x="1050131" y="308611"/>
                          </a:lnTo>
                          <a:cubicBezTo>
                            <a:pt x="964406" y="385763"/>
                            <a:pt x="857250" y="441484"/>
                            <a:pt x="750094" y="484346"/>
                          </a:cubicBezTo>
                          <a:lnTo>
                            <a:pt x="750094" y="655796"/>
                          </a:lnTo>
                          <a:cubicBezTo>
                            <a:pt x="857250" y="612934"/>
                            <a:pt x="964406" y="557213"/>
                            <a:pt x="1050131" y="48006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86" name="Graphic 4">
                    <a:extLst>
                      <a:ext uri="{FF2B5EF4-FFF2-40B4-BE49-F238E27FC236}">
                        <a16:creationId xmlns:a16="http://schemas.microsoft.com/office/drawing/2014/main" id="{F905DCB8-05A6-14A8-AF87-6674E39A19FD}"/>
                      </a:ext>
                    </a:extLst>
                  </p:cNvPr>
                  <p:cNvGrpSpPr/>
                  <p:nvPr/>
                </p:nvGrpSpPr>
                <p:grpSpPr>
                  <a:xfrm>
                    <a:off x="19631025" y="6365080"/>
                    <a:ext cx="1989891" cy="1324451"/>
                    <a:chOff x="19631025" y="6365080"/>
                    <a:chExt cx="1989891" cy="1324451"/>
                  </a:xfrm>
                  <a:solidFill>
                    <a:srgbClr val="000000"/>
                  </a:solidFill>
                </p:grpSpPr>
                <p:sp>
                  <p:nvSpPr>
                    <p:cNvPr id="387" name="Freeform: Shape 386">
                      <a:extLst>
                        <a:ext uri="{FF2B5EF4-FFF2-40B4-BE49-F238E27FC236}">
                          <a16:creationId xmlns:a16="http://schemas.microsoft.com/office/drawing/2014/main" id="{D2F79C92-4DEC-19C6-B379-9300DB601801}"/>
                        </a:ext>
                      </a:extLst>
                    </p:cNvPr>
                    <p:cNvSpPr/>
                    <p:nvPr/>
                  </p:nvSpPr>
                  <p:spPr>
                    <a:xfrm>
                      <a:off x="19866768" y="6490845"/>
                      <a:ext cx="1517332" cy="628615"/>
                    </a:xfrm>
                    <a:custGeom>
                      <a:avLst/>
                      <a:gdLst>
                        <a:gd name="connsiteX0" fmla="*/ 0 w 1517332"/>
                        <a:gd name="connsiteY0" fmla="*/ 452879 h 628615"/>
                        <a:gd name="connsiteX1" fmla="*/ 0 w 1517332"/>
                        <a:gd name="connsiteY1" fmla="*/ 624329 h 628615"/>
                        <a:gd name="connsiteX2" fmla="*/ 38576 w 1517332"/>
                        <a:gd name="connsiteY2" fmla="*/ 482883 h 628615"/>
                        <a:gd name="connsiteX3" fmla="*/ 381476 w 1517332"/>
                        <a:gd name="connsiteY3" fmla="*/ 242853 h 628615"/>
                        <a:gd name="connsiteX4" fmla="*/ 715804 w 1517332"/>
                        <a:gd name="connsiteY4" fmla="*/ 187132 h 628615"/>
                        <a:gd name="connsiteX5" fmla="*/ 1204437 w 1517332"/>
                        <a:gd name="connsiteY5" fmla="*/ 272857 h 628615"/>
                        <a:gd name="connsiteX6" fmla="*/ 1294448 w 1517332"/>
                        <a:gd name="connsiteY6" fmla="*/ 315719 h 628615"/>
                        <a:gd name="connsiteX7" fmla="*/ 1517332 w 1517332"/>
                        <a:gd name="connsiteY7" fmla="*/ 628616 h 628615"/>
                        <a:gd name="connsiteX8" fmla="*/ 1517332 w 1517332"/>
                        <a:gd name="connsiteY8" fmla="*/ 457166 h 628615"/>
                        <a:gd name="connsiteX9" fmla="*/ 822961 w 1517332"/>
                        <a:gd name="connsiteY9" fmla="*/ 2823 h 628615"/>
                        <a:gd name="connsiteX10" fmla="*/ 0 w 1517332"/>
                        <a:gd name="connsiteY10" fmla="*/ 452879 h 62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332" h="628615">
                          <a:moveTo>
                            <a:pt x="0" y="452879"/>
                          </a:moveTo>
                          <a:lnTo>
                            <a:pt x="0" y="624329"/>
                          </a:lnTo>
                          <a:cubicBezTo>
                            <a:pt x="0" y="577180"/>
                            <a:pt x="12858" y="525745"/>
                            <a:pt x="38576" y="482883"/>
                          </a:cubicBezTo>
                          <a:cubicBezTo>
                            <a:pt x="115729" y="358582"/>
                            <a:pt x="244317" y="290001"/>
                            <a:pt x="381476" y="242853"/>
                          </a:cubicBezTo>
                          <a:cubicBezTo>
                            <a:pt x="497205" y="208563"/>
                            <a:pt x="595789" y="191417"/>
                            <a:pt x="715804" y="187132"/>
                          </a:cubicBezTo>
                          <a:cubicBezTo>
                            <a:pt x="882968" y="182845"/>
                            <a:pt x="1050131" y="204276"/>
                            <a:pt x="1204437" y="272857"/>
                          </a:cubicBezTo>
                          <a:cubicBezTo>
                            <a:pt x="1234440" y="285715"/>
                            <a:pt x="1264444" y="298574"/>
                            <a:pt x="1294448" y="315719"/>
                          </a:cubicBezTo>
                          <a:cubicBezTo>
                            <a:pt x="1444467" y="401444"/>
                            <a:pt x="1517332" y="517173"/>
                            <a:pt x="1517332" y="628616"/>
                          </a:cubicBezTo>
                          <a:lnTo>
                            <a:pt x="1517332" y="457166"/>
                          </a:lnTo>
                          <a:cubicBezTo>
                            <a:pt x="1517332" y="191417"/>
                            <a:pt x="1183005" y="24254"/>
                            <a:pt x="822961" y="2823"/>
                          </a:cubicBezTo>
                          <a:cubicBezTo>
                            <a:pt x="428625" y="-22895"/>
                            <a:pt x="0" y="127124"/>
                            <a:pt x="0" y="45287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88" name="Freeform: Shape 387">
                      <a:extLst>
                        <a:ext uri="{FF2B5EF4-FFF2-40B4-BE49-F238E27FC236}">
                          <a16:creationId xmlns:a16="http://schemas.microsoft.com/office/drawing/2014/main" id="{DE2128A1-8FCB-A65C-A7EA-67F021FBE94A}"/>
                        </a:ext>
                      </a:extLst>
                    </p:cNvPr>
                    <p:cNvSpPr/>
                    <p:nvPr/>
                  </p:nvSpPr>
                  <p:spPr>
                    <a:xfrm>
                      <a:off x="19869971" y="6587965"/>
                      <a:ext cx="1513597" cy="878681"/>
                    </a:xfrm>
                    <a:custGeom>
                      <a:avLst/>
                      <a:gdLst>
                        <a:gd name="connsiteX0" fmla="*/ 1291245 w 1513597"/>
                        <a:gd name="connsiteY0" fmla="*/ 128588 h 878681"/>
                        <a:gd name="connsiteX1" fmla="*/ 1295531 w 1513597"/>
                        <a:gd name="connsiteY1" fmla="*/ 750094 h 878681"/>
                        <a:gd name="connsiteX2" fmla="*/ 223968 w 1513597"/>
                        <a:gd name="connsiteY2" fmla="*/ 750094 h 878681"/>
                        <a:gd name="connsiteX3" fmla="*/ 219683 w 1513597"/>
                        <a:gd name="connsiteY3" fmla="*/ 128588 h 878681"/>
                        <a:gd name="connsiteX4" fmla="*/ 1291245 w 1513597"/>
                        <a:gd name="connsiteY4" fmla="*/ 12858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597" h="878681">
                          <a:moveTo>
                            <a:pt x="1291245" y="128588"/>
                          </a:moveTo>
                          <a:cubicBezTo>
                            <a:pt x="1586996" y="300038"/>
                            <a:pt x="1586996" y="578644"/>
                            <a:pt x="1295531" y="750094"/>
                          </a:cubicBezTo>
                          <a:cubicBezTo>
                            <a:pt x="999780" y="921544"/>
                            <a:pt x="519720" y="921544"/>
                            <a:pt x="223968" y="750094"/>
                          </a:cubicBezTo>
                          <a:cubicBezTo>
                            <a:pt x="-71783" y="578644"/>
                            <a:pt x="-76070" y="300038"/>
                            <a:pt x="219683" y="128588"/>
                          </a:cubicBezTo>
                          <a:cubicBezTo>
                            <a:pt x="511147" y="-42863"/>
                            <a:pt x="995493" y="-42863"/>
                            <a:pt x="1291245" y="128588"/>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89" name="Freeform: Shape 388">
                      <a:extLst>
                        <a:ext uri="{FF2B5EF4-FFF2-40B4-BE49-F238E27FC236}">
                          <a16:creationId xmlns:a16="http://schemas.microsoft.com/office/drawing/2014/main" id="{5B49DA2A-F70D-FC29-B679-923EC808A9AD}"/>
                        </a:ext>
                      </a:extLst>
                    </p:cNvPr>
                    <p:cNvSpPr/>
                    <p:nvPr/>
                  </p:nvSpPr>
                  <p:spPr>
                    <a:xfrm>
                      <a:off x="20844033" y="7063739"/>
                      <a:ext cx="647224" cy="548640"/>
                    </a:xfrm>
                    <a:custGeom>
                      <a:avLst/>
                      <a:gdLst>
                        <a:gd name="connsiteX0" fmla="*/ 0 w 647224"/>
                        <a:gd name="connsiteY0" fmla="*/ 377190 h 548640"/>
                        <a:gd name="connsiteX1" fmla="*/ 0 w 647224"/>
                        <a:gd name="connsiteY1" fmla="*/ 548640 h 548640"/>
                        <a:gd name="connsiteX2" fmla="*/ 240030 w 647224"/>
                        <a:gd name="connsiteY2" fmla="*/ 488632 h 548640"/>
                        <a:gd name="connsiteX3" fmla="*/ 240030 w 647224"/>
                        <a:gd name="connsiteY3" fmla="*/ 317182 h 548640"/>
                        <a:gd name="connsiteX4" fmla="*/ 0 w 647224"/>
                        <a:gd name="connsiteY4" fmla="*/ 377190 h 548640"/>
                        <a:gd name="connsiteX5" fmla="*/ 0 w 647224"/>
                        <a:gd name="connsiteY5" fmla="*/ 377190 h 548640"/>
                        <a:gd name="connsiteX6" fmla="*/ 638652 w 647224"/>
                        <a:gd name="connsiteY6" fmla="*/ 171450 h 548640"/>
                        <a:gd name="connsiteX7" fmla="*/ 647224 w 647224"/>
                        <a:gd name="connsiteY7" fmla="*/ 85725 h 548640"/>
                        <a:gd name="connsiteX8" fmla="*/ 638652 w 647224"/>
                        <a:gd name="connsiteY8" fmla="*/ 0 h 548640"/>
                        <a:gd name="connsiteX9" fmla="*/ 540068 w 647224"/>
                        <a:gd name="connsiteY9" fmla="*/ 141446 h 548640"/>
                        <a:gd name="connsiteX10" fmla="*/ 540068 w 647224"/>
                        <a:gd name="connsiteY10" fmla="*/ 312896 h 548640"/>
                        <a:gd name="connsiteX11" fmla="*/ 561499 w 647224"/>
                        <a:gd name="connsiteY11" fmla="*/ 291465 h 548640"/>
                        <a:gd name="connsiteX12" fmla="*/ 638652 w 647224"/>
                        <a:gd name="connsiteY12" fmla="*/ 17145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224" h="548640">
                          <a:moveTo>
                            <a:pt x="0" y="377190"/>
                          </a:moveTo>
                          <a:lnTo>
                            <a:pt x="0" y="548640"/>
                          </a:lnTo>
                          <a:cubicBezTo>
                            <a:pt x="81440" y="535781"/>
                            <a:pt x="162878" y="518636"/>
                            <a:pt x="240030" y="488632"/>
                          </a:cubicBezTo>
                          <a:lnTo>
                            <a:pt x="240030" y="317182"/>
                          </a:lnTo>
                          <a:cubicBezTo>
                            <a:pt x="162878" y="347186"/>
                            <a:pt x="77153" y="364331"/>
                            <a:pt x="0" y="377190"/>
                          </a:cubicBezTo>
                          <a:lnTo>
                            <a:pt x="0" y="377190"/>
                          </a:lnTo>
                          <a:close/>
                          <a:moveTo>
                            <a:pt x="638652" y="171450"/>
                          </a:moveTo>
                          <a:lnTo>
                            <a:pt x="647224" y="85725"/>
                          </a:lnTo>
                          <a:lnTo>
                            <a:pt x="638652" y="0"/>
                          </a:lnTo>
                          <a:cubicBezTo>
                            <a:pt x="617221" y="51435"/>
                            <a:pt x="578644" y="102870"/>
                            <a:pt x="540068" y="141446"/>
                          </a:cubicBezTo>
                          <a:lnTo>
                            <a:pt x="540068" y="312896"/>
                          </a:lnTo>
                          <a:cubicBezTo>
                            <a:pt x="548641" y="304323"/>
                            <a:pt x="552927" y="300038"/>
                            <a:pt x="561499" y="291465"/>
                          </a:cubicBezTo>
                          <a:cubicBezTo>
                            <a:pt x="595790" y="257175"/>
                            <a:pt x="621506" y="218598"/>
                            <a:pt x="638652" y="17145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0" name="Freeform: Shape 389">
                      <a:extLst>
                        <a:ext uri="{FF2B5EF4-FFF2-40B4-BE49-F238E27FC236}">
                          <a16:creationId xmlns:a16="http://schemas.microsoft.com/office/drawing/2014/main" id="{93F4C144-1528-157D-0925-D0112E47A42B}"/>
                        </a:ext>
                      </a:extLst>
                    </p:cNvPr>
                    <p:cNvSpPr/>
                    <p:nvPr/>
                  </p:nvSpPr>
                  <p:spPr>
                    <a:xfrm>
                      <a:off x="21379814" y="6635114"/>
                      <a:ext cx="81439" cy="214312"/>
                    </a:xfrm>
                    <a:custGeom>
                      <a:avLst/>
                      <a:gdLst>
                        <a:gd name="connsiteX0" fmla="*/ 81440 w 81439"/>
                        <a:gd name="connsiteY0" fmla="*/ 0 h 214312"/>
                        <a:gd name="connsiteX1" fmla="*/ 81440 w 81439"/>
                        <a:gd name="connsiteY1" fmla="*/ 167164 h 214312"/>
                        <a:gd name="connsiteX2" fmla="*/ 0 w 81439"/>
                        <a:gd name="connsiteY2" fmla="*/ 214313 h 214312"/>
                        <a:gd name="connsiteX3" fmla="*/ 4287 w 81439"/>
                        <a:gd name="connsiteY3" fmla="*/ 47148 h 214312"/>
                      </a:gdLst>
                      <a:ahLst/>
                      <a:cxnLst>
                        <a:cxn ang="0">
                          <a:pos x="connsiteX0" y="connsiteY0"/>
                        </a:cxn>
                        <a:cxn ang="0">
                          <a:pos x="connsiteX1" y="connsiteY1"/>
                        </a:cxn>
                        <a:cxn ang="0">
                          <a:pos x="connsiteX2" y="connsiteY2"/>
                        </a:cxn>
                        <a:cxn ang="0">
                          <a:pos x="connsiteX3" y="connsiteY3"/>
                        </a:cxn>
                      </a:cxnLst>
                      <a:rect l="l" t="t" r="r" b="b"/>
                      <a:pathLst>
                        <a:path w="81439" h="214312">
                          <a:moveTo>
                            <a:pt x="81440" y="0"/>
                          </a:moveTo>
                          <a:lnTo>
                            <a:pt x="81440" y="167164"/>
                          </a:lnTo>
                          <a:lnTo>
                            <a:pt x="0" y="214313"/>
                          </a:lnTo>
                          <a:lnTo>
                            <a:pt x="4287" y="47148"/>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1" name="Freeform: Shape 390">
                      <a:extLst>
                        <a:ext uri="{FF2B5EF4-FFF2-40B4-BE49-F238E27FC236}">
                          <a16:creationId xmlns:a16="http://schemas.microsoft.com/office/drawing/2014/main" id="{1895A07A-D38B-28EB-36C1-97987768DCF1}"/>
                        </a:ext>
                      </a:extLst>
                    </p:cNvPr>
                    <p:cNvSpPr/>
                    <p:nvPr/>
                  </p:nvSpPr>
                  <p:spPr>
                    <a:xfrm>
                      <a:off x="19772470" y="6635114"/>
                      <a:ext cx="642937" cy="972978"/>
                    </a:xfrm>
                    <a:custGeom>
                      <a:avLst/>
                      <a:gdLst>
                        <a:gd name="connsiteX0" fmla="*/ 94298 w 642937"/>
                        <a:gd name="connsiteY0" fmla="*/ 47148 h 972978"/>
                        <a:gd name="connsiteX1" fmla="*/ 94298 w 642937"/>
                        <a:gd name="connsiteY1" fmla="*/ 218598 h 972978"/>
                        <a:gd name="connsiteX2" fmla="*/ 12860 w 642937"/>
                        <a:gd name="connsiteY2" fmla="*/ 171450 h 972978"/>
                        <a:gd name="connsiteX3" fmla="*/ 12860 w 642937"/>
                        <a:gd name="connsiteY3" fmla="*/ 0 h 972978"/>
                        <a:gd name="connsiteX4" fmla="*/ 94298 w 642937"/>
                        <a:gd name="connsiteY4" fmla="*/ 47148 h 972978"/>
                        <a:gd name="connsiteX5" fmla="*/ 94298 w 642937"/>
                        <a:gd name="connsiteY5" fmla="*/ 47148 h 972978"/>
                        <a:gd name="connsiteX6" fmla="*/ 642938 w 642937"/>
                        <a:gd name="connsiteY6" fmla="*/ 972979 h 972978"/>
                        <a:gd name="connsiteX7" fmla="*/ 642938 w 642937"/>
                        <a:gd name="connsiteY7" fmla="*/ 972979 h 972978"/>
                        <a:gd name="connsiteX8" fmla="*/ 642938 w 642937"/>
                        <a:gd name="connsiteY8" fmla="*/ 801529 h 972978"/>
                        <a:gd name="connsiteX9" fmla="*/ 398622 w 642937"/>
                        <a:gd name="connsiteY9" fmla="*/ 741521 h 972978"/>
                        <a:gd name="connsiteX10" fmla="*/ 398622 w 642937"/>
                        <a:gd name="connsiteY10" fmla="*/ 741521 h 972978"/>
                        <a:gd name="connsiteX11" fmla="*/ 398622 w 642937"/>
                        <a:gd name="connsiteY11" fmla="*/ 912971 h 972978"/>
                        <a:gd name="connsiteX12" fmla="*/ 642938 w 642937"/>
                        <a:gd name="connsiteY12" fmla="*/ 972979 h 972978"/>
                        <a:gd name="connsiteX13" fmla="*/ 642938 w 642937"/>
                        <a:gd name="connsiteY13" fmla="*/ 972979 h 972978"/>
                        <a:gd name="connsiteX14" fmla="*/ 0 w 642937"/>
                        <a:gd name="connsiteY14" fmla="*/ 432911 h 972978"/>
                        <a:gd name="connsiteX15" fmla="*/ 0 w 642937"/>
                        <a:gd name="connsiteY15" fmla="*/ 604361 h 972978"/>
                        <a:gd name="connsiteX16" fmla="*/ 102871 w 642937"/>
                        <a:gd name="connsiteY16" fmla="*/ 745807 h 972978"/>
                        <a:gd name="connsiteX17" fmla="*/ 102871 w 642937"/>
                        <a:gd name="connsiteY17" fmla="*/ 574357 h 972978"/>
                        <a:gd name="connsiteX18" fmla="*/ 0 w 642937"/>
                        <a:gd name="connsiteY18" fmla="*/ 432911 h 9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937" h="972978">
                          <a:moveTo>
                            <a:pt x="94298" y="47148"/>
                          </a:moveTo>
                          <a:lnTo>
                            <a:pt x="94298" y="218598"/>
                          </a:lnTo>
                          <a:lnTo>
                            <a:pt x="12860" y="171450"/>
                          </a:lnTo>
                          <a:lnTo>
                            <a:pt x="12860" y="0"/>
                          </a:lnTo>
                          <a:lnTo>
                            <a:pt x="94298" y="47148"/>
                          </a:lnTo>
                          <a:lnTo>
                            <a:pt x="94298" y="47148"/>
                          </a:lnTo>
                          <a:close/>
                          <a:moveTo>
                            <a:pt x="642938" y="972979"/>
                          </a:moveTo>
                          <a:lnTo>
                            <a:pt x="642938" y="972979"/>
                          </a:lnTo>
                          <a:lnTo>
                            <a:pt x="642938" y="801529"/>
                          </a:lnTo>
                          <a:cubicBezTo>
                            <a:pt x="561499" y="788670"/>
                            <a:pt x="475774" y="771525"/>
                            <a:pt x="398622" y="741521"/>
                          </a:cubicBezTo>
                          <a:lnTo>
                            <a:pt x="398622" y="741521"/>
                          </a:lnTo>
                          <a:lnTo>
                            <a:pt x="398622" y="912971"/>
                          </a:lnTo>
                          <a:cubicBezTo>
                            <a:pt x="480061" y="942975"/>
                            <a:pt x="561499" y="964406"/>
                            <a:pt x="642938" y="972979"/>
                          </a:cubicBezTo>
                          <a:lnTo>
                            <a:pt x="642938" y="972979"/>
                          </a:lnTo>
                          <a:close/>
                          <a:moveTo>
                            <a:pt x="0" y="432911"/>
                          </a:moveTo>
                          <a:lnTo>
                            <a:pt x="0" y="604361"/>
                          </a:lnTo>
                          <a:cubicBezTo>
                            <a:pt x="21431" y="651510"/>
                            <a:pt x="55722" y="698659"/>
                            <a:pt x="102871" y="745807"/>
                          </a:cubicBezTo>
                          <a:lnTo>
                            <a:pt x="102871" y="574357"/>
                          </a:lnTo>
                          <a:cubicBezTo>
                            <a:pt x="51436" y="527209"/>
                            <a:pt x="17146" y="480060"/>
                            <a:pt x="0" y="432911"/>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2" name="Freeform: Shape 391">
                      <a:extLst>
                        <a:ext uri="{FF2B5EF4-FFF2-40B4-BE49-F238E27FC236}">
                          <a16:creationId xmlns:a16="http://schemas.microsoft.com/office/drawing/2014/main" id="{E3580CFB-B9AA-9307-9711-44C07487A957}"/>
                        </a:ext>
                      </a:extLst>
                    </p:cNvPr>
                    <p:cNvSpPr/>
                    <p:nvPr/>
                  </p:nvSpPr>
                  <p:spPr>
                    <a:xfrm>
                      <a:off x="21482685" y="7068025"/>
                      <a:ext cx="115727" cy="167164"/>
                    </a:xfrm>
                    <a:custGeom>
                      <a:avLst/>
                      <a:gdLst>
                        <a:gd name="connsiteX0" fmla="*/ 115728 w 115727"/>
                        <a:gd name="connsiteY0" fmla="*/ 0 h 167164"/>
                        <a:gd name="connsiteX1" fmla="*/ 115728 w 115727"/>
                        <a:gd name="connsiteY1" fmla="*/ 167164 h 167164"/>
                        <a:gd name="connsiteX2" fmla="*/ 0 w 115727"/>
                        <a:gd name="connsiteY2" fmla="*/ 167164 h 167164"/>
                        <a:gd name="connsiteX3" fmla="*/ 0 w 115727"/>
                        <a:gd name="connsiteY3" fmla="*/ 0 h 167164"/>
                      </a:gdLst>
                      <a:ahLst/>
                      <a:cxnLst>
                        <a:cxn ang="0">
                          <a:pos x="connsiteX0" y="connsiteY0"/>
                        </a:cxn>
                        <a:cxn ang="0">
                          <a:pos x="connsiteX1" y="connsiteY1"/>
                        </a:cxn>
                        <a:cxn ang="0">
                          <a:pos x="connsiteX2" y="connsiteY2"/>
                        </a:cxn>
                        <a:cxn ang="0">
                          <a:pos x="connsiteX3" y="connsiteY3"/>
                        </a:cxn>
                      </a:cxnLst>
                      <a:rect l="l" t="t" r="r" b="b"/>
                      <a:pathLst>
                        <a:path w="115727" h="167164">
                          <a:moveTo>
                            <a:pt x="115728" y="0"/>
                          </a:moveTo>
                          <a:lnTo>
                            <a:pt x="115728" y="167164"/>
                          </a:lnTo>
                          <a:lnTo>
                            <a:pt x="0" y="167164"/>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3" name="Freeform: Shape 392">
                      <a:extLst>
                        <a:ext uri="{FF2B5EF4-FFF2-40B4-BE49-F238E27FC236}">
                          <a16:creationId xmlns:a16="http://schemas.microsoft.com/office/drawing/2014/main" id="{51A13681-5576-CBA9-F4AD-4699FC2839A1}"/>
                        </a:ext>
                      </a:extLst>
                    </p:cNvPr>
                    <p:cNvSpPr/>
                    <p:nvPr/>
                  </p:nvSpPr>
                  <p:spPr>
                    <a:xfrm>
                      <a:off x="19656742" y="7068025"/>
                      <a:ext cx="115727" cy="167164"/>
                    </a:xfrm>
                    <a:custGeom>
                      <a:avLst/>
                      <a:gdLst>
                        <a:gd name="connsiteX0" fmla="*/ 115728 w 115727"/>
                        <a:gd name="connsiteY0" fmla="*/ 0 h 167164"/>
                        <a:gd name="connsiteX1" fmla="*/ 111443 w 115727"/>
                        <a:gd name="connsiteY1" fmla="*/ 167164 h 167164"/>
                        <a:gd name="connsiteX2" fmla="*/ 0 w 115727"/>
                        <a:gd name="connsiteY2" fmla="*/ 167164 h 167164"/>
                        <a:gd name="connsiteX3" fmla="*/ 0 w 115727"/>
                        <a:gd name="connsiteY3" fmla="*/ 0 h 167164"/>
                      </a:gdLst>
                      <a:ahLst/>
                      <a:cxnLst>
                        <a:cxn ang="0">
                          <a:pos x="connsiteX0" y="connsiteY0"/>
                        </a:cxn>
                        <a:cxn ang="0">
                          <a:pos x="connsiteX1" y="connsiteY1"/>
                        </a:cxn>
                        <a:cxn ang="0">
                          <a:pos x="connsiteX2" y="connsiteY2"/>
                        </a:cxn>
                        <a:cxn ang="0">
                          <a:pos x="connsiteX3" y="connsiteY3"/>
                        </a:cxn>
                      </a:cxnLst>
                      <a:rect l="l" t="t" r="r" b="b"/>
                      <a:pathLst>
                        <a:path w="115727" h="167164">
                          <a:moveTo>
                            <a:pt x="115728" y="0"/>
                          </a:moveTo>
                          <a:lnTo>
                            <a:pt x="111443" y="167164"/>
                          </a:lnTo>
                          <a:lnTo>
                            <a:pt x="0" y="167164"/>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4" name="Freeform: Shape 393">
                      <a:extLst>
                        <a:ext uri="{FF2B5EF4-FFF2-40B4-BE49-F238E27FC236}">
                          <a16:creationId xmlns:a16="http://schemas.microsoft.com/office/drawing/2014/main" id="{526758FC-429D-03ED-E49A-8BC2A13AABC0}"/>
                        </a:ext>
                      </a:extLst>
                    </p:cNvPr>
                    <p:cNvSpPr/>
                    <p:nvPr/>
                  </p:nvSpPr>
                  <p:spPr>
                    <a:xfrm>
                      <a:off x="21084063" y="7380921"/>
                      <a:ext cx="81438" cy="218599"/>
                    </a:xfrm>
                    <a:custGeom>
                      <a:avLst/>
                      <a:gdLst>
                        <a:gd name="connsiteX0" fmla="*/ 81438 w 81438"/>
                        <a:gd name="connsiteY0" fmla="*/ 47149 h 218599"/>
                        <a:gd name="connsiteX1" fmla="*/ 81438 w 81438"/>
                        <a:gd name="connsiteY1" fmla="*/ 218599 h 218599"/>
                        <a:gd name="connsiteX2" fmla="*/ 0 w 81438"/>
                        <a:gd name="connsiteY2" fmla="*/ 171450 h 218599"/>
                        <a:gd name="connsiteX3" fmla="*/ 0 w 81438"/>
                        <a:gd name="connsiteY3" fmla="*/ 0 h 218599"/>
                      </a:gdLst>
                      <a:ahLst/>
                      <a:cxnLst>
                        <a:cxn ang="0">
                          <a:pos x="connsiteX0" y="connsiteY0"/>
                        </a:cxn>
                        <a:cxn ang="0">
                          <a:pos x="connsiteX1" y="connsiteY1"/>
                        </a:cxn>
                        <a:cxn ang="0">
                          <a:pos x="connsiteX2" y="connsiteY2"/>
                        </a:cxn>
                        <a:cxn ang="0">
                          <a:pos x="connsiteX3" y="connsiteY3"/>
                        </a:cxn>
                      </a:cxnLst>
                      <a:rect l="l" t="t" r="r" b="b"/>
                      <a:pathLst>
                        <a:path w="81438" h="218599">
                          <a:moveTo>
                            <a:pt x="81438" y="47149"/>
                          </a:moveTo>
                          <a:lnTo>
                            <a:pt x="81438" y="218599"/>
                          </a:lnTo>
                          <a:lnTo>
                            <a:pt x="0" y="17145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5" name="Freeform: Shape 394">
                      <a:extLst>
                        <a:ext uri="{FF2B5EF4-FFF2-40B4-BE49-F238E27FC236}">
                          <a16:creationId xmlns:a16="http://schemas.microsoft.com/office/drawing/2014/main" id="{6F3C4A98-461C-DF66-77E6-4C9B62A3E841}"/>
                        </a:ext>
                      </a:extLst>
                    </p:cNvPr>
                    <p:cNvSpPr/>
                    <p:nvPr/>
                  </p:nvSpPr>
                  <p:spPr>
                    <a:xfrm>
                      <a:off x="20093939" y="7380921"/>
                      <a:ext cx="81439" cy="218599"/>
                    </a:xfrm>
                    <a:custGeom>
                      <a:avLst/>
                      <a:gdLst>
                        <a:gd name="connsiteX0" fmla="*/ 81440 w 81439"/>
                        <a:gd name="connsiteY0" fmla="*/ 0 h 218599"/>
                        <a:gd name="connsiteX1" fmla="*/ 81440 w 81439"/>
                        <a:gd name="connsiteY1" fmla="*/ 171450 h 218599"/>
                        <a:gd name="connsiteX2" fmla="*/ 0 w 81439"/>
                        <a:gd name="connsiteY2" fmla="*/ 218599 h 218599"/>
                        <a:gd name="connsiteX3" fmla="*/ 0 w 81439"/>
                        <a:gd name="connsiteY3" fmla="*/ 47149 h 218599"/>
                      </a:gdLst>
                      <a:ahLst/>
                      <a:cxnLst>
                        <a:cxn ang="0">
                          <a:pos x="connsiteX0" y="connsiteY0"/>
                        </a:cxn>
                        <a:cxn ang="0">
                          <a:pos x="connsiteX1" y="connsiteY1"/>
                        </a:cxn>
                        <a:cxn ang="0">
                          <a:pos x="connsiteX2" y="connsiteY2"/>
                        </a:cxn>
                        <a:cxn ang="0">
                          <a:pos x="connsiteX3" y="connsiteY3"/>
                        </a:cxn>
                      </a:cxnLst>
                      <a:rect l="l" t="t" r="r" b="b"/>
                      <a:pathLst>
                        <a:path w="81439" h="218599">
                          <a:moveTo>
                            <a:pt x="81440" y="0"/>
                          </a:moveTo>
                          <a:lnTo>
                            <a:pt x="81440" y="171450"/>
                          </a:lnTo>
                          <a:lnTo>
                            <a:pt x="0" y="218599"/>
                          </a:lnTo>
                          <a:lnTo>
                            <a:pt x="0" y="47149"/>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6" name="Freeform: Shape 395">
                      <a:extLst>
                        <a:ext uri="{FF2B5EF4-FFF2-40B4-BE49-F238E27FC236}">
                          <a16:creationId xmlns:a16="http://schemas.microsoft.com/office/drawing/2014/main" id="{4C4ED9D1-0A84-9DFF-2B03-885AE92F973F}"/>
                        </a:ext>
                      </a:extLst>
                    </p:cNvPr>
                    <p:cNvSpPr/>
                    <p:nvPr/>
                  </p:nvSpPr>
                  <p:spPr>
                    <a:xfrm>
                      <a:off x="19631025" y="6939437"/>
                      <a:ext cx="462914" cy="660082"/>
                    </a:xfrm>
                    <a:custGeom>
                      <a:avLst/>
                      <a:gdLst>
                        <a:gd name="connsiteX0" fmla="*/ 462915 w 462914"/>
                        <a:gd name="connsiteY0" fmla="*/ 488633 h 660082"/>
                        <a:gd name="connsiteX1" fmla="*/ 158592 w 462914"/>
                        <a:gd name="connsiteY1" fmla="*/ 312896 h 660082"/>
                        <a:gd name="connsiteX2" fmla="*/ 158592 w 462914"/>
                        <a:gd name="connsiteY2" fmla="*/ 484346 h 660082"/>
                        <a:gd name="connsiteX3" fmla="*/ 462915 w 462914"/>
                        <a:gd name="connsiteY3" fmla="*/ 660083 h 660082"/>
                        <a:gd name="connsiteX4" fmla="*/ 462915 w 462914"/>
                        <a:gd name="connsiteY4" fmla="*/ 660083 h 660082"/>
                        <a:gd name="connsiteX5" fmla="*/ 462915 w 462914"/>
                        <a:gd name="connsiteY5" fmla="*/ 488633 h 660082"/>
                        <a:gd name="connsiteX6" fmla="*/ 462915 w 462914"/>
                        <a:gd name="connsiteY6" fmla="*/ 488633 h 660082"/>
                        <a:gd name="connsiteX7" fmla="*/ 0 w 462914"/>
                        <a:gd name="connsiteY7" fmla="*/ 0 h 660082"/>
                        <a:gd name="connsiteX8" fmla="*/ 0 w 462914"/>
                        <a:gd name="connsiteY8" fmla="*/ 171450 h 660082"/>
                        <a:gd name="connsiteX9" fmla="*/ 25718 w 462914"/>
                        <a:gd name="connsiteY9" fmla="*/ 295752 h 660082"/>
                        <a:gd name="connsiteX10" fmla="*/ 25718 w 462914"/>
                        <a:gd name="connsiteY10" fmla="*/ 124302 h 660082"/>
                        <a:gd name="connsiteX11" fmla="*/ 0 w 462914"/>
                        <a:gd name="connsiteY11" fmla="*/ 0 h 66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2914" h="660082">
                          <a:moveTo>
                            <a:pt x="462915" y="488633"/>
                          </a:moveTo>
                          <a:cubicBezTo>
                            <a:pt x="355758" y="450056"/>
                            <a:pt x="244317" y="390049"/>
                            <a:pt x="158592" y="312896"/>
                          </a:cubicBezTo>
                          <a:lnTo>
                            <a:pt x="158592" y="484346"/>
                          </a:lnTo>
                          <a:cubicBezTo>
                            <a:pt x="240030" y="557213"/>
                            <a:pt x="355758" y="621506"/>
                            <a:pt x="462915" y="660083"/>
                          </a:cubicBezTo>
                          <a:lnTo>
                            <a:pt x="462915" y="660083"/>
                          </a:lnTo>
                          <a:lnTo>
                            <a:pt x="462915" y="488633"/>
                          </a:lnTo>
                          <a:lnTo>
                            <a:pt x="462915" y="488633"/>
                          </a:lnTo>
                          <a:close/>
                          <a:moveTo>
                            <a:pt x="0" y="0"/>
                          </a:moveTo>
                          <a:lnTo>
                            <a:pt x="0" y="171450"/>
                          </a:lnTo>
                          <a:cubicBezTo>
                            <a:pt x="0" y="214313"/>
                            <a:pt x="8573" y="257175"/>
                            <a:pt x="25718" y="295752"/>
                          </a:cubicBezTo>
                          <a:lnTo>
                            <a:pt x="25718" y="124302"/>
                          </a:lnTo>
                          <a:cubicBezTo>
                            <a:pt x="8573" y="85725"/>
                            <a:pt x="0" y="42863"/>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7" name="Freeform: Shape 396">
                      <a:extLst>
                        <a:ext uri="{FF2B5EF4-FFF2-40B4-BE49-F238E27FC236}">
                          <a16:creationId xmlns:a16="http://schemas.microsoft.com/office/drawing/2014/main" id="{D8A5E174-07E0-8A02-22CA-0D4AF564C5CE}"/>
                        </a:ext>
                      </a:extLst>
                    </p:cNvPr>
                    <p:cNvSpPr/>
                    <p:nvPr/>
                  </p:nvSpPr>
                  <p:spPr>
                    <a:xfrm>
                      <a:off x="19634239" y="6365080"/>
                      <a:ext cx="1986677" cy="1157287"/>
                    </a:xfrm>
                    <a:custGeom>
                      <a:avLst/>
                      <a:gdLst>
                        <a:gd name="connsiteX0" fmla="*/ 1531263 w 1986677"/>
                        <a:gd name="connsiteY0" fmla="*/ 891540 h 1157287"/>
                        <a:gd name="connsiteX1" fmla="*/ 459700 w 1986677"/>
                        <a:gd name="connsiteY1" fmla="*/ 891540 h 1157287"/>
                        <a:gd name="connsiteX2" fmla="*/ 455415 w 1986677"/>
                        <a:gd name="connsiteY2" fmla="*/ 270034 h 1157287"/>
                        <a:gd name="connsiteX3" fmla="*/ 1526977 w 1986677"/>
                        <a:gd name="connsiteY3" fmla="*/ 270034 h 1157287"/>
                        <a:gd name="connsiteX4" fmla="*/ 1531263 w 1986677"/>
                        <a:gd name="connsiteY4" fmla="*/ 891540 h 1157287"/>
                        <a:gd name="connsiteX5" fmla="*/ 1531263 w 1986677"/>
                        <a:gd name="connsiteY5" fmla="*/ 891540 h 1157287"/>
                        <a:gd name="connsiteX6" fmla="*/ 1964174 w 1986677"/>
                        <a:gd name="connsiteY6" fmla="*/ 454343 h 1157287"/>
                        <a:gd name="connsiteX7" fmla="*/ 1848446 w 1986677"/>
                        <a:gd name="connsiteY7" fmla="*/ 454343 h 1157287"/>
                        <a:gd name="connsiteX8" fmla="*/ 1745575 w 1986677"/>
                        <a:gd name="connsiteY8" fmla="*/ 312897 h 1157287"/>
                        <a:gd name="connsiteX9" fmla="*/ 1827015 w 1986677"/>
                        <a:gd name="connsiteY9" fmla="*/ 265748 h 1157287"/>
                        <a:gd name="connsiteX10" fmla="*/ 1694141 w 1986677"/>
                        <a:gd name="connsiteY10" fmla="*/ 167164 h 1157287"/>
                        <a:gd name="connsiteX11" fmla="*/ 1526977 w 1986677"/>
                        <a:gd name="connsiteY11" fmla="*/ 90012 h 1157287"/>
                        <a:gd name="connsiteX12" fmla="*/ 1445538 w 1986677"/>
                        <a:gd name="connsiteY12" fmla="*/ 137160 h 1157287"/>
                        <a:gd name="connsiteX13" fmla="*/ 1201222 w 1986677"/>
                        <a:gd name="connsiteY13" fmla="*/ 77153 h 1157287"/>
                        <a:gd name="connsiteX14" fmla="*/ 1201222 w 1986677"/>
                        <a:gd name="connsiteY14" fmla="*/ 12859 h 1157287"/>
                        <a:gd name="connsiteX15" fmla="*/ 776884 w 1986677"/>
                        <a:gd name="connsiteY15" fmla="*/ 12859 h 1157287"/>
                        <a:gd name="connsiteX16" fmla="*/ 776884 w 1986677"/>
                        <a:gd name="connsiteY16" fmla="*/ 77153 h 1157287"/>
                        <a:gd name="connsiteX17" fmla="*/ 536853 w 1986677"/>
                        <a:gd name="connsiteY17" fmla="*/ 137160 h 1157287"/>
                        <a:gd name="connsiteX18" fmla="*/ 455415 w 1986677"/>
                        <a:gd name="connsiteY18" fmla="*/ 90012 h 1157287"/>
                        <a:gd name="connsiteX19" fmla="*/ 288250 w 1986677"/>
                        <a:gd name="connsiteY19" fmla="*/ 167164 h 1157287"/>
                        <a:gd name="connsiteX20" fmla="*/ 155377 w 1986677"/>
                        <a:gd name="connsiteY20" fmla="*/ 265748 h 1157287"/>
                        <a:gd name="connsiteX21" fmla="*/ 236816 w 1986677"/>
                        <a:gd name="connsiteY21" fmla="*/ 312897 h 1157287"/>
                        <a:gd name="connsiteX22" fmla="*/ 138231 w 1986677"/>
                        <a:gd name="connsiteY22" fmla="*/ 454343 h 1157287"/>
                        <a:gd name="connsiteX23" fmla="*/ 22503 w 1986677"/>
                        <a:gd name="connsiteY23" fmla="*/ 454343 h 1157287"/>
                        <a:gd name="connsiteX24" fmla="*/ 22503 w 1986677"/>
                        <a:gd name="connsiteY24" fmla="*/ 702945 h 1157287"/>
                        <a:gd name="connsiteX25" fmla="*/ 138231 w 1986677"/>
                        <a:gd name="connsiteY25" fmla="*/ 702945 h 1157287"/>
                        <a:gd name="connsiteX26" fmla="*/ 241102 w 1986677"/>
                        <a:gd name="connsiteY26" fmla="*/ 844391 h 1157287"/>
                        <a:gd name="connsiteX27" fmla="*/ 159662 w 1986677"/>
                        <a:gd name="connsiteY27" fmla="*/ 891540 h 1157287"/>
                        <a:gd name="connsiteX28" fmla="*/ 292536 w 1986677"/>
                        <a:gd name="connsiteY28" fmla="*/ 990124 h 1157287"/>
                        <a:gd name="connsiteX29" fmla="*/ 459700 w 1986677"/>
                        <a:gd name="connsiteY29" fmla="*/ 1067276 h 1157287"/>
                        <a:gd name="connsiteX30" fmla="*/ 541140 w 1986677"/>
                        <a:gd name="connsiteY30" fmla="*/ 1020128 h 1157287"/>
                        <a:gd name="connsiteX31" fmla="*/ 785455 w 1986677"/>
                        <a:gd name="connsiteY31" fmla="*/ 1080135 h 1157287"/>
                        <a:gd name="connsiteX32" fmla="*/ 785455 w 1986677"/>
                        <a:gd name="connsiteY32" fmla="*/ 1144429 h 1157287"/>
                        <a:gd name="connsiteX33" fmla="*/ 1209794 w 1986677"/>
                        <a:gd name="connsiteY33" fmla="*/ 1144429 h 1157287"/>
                        <a:gd name="connsiteX34" fmla="*/ 1209794 w 1986677"/>
                        <a:gd name="connsiteY34" fmla="*/ 1080135 h 1157287"/>
                        <a:gd name="connsiteX35" fmla="*/ 1449824 w 1986677"/>
                        <a:gd name="connsiteY35" fmla="*/ 1020128 h 1157287"/>
                        <a:gd name="connsiteX36" fmla="*/ 1531263 w 1986677"/>
                        <a:gd name="connsiteY36" fmla="*/ 1067276 h 1157287"/>
                        <a:gd name="connsiteX37" fmla="*/ 1698427 w 1986677"/>
                        <a:gd name="connsiteY37" fmla="*/ 990124 h 1157287"/>
                        <a:gd name="connsiteX38" fmla="*/ 1831300 w 1986677"/>
                        <a:gd name="connsiteY38" fmla="*/ 891540 h 1157287"/>
                        <a:gd name="connsiteX39" fmla="*/ 1749862 w 1986677"/>
                        <a:gd name="connsiteY39" fmla="*/ 844391 h 1157287"/>
                        <a:gd name="connsiteX40" fmla="*/ 1848446 w 1986677"/>
                        <a:gd name="connsiteY40" fmla="*/ 702945 h 1157287"/>
                        <a:gd name="connsiteX41" fmla="*/ 1964174 w 1986677"/>
                        <a:gd name="connsiteY41" fmla="*/ 702945 h 1157287"/>
                        <a:gd name="connsiteX42" fmla="*/ 1964174 w 1986677"/>
                        <a:gd name="connsiteY42" fmla="*/ 454343 h 115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86677" h="1157287">
                          <a:moveTo>
                            <a:pt x="1531263" y="891540"/>
                          </a:moveTo>
                          <a:cubicBezTo>
                            <a:pt x="1235512" y="1062990"/>
                            <a:pt x="755452" y="1062990"/>
                            <a:pt x="459700" y="891540"/>
                          </a:cubicBezTo>
                          <a:cubicBezTo>
                            <a:pt x="163949" y="720090"/>
                            <a:pt x="159662" y="441484"/>
                            <a:pt x="455415" y="270034"/>
                          </a:cubicBezTo>
                          <a:cubicBezTo>
                            <a:pt x="751166" y="98584"/>
                            <a:pt x="1231225" y="98584"/>
                            <a:pt x="1526977" y="270034"/>
                          </a:cubicBezTo>
                          <a:cubicBezTo>
                            <a:pt x="1822728" y="441484"/>
                            <a:pt x="1827015" y="715804"/>
                            <a:pt x="1531263" y="891540"/>
                          </a:cubicBezTo>
                          <a:lnTo>
                            <a:pt x="1531263" y="891540"/>
                          </a:lnTo>
                          <a:close/>
                          <a:moveTo>
                            <a:pt x="1964174" y="454343"/>
                          </a:moveTo>
                          <a:lnTo>
                            <a:pt x="1848446" y="454343"/>
                          </a:lnTo>
                          <a:cubicBezTo>
                            <a:pt x="1827015" y="407194"/>
                            <a:pt x="1792724" y="360045"/>
                            <a:pt x="1745575" y="312897"/>
                          </a:cubicBezTo>
                          <a:lnTo>
                            <a:pt x="1827015" y="265748"/>
                          </a:lnTo>
                          <a:cubicBezTo>
                            <a:pt x="1788438" y="231457"/>
                            <a:pt x="1745575" y="197168"/>
                            <a:pt x="1694141" y="167164"/>
                          </a:cubicBezTo>
                          <a:cubicBezTo>
                            <a:pt x="1642705" y="137160"/>
                            <a:pt x="1586985" y="111443"/>
                            <a:pt x="1526977" y="90012"/>
                          </a:cubicBezTo>
                          <a:lnTo>
                            <a:pt x="1445538" y="137160"/>
                          </a:lnTo>
                          <a:cubicBezTo>
                            <a:pt x="1368386" y="111443"/>
                            <a:pt x="1286947" y="90012"/>
                            <a:pt x="1201222" y="77153"/>
                          </a:cubicBezTo>
                          <a:lnTo>
                            <a:pt x="1201222" y="12859"/>
                          </a:lnTo>
                          <a:cubicBezTo>
                            <a:pt x="1059775" y="-4286"/>
                            <a:pt x="914043" y="-4286"/>
                            <a:pt x="776884" y="12859"/>
                          </a:cubicBezTo>
                          <a:lnTo>
                            <a:pt x="776884" y="77153"/>
                          </a:lnTo>
                          <a:cubicBezTo>
                            <a:pt x="691159" y="90012"/>
                            <a:pt x="609719" y="107156"/>
                            <a:pt x="536853" y="137160"/>
                          </a:cubicBezTo>
                          <a:lnTo>
                            <a:pt x="455415" y="90012"/>
                          </a:lnTo>
                          <a:cubicBezTo>
                            <a:pt x="395406" y="111443"/>
                            <a:pt x="339685" y="137160"/>
                            <a:pt x="288250" y="167164"/>
                          </a:cubicBezTo>
                          <a:cubicBezTo>
                            <a:pt x="236816" y="197168"/>
                            <a:pt x="193953" y="231457"/>
                            <a:pt x="155377" y="265748"/>
                          </a:cubicBezTo>
                          <a:lnTo>
                            <a:pt x="236816" y="312897"/>
                          </a:lnTo>
                          <a:cubicBezTo>
                            <a:pt x="189667" y="355759"/>
                            <a:pt x="159662" y="402907"/>
                            <a:pt x="138231" y="454343"/>
                          </a:cubicBezTo>
                          <a:lnTo>
                            <a:pt x="22503" y="454343"/>
                          </a:lnTo>
                          <a:cubicBezTo>
                            <a:pt x="-7501" y="535781"/>
                            <a:pt x="-7501" y="621506"/>
                            <a:pt x="22503" y="702945"/>
                          </a:cubicBezTo>
                          <a:lnTo>
                            <a:pt x="138231" y="702945"/>
                          </a:lnTo>
                          <a:cubicBezTo>
                            <a:pt x="159662" y="750094"/>
                            <a:pt x="193953" y="797243"/>
                            <a:pt x="241102" y="844391"/>
                          </a:cubicBezTo>
                          <a:lnTo>
                            <a:pt x="159662" y="891540"/>
                          </a:lnTo>
                          <a:cubicBezTo>
                            <a:pt x="198240" y="925830"/>
                            <a:pt x="241102" y="960120"/>
                            <a:pt x="292536" y="990124"/>
                          </a:cubicBezTo>
                          <a:cubicBezTo>
                            <a:pt x="343972" y="1020128"/>
                            <a:pt x="399693" y="1045845"/>
                            <a:pt x="459700" y="1067276"/>
                          </a:cubicBezTo>
                          <a:lnTo>
                            <a:pt x="541140" y="1020128"/>
                          </a:lnTo>
                          <a:cubicBezTo>
                            <a:pt x="618292" y="1045845"/>
                            <a:pt x="699730" y="1067276"/>
                            <a:pt x="785455" y="1080135"/>
                          </a:cubicBezTo>
                          <a:lnTo>
                            <a:pt x="785455" y="1144429"/>
                          </a:lnTo>
                          <a:cubicBezTo>
                            <a:pt x="926902" y="1161574"/>
                            <a:pt x="1072635" y="1161574"/>
                            <a:pt x="1209794" y="1144429"/>
                          </a:cubicBezTo>
                          <a:lnTo>
                            <a:pt x="1209794" y="1080135"/>
                          </a:lnTo>
                          <a:cubicBezTo>
                            <a:pt x="1295519" y="1067276"/>
                            <a:pt x="1376959" y="1050132"/>
                            <a:pt x="1449824" y="1020128"/>
                          </a:cubicBezTo>
                          <a:lnTo>
                            <a:pt x="1531263" y="1067276"/>
                          </a:lnTo>
                          <a:cubicBezTo>
                            <a:pt x="1591271" y="1045845"/>
                            <a:pt x="1646992" y="1020128"/>
                            <a:pt x="1698427" y="990124"/>
                          </a:cubicBezTo>
                          <a:cubicBezTo>
                            <a:pt x="1749862" y="960120"/>
                            <a:pt x="1792724" y="925830"/>
                            <a:pt x="1831300" y="891540"/>
                          </a:cubicBezTo>
                          <a:lnTo>
                            <a:pt x="1749862" y="844391"/>
                          </a:lnTo>
                          <a:cubicBezTo>
                            <a:pt x="1797011" y="801529"/>
                            <a:pt x="1827015" y="754380"/>
                            <a:pt x="1848446" y="702945"/>
                          </a:cubicBezTo>
                          <a:lnTo>
                            <a:pt x="1964174" y="702945"/>
                          </a:lnTo>
                          <a:cubicBezTo>
                            <a:pt x="1994178" y="621506"/>
                            <a:pt x="1994178" y="535781"/>
                            <a:pt x="1964174" y="454343"/>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98" name="Freeform: Shape 397">
                      <a:extLst>
                        <a:ext uri="{FF2B5EF4-FFF2-40B4-BE49-F238E27FC236}">
                          <a16:creationId xmlns:a16="http://schemas.microsoft.com/office/drawing/2014/main" id="{63C0EBEE-0506-E451-BD71-C4B9AED3B688}"/>
                        </a:ext>
                      </a:extLst>
                    </p:cNvPr>
                    <p:cNvSpPr/>
                    <p:nvPr/>
                  </p:nvSpPr>
                  <p:spPr>
                    <a:xfrm>
                      <a:off x="20415408" y="6943724"/>
                      <a:ext cx="1204436" cy="745807"/>
                    </a:xfrm>
                    <a:custGeom>
                      <a:avLst/>
                      <a:gdLst>
                        <a:gd name="connsiteX0" fmla="*/ 1183005 w 1204436"/>
                        <a:gd name="connsiteY0" fmla="*/ 124301 h 745807"/>
                        <a:gd name="connsiteX1" fmla="*/ 1183005 w 1204436"/>
                        <a:gd name="connsiteY1" fmla="*/ 295751 h 745807"/>
                        <a:gd name="connsiteX2" fmla="*/ 1204437 w 1204436"/>
                        <a:gd name="connsiteY2" fmla="*/ 171450 h 745807"/>
                        <a:gd name="connsiteX3" fmla="*/ 1204437 w 1204436"/>
                        <a:gd name="connsiteY3" fmla="*/ 0 h 745807"/>
                        <a:gd name="connsiteX4" fmla="*/ 1183005 w 1204436"/>
                        <a:gd name="connsiteY4" fmla="*/ 124301 h 745807"/>
                        <a:gd name="connsiteX5" fmla="*/ 1183005 w 1204436"/>
                        <a:gd name="connsiteY5" fmla="*/ 124301 h 745807"/>
                        <a:gd name="connsiteX6" fmla="*/ 0 w 1204436"/>
                        <a:gd name="connsiteY6" fmla="*/ 561499 h 745807"/>
                        <a:gd name="connsiteX7" fmla="*/ 0 w 1204436"/>
                        <a:gd name="connsiteY7" fmla="*/ 732949 h 745807"/>
                        <a:gd name="connsiteX8" fmla="*/ 424340 w 1204436"/>
                        <a:gd name="connsiteY8" fmla="*/ 732949 h 745807"/>
                        <a:gd name="connsiteX9" fmla="*/ 424340 w 1204436"/>
                        <a:gd name="connsiteY9" fmla="*/ 561499 h 745807"/>
                        <a:gd name="connsiteX10" fmla="*/ 0 w 1204436"/>
                        <a:gd name="connsiteY10" fmla="*/ 561499 h 745807"/>
                        <a:gd name="connsiteX11" fmla="*/ 0 w 1204436"/>
                        <a:gd name="connsiteY11" fmla="*/ 561499 h 745807"/>
                        <a:gd name="connsiteX12" fmla="*/ 1050131 w 1204436"/>
                        <a:gd name="connsiteY12" fmla="*/ 480060 h 745807"/>
                        <a:gd name="connsiteX13" fmla="*/ 1050131 w 1204436"/>
                        <a:gd name="connsiteY13" fmla="*/ 308610 h 745807"/>
                        <a:gd name="connsiteX14" fmla="*/ 750094 w 1204436"/>
                        <a:gd name="connsiteY14" fmla="*/ 484346 h 745807"/>
                        <a:gd name="connsiteX15" fmla="*/ 750094 w 1204436"/>
                        <a:gd name="connsiteY15" fmla="*/ 655796 h 745807"/>
                        <a:gd name="connsiteX16" fmla="*/ 1050131 w 1204436"/>
                        <a:gd name="connsiteY16" fmla="*/ 480060 h 74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436" h="745807">
                          <a:moveTo>
                            <a:pt x="1183005" y="124301"/>
                          </a:moveTo>
                          <a:lnTo>
                            <a:pt x="1183005" y="295751"/>
                          </a:lnTo>
                          <a:cubicBezTo>
                            <a:pt x="1195865" y="257175"/>
                            <a:pt x="1204437" y="214313"/>
                            <a:pt x="1204437" y="171450"/>
                          </a:cubicBezTo>
                          <a:lnTo>
                            <a:pt x="1204437" y="0"/>
                          </a:lnTo>
                          <a:cubicBezTo>
                            <a:pt x="1204437" y="12859"/>
                            <a:pt x="1191578" y="94297"/>
                            <a:pt x="1183005" y="124301"/>
                          </a:cubicBezTo>
                          <a:lnTo>
                            <a:pt x="1183005" y="124301"/>
                          </a:lnTo>
                          <a:close/>
                          <a:moveTo>
                            <a:pt x="0" y="561499"/>
                          </a:moveTo>
                          <a:lnTo>
                            <a:pt x="0" y="732949"/>
                          </a:lnTo>
                          <a:cubicBezTo>
                            <a:pt x="141447" y="750094"/>
                            <a:pt x="287179" y="750094"/>
                            <a:pt x="424340" y="732949"/>
                          </a:cubicBezTo>
                          <a:lnTo>
                            <a:pt x="424340" y="561499"/>
                          </a:lnTo>
                          <a:cubicBezTo>
                            <a:pt x="291466" y="578644"/>
                            <a:pt x="141447" y="578644"/>
                            <a:pt x="0" y="561499"/>
                          </a:cubicBezTo>
                          <a:lnTo>
                            <a:pt x="0" y="561499"/>
                          </a:lnTo>
                          <a:close/>
                          <a:moveTo>
                            <a:pt x="1050131" y="480060"/>
                          </a:moveTo>
                          <a:lnTo>
                            <a:pt x="1050131" y="308610"/>
                          </a:lnTo>
                          <a:cubicBezTo>
                            <a:pt x="964406" y="385763"/>
                            <a:pt x="857250" y="441484"/>
                            <a:pt x="750094" y="484346"/>
                          </a:cubicBezTo>
                          <a:lnTo>
                            <a:pt x="750094" y="655796"/>
                          </a:lnTo>
                          <a:cubicBezTo>
                            <a:pt x="857250" y="617220"/>
                            <a:pt x="964406" y="557213"/>
                            <a:pt x="1050131" y="48006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349" name="Graphic 4">
                  <a:extLst>
                    <a:ext uri="{FF2B5EF4-FFF2-40B4-BE49-F238E27FC236}">
                      <a16:creationId xmlns:a16="http://schemas.microsoft.com/office/drawing/2014/main" id="{378D4848-B541-41A1-0FB1-31F5DBE856D0}"/>
                    </a:ext>
                  </a:extLst>
                </p:cNvPr>
                <p:cNvGrpSpPr/>
                <p:nvPr/>
              </p:nvGrpSpPr>
              <p:grpSpPr>
                <a:xfrm>
                  <a:off x="19768185" y="5177789"/>
                  <a:ext cx="1937384" cy="1696397"/>
                  <a:chOff x="19768185" y="5177789"/>
                  <a:chExt cx="1937384" cy="1696397"/>
                </a:xfrm>
                <a:solidFill>
                  <a:srgbClr val="000000"/>
                </a:solidFill>
              </p:grpSpPr>
              <p:grpSp>
                <p:nvGrpSpPr>
                  <p:cNvPr id="350" name="Graphic 4">
                    <a:extLst>
                      <a:ext uri="{FF2B5EF4-FFF2-40B4-BE49-F238E27FC236}">
                        <a16:creationId xmlns:a16="http://schemas.microsoft.com/office/drawing/2014/main" id="{EF29965D-A835-8692-1BBD-FE1DCA767DCC}"/>
                      </a:ext>
                    </a:extLst>
                  </p:cNvPr>
                  <p:cNvGrpSpPr/>
                  <p:nvPr/>
                </p:nvGrpSpPr>
                <p:grpSpPr>
                  <a:xfrm>
                    <a:off x="19768185" y="5177789"/>
                    <a:ext cx="1937384" cy="1696397"/>
                    <a:chOff x="19768185" y="5177789"/>
                    <a:chExt cx="1937384" cy="1696397"/>
                  </a:xfrm>
                  <a:solidFill>
                    <a:srgbClr val="000000"/>
                  </a:solidFill>
                </p:grpSpPr>
                <p:sp>
                  <p:nvSpPr>
                    <p:cNvPr id="363" name="Freeform: Shape 362">
                      <a:extLst>
                        <a:ext uri="{FF2B5EF4-FFF2-40B4-BE49-F238E27FC236}">
                          <a16:creationId xmlns:a16="http://schemas.microsoft.com/office/drawing/2014/main" id="{A4998ED6-8031-E1DB-94EB-6C22ED5B3313}"/>
                        </a:ext>
                      </a:extLst>
                    </p:cNvPr>
                    <p:cNvSpPr/>
                    <p:nvPr/>
                  </p:nvSpPr>
                  <p:spPr>
                    <a:xfrm>
                      <a:off x="20859792" y="5177789"/>
                      <a:ext cx="425725" cy="240578"/>
                    </a:xfrm>
                    <a:custGeom>
                      <a:avLst/>
                      <a:gdLst>
                        <a:gd name="connsiteX0" fmla="*/ 425725 w 425725"/>
                        <a:gd name="connsiteY0" fmla="*/ 0 h 240578"/>
                        <a:gd name="connsiteX1" fmla="*/ 52821 w 425725"/>
                        <a:gd name="connsiteY1" fmla="*/ 240030 h 240578"/>
                        <a:gd name="connsiteX2" fmla="*/ 27103 w 425725"/>
                        <a:gd name="connsiteY2" fmla="*/ 197167 h 240578"/>
                        <a:gd name="connsiteX3" fmla="*/ 74252 w 425725"/>
                        <a:gd name="connsiteY3" fmla="*/ 81438 h 240578"/>
                        <a:gd name="connsiteX4" fmla="*/ 425725 w 425725"/>
                        <a:gd name="connsiteY4" fmla="*/ 0 h 2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25" h="240578">
                          <a:moveTo>
                            <a:pt x="425725" y="0"/>
                          </a:moveTo>
                          <a:cubicBezTo>
                            <a:pt x="194268" y="38576"/>
                            <a:pt x="142832" y="205740"/>
                            <a:pt x="52821" y="240030"/>
                          </a:cubicBezTo>
                          <a:cubicBezTo>
                            <a:pt x="35676" y="244316"/>
                            <a:pt x="9958" y="222885"/>
                            <a:pt x="27103" y="197167"/>
                          </a:cubicBezTo>
                          <a:cubicBezTo>
                            <a:pt x="-45762" y="175736"/>
                            <a:pt x="48534" y="98584"/>
                            <a:pt x="74252" y="81438"/>
                          </a:cubicBezTo>
                          <a:cubicBezTo>
                            <a:pt x="181408" y="25717"/>
                            <a:pt x="314282" y="4286"/>
                            <a:pt x="425725" y="0"/>
                          </a:cubicBezTo>
                          <a:close/>
                        </a:path>
                      </a:pathLst>
                    </a:custGeom>
                    <a:solidFill>
                      <a:srgbClr val="4BA72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64" name="Graphic 4">
                      <a:extLst>
                        <a:ext uri="{FF2B5EF4-FFF2-40B4-BE49-F238E27FC236}">
                          <a16:creationId xmlns:a16="http://schemas.microsoft.com/office/drawing/2014/main" id="{A967988F-5087-6B0D-42D7-54369373E483}"/>
                        </a:ext>
                      </a:extLst>
                    </p:cNvPr>
                    <p:cNvGrpSpPr/>
                    <p:nvPr/>
                  </p:nvGrpSpPr>
                  <p:grpSpPr>
                    <a:xfrm>
                      <a:off x="20213955" y="5302090"/>
                      <a:ext cx="577172" cy="296074"/>
                      <a:chOff x="20213955" y="5302090"/>
                      <a:chExt cx="577172" cy="296074"/>
                    </a:xfrm>
                    <a:solidFill>
                      <a:srgbClr val="000000"/>
                    </a:solidFill>
                  </p:grpSpPr>
                  <p:sp>
                    <p:nvSpPr>
                      <p:cNvPr id="378" name="Freeform: Shape 377">
                        <a:extLst>
                          <a:ext uri="{FF2B5EF4-FFF2-40B4-BE49-F238E27FC236}">
                            <a16:creationId xmlns:a16="http://schemas.microsoft.com/office/drawing/2014/main" id="{E494A2F6-1554-E939-720A-EBB163552065}"/>
                          </a:ext>
                        </a:extLst>
                      </p:cNvPr>
                      <p:cNvSpPr/>
                      <p:nvPr/>
                    </p:nvSpPr>
                    <p:spPr>
                      <a:xfrm>
                        <a:off x="20218241" y="5302090"/>
                        <a:ext cx="535838" cy="296074"/>
                      </a:xfrm>
                      <a:custGeom>
                        <a:avLst/>
                        <a:gdLst>
                          <a:gd name="connsiteX0" fmla="*/ 484346 w 535838"/>
                          <a:gd name="connsiteY0" fmla="*/ 192881 h 296074"/>
                          <a:gd name="connsiteX1" fmla="*/ 497204 w 535838"/>
                          <a:gd name="connsiteY1" fmla="*/ 47149 h 296074"/>
                          <a:gd name="connsiteX2" fmla="*/ 321469 w 535838"/>
                          <a:gd name="connsiteY2" fmla="*/ 0 h 296074"/>
                          <a:gd name="connsiteX3" fmla="*/ 0 w 535838"/>
                          <a:gd name="connsiteY3" fmla="*/ 55721 h 296074"/>
                          <a:gd name="connsiteX4" fmla="*/ 72865 w 535838"/>
                          <a:gd name="connsiteY4" fmla="*/ 120015 h 296074"/>
                          <a:gd name="connsiteX5" fmla="*/ 402907 w 535838"/>
                          <a:gd name="connsiteY5" fmla="*/ 295751 h 296074"/>
                          <a:gd name="connsiteX6" fmla="*/ 484346 w 535838"/>
                          <a:gd name="connsiteY6" fmla="*/ 192881 h 29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838" h="296074">
                            <a:moveTo>
                              <a:pt x="484346" y="192881"/>
                            </a:moveTo>
                            <a:cubicBezTo>
                              <a:pt x="552926" y="162878"/>
                              <a:pt x="548640" y="77153"/>
                              <a:pt x="497204" y="47149"/>
                            </a:cubicBezTo>
                            <a:cubicBezTo>
                              <a:pt x="428625" y="4287"/>
                              <a:pt x="372903" y="0"/>
                              <a:pt x="321469" y="0"/>
                            </a:cubicBezTo>
                            <a:cubicBezTo>
                              <a:pt x="197166" y="4287"/>
                              <a:pt x="107156" y="68580"/>
                              <a:pt x="0" y="55721"/>
                            </a:cubicBezTo>
                            <a:lnTo>
                              <a:pt x="72865" y="120015"/>
                            </a:lnTo>
                            <a:cubicBezTo>
                              <a:pt x="137159" y="188595"/>
                              <a:pt x="282891" y="291465"/>
                              <a:pt x="402907" y="295751"/>
                            </a:cubicBezTo>
                            <a:cubicBezTo>
                              <a:pt x="458628" y="300038"/>
                              <a:pt x="557213" y="261462"/>
                              <a:pt x="484346" y="192881"/>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79" name="Freeform: Shape 378">
                        <a:extLst>
                          <a:ext uri="{FF2B5EF4-FFF2-40B4-BE49-F238E27FC236}">
                            <a16:creationId xmlns:a16="http://schemas.microsoft.com/office/drawing/2014/main" id="{8019B800-8E27-9B66-4D6C-C9C81D7B4DBC}"/>
                          </a:ext>
                        </a:extLst>
                      </p:cNvPr>
                      <p:cNvSpPr/>
                      <p:nvPr/>
                    </p:nvSpPr>
                    <p:spPr>
                      <a:xfrm>
                        <a:off x="20213955" y="5332094"/>
                        <a:ext cx="577172" cy="257175"/>
                      </a:xfrm>
                      <a:custGeom>
                        <a:avLst/>
                        <a:gdLst>
                          <a:gd name="connsiteX0" fmla="*/ 475774 w 577172"/>
                          <a:gd name="connsiteY0" fmla="*/ 154305 h 257175"/>
                          <a:gd name="connsiteX1" fmla="*/ 300038 w 577172"/>
                          <a:gd name="connsiteY1" fmla="*/ 227171 h 257175"/>
                          <a:gd name="connsiteX2" fmla="*/ 462915 w 577172"/>
                          <a:gd name="connsiteY2" fmla="*/ 150019 h 257175"/>
                          <a:gd name="connsiteX3" fmla="*/ 428625 w 577172"/>
                          <a:gd name="connsiteY3" fmla="*/ 137160 h 257175"/>
                          <a:gd name="connsiteX4" fmla="*/ 188595 w 577172"/>
                          <a:gd name="connsiteY4" fmla="*/ 171450 h 257175"/>
                          <a:gd name="connsiteX5" fmla="*/ 415765 w 577172"/>
                          <a:gd name="connsiteY5" fmla="*/ 132874 h 257175"/>
                          <a:gd name="connsiteX6" fmla="*/ 308609 w 577172"/>
                          <a:gd name="connsiteY6" fmla="*/ 115729 h 257175"/>
                          <a:gd name="connsiteX7" fmla="*/ 167164 w 577172"/>
                          <a:gd name="connsiteY7" fmla="*/ 141446 h 257175"/>
                          <a:gd name="connsiteX8" fmla="*/ 287178 w 577172"/>
                          <a:gd name="connsiteY8" fmla="*/ 111442 h 257175"/>
                          <a:gd name="connsiteX9" fmla="*/ 0 w 577172"/>
                          <a:gd name="connsiteY9" fmla="*/ 30004 h 257175"/>
                          <a:gd name="connsiteX10" fmla="*/ 188595 w 577172"/>
                          <a:gd name="connsiteY10" fmla="*/ 85725 h 257175"/>
                          <a:gd name="connsiteX11" fmla="*/ 111443 w 577172"/>
                          <a:gd name="connsiteY11" fmla="*/ 34290 h 257175"/>
                          <a:gd name="connsiteX12" fmla="*/ 201453 w 577172"/>
                          <a:gd name="connsiteY12" fmla="*/ 85725 h 257175"/>
                          <a:gd name="connsiteX13" fmla="*/ 312896 w 577172"/>
                          <a:gd name="connsiteY13" fmla="*/ 98584 h 257175"/>
                          <a:gd name="connsiteX14" fmla="*/ 167164 w 577172"/>
                          <a:gd name="connsiteY14" fmla="*/ 12859 h 257175"/>
                          <a:gd name="connsiteX15" fmla="*/ 325755 w 577172"/>
                          <a:gd name="connsiteY15" fmla="*/ 102870 h 257175"/>
                          <a:gd name="connsiteX16" fmla="*/ 411480 w 577172"/>
                          <a:gd name="connsiteY16" fmla="*/ 120015 h 257175"/>
                          <a:gd name="connsiteX17" fmla="*/ 295751 w 577172"/>
                          <a:gd name="connsiteY17" fmla="*/ 0 h 257175"/>
                          <a:gd name="connsiteX18" fmla="*/ 424339 w 577172"/>
                          <a:gd name="connsiteY18" fmla="*/ 124301 h 257175"/>
                          <a:gd name="connsiteX19" fmla="*/ 574357 w 577172"/>
                          <a:gd name="connsiteY19" fmla="*/ 222885 h 257175"/>
                          <a:gd name="connsiteX20" fmla="*/ 570071 w 577172"/>
                          <a:gd name="connsiteY20" fmla="*/ 257175 h 257175"/>
                          <a:gd name="connsiteX21" fmla="*/ 475774 w 577172"/>
                          <a:gd name="connsiteY21" fmla="*/ 15430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7172" h="257175">
                            <a:moveTo>
                              <a:pt x="475774" y="154305"/>
                            </a:moveTo>
                            <a:cubicBezTo>
                              <a:pt x="454343" y="205740"/>
                              <a:pt x="377190" y="231458"/>
                              <a:pt x="300038" y="227171"/>
                            </a:cubicBezTo>
                            <a:cubicBezTo>
                              <a:pt x="381476" y="222885"/>
                              <a:pt x="454343" y="184309"/>
                              <a:pt x="462915" y="150019"/>
                            </a:cubicBezTo>
                            <a:cubicBezTo>
                              <a:pt x="454343" y="145733"/>
                              <a:pt x="441483" y="141446"/>
                              <a:pt x="428625" y="137160"/>
                            </a:cubicBezTo>
                            <a:cubicBezTo>
                              <a:pt x="351472" y="188595"/>
                              <a:pt x="270033" y="192881"/>
                              <a:pt x="188595" y="171450"/>
                            </a:cubicBezTo>
                            <a:cubicBezTo>
                              <a:pt x="278606" y="184309"/>
                              <a:pt x="355758" y="167164"/>
                              <a:pt x="415765" y="132874"/>
                            </a:cubicBezTo>
                            <a:cubicBezTo>
                              <a:pt x="381476" y="124301"/>
                              <a:pt x="347187" y="120015"/>
                              <a:pt x="308609" y="115729"/>
                            </a:cubicBezTo>
                            <a:cubicBezTo>
                              <a:pt x="270033" y="132874"/>
                              <a:pt x="231457" y="145733"/>
                              <a:pt x="167164" y="141446"/>
                            </a:cubicBezTo>
                            <a:cubicBezTo>
                              <a:pt x="222884" y="132874"/>
                              <a:pt x="261462" y="120015"/>
                              <a:pt x="287178" y="111442"/>
                            </a:cubicBezTo>
                            <a:cubicBezTo>
                              <a:pt x="201453" y="102870"/>
                              <a:pt x="107156" y="94297"/>
                              <a:pt x="0" y="30004"/>
                            </a:cubicBezTo>
                            <a:cubicBezTo>
                              <a:pt x="64294" y="60008"/>
                              <a:pt x="128588" y="77152"/>
                              <a:pt x="188595" y="85725"/>
                            </a:cubicBezTo>
                            <a:cubicBezTo>
                              <a:pt x="162877" y="55721"/>
                              <a:pt x="145732" y="47149"/>
                              <a:pt x="111443" y="34290"/>
                            </a:cubicBezTo>
                            <a:cubicBezTo>
                              <a:pt x="145732" y="42863"/>
                              <a:pt x="175737" y="55721"/>
                              <a:pt x="201453" y="85725"/>
                            </a:cubicBezTo>
                            <a:cubicBezTo>
                              <a:pt x="240030" y="90011"/>
                              <a:pt x="278606" y="94297"/>
                              <a:pt x="312896" y="98584"/>
                            </a:cubicBezTo>
                            <a:cubicBezTo>
                              <a:pt x="282893" y="47149"/>
                              <a:pt x="218599" y="25717"/>
                              <a:pt x="167164" y="12859"/>
                            </a:cubicBezTo>
                            <a:cubicBezTo>
                              <a:pt x="231457" y="25717"/>
                              <a:pt x="291465" y="38576"/>
                              <a:pt x="325755" y="102870"/>
                            </a:cubicBezTo>
                            <a:cubicBezTo>
                              <a:pt x="355758" y="107156"/>
                              <a:pt x="385763" y="111442"/>
                              <a:pt x="411480" y="120015"/>
                            </a:cubicBezTo>
                            <a:cubicBezTo>
                              <a:pt x="398621" y="64294"/>
                              <a:pt x="347187" y="25717"/>
                              <a:pt x="295751" y="0"/>
                            </a:cubicBezTo>
                            <a:cubicBezTo>
                              <a:pt x="355758" y="21431"/>
                              <a:pt x="407194" y="55721"/>
                              <a:pt x="424339" y="124301"/>
                            </a:cubicBezTo>
                            <a:cubicBezTo>
                              <a:pt x="458628" y="137160"/>
                              <a:pt x="548640" y="175736"/>
                              <a:pt x="574357" y="222885"/>
                            </a:cubicBezTo>
                            <a:cubicBezTo>
                              <a:pt x="578644" y="231458"/>
                              <a:pt x="578644" y="252889"/>
                              <a:pt x="570071" y="257175"/>
                            </a:cubicBezTo>
                            <a:cubicBezTo>
                              <a:pt x="574357" y="210026"/>
                              <a:pt x="505777" y="175736"/>
                              <a:pt x="475774" y="15430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65" name="Graphic 4">
                      <a:extLst>
                        <a:ext uri="{FF2B5EF4-FFF2-40B4-BE49-F238E27FC236}">
                          <a16:creationId xmlns:a16="http://schemas.microsoft.com/office/drawing/2014/main" id="{37EECCF2-3B18-106A-24D7-CC1EBE9D872D}"/>
                        </a:ext>
                      </a:extLst>
                    </p:cNvPr>
                    <p:cNvGrpSpPr/>
                    <p:nvPr/>
                  </p:nvGrpSpPr>
                  <p:grpSpPr>
                    <a:xfrm>
                      <a:off x="20788312" y="5518933"/>
                      <a:ext cx="711517" cy="417522"/>
                      <a:chOff x="20788312" y="5518933"/>
                      <a:chExt cx="711517" cy="417522"/>
                    </a:xfrm>
                    <a:solidFill>
                      <a:srgbClr val="000000"/>
                    </a:solidFill>
                  </p:grpSpPr>
                  <p:sp>
                    <p:nvSpPr>
                      <p:cNvPr id="376" name="Freeform: Shape 375">
                        <a:extLst>
                          <a:ext uri="{FF2B5EF4-FFF2-40B4-BE49-F238E27FC236}">
                            <a16:creationId xmlns:a16="http://schemas.microsoft.com/office/drawing/2014/main" id="{7992C3C7-EEB8-3A91-6928-F627A0BEED0D}"/>
                          </a:ext>
                        </a:extLst>
                      </p:cNvPr>
                      <p:cNvSpPr/>
                      <p:nvPr/>
                    </p:nvSpPr>
                    <p:spPr>
                      <a:xfrm>
                        <a:off x="20847201" y="5518933"/>
                        <a:ext cx="648342" cy="345106"/>
                      </a:xfrm>
                      <a:custGeom>
                        <a:avLst/>
                        <a:gdLst>
                          <a:gd name="connsiteX0" fmla="*/ 56840 w 648342"/>
                          <a:gd name="connsiteY0" fmla="*/ 220355 h 345106"/>
                          <a:gd name="connsiteX1" fmla="*/ 52554 w 648342"/>
                          <a:gd name="connsiteY1" fmla="*/ 44619 h 345106"/>
                          <a:gd name="connsiteX2" fmla="*/ 266866 w 648342"/>
                          <a:gd name="connsiteY2" fmla="*/ 1756 h 345106"/>
                          <a:gd name="connsiteX3" fmla="*/ 648343 w 648342"/>
                          <a:gd name="connsiteY3" fmla="*/ 91767 h 345106"/>
                          <a:gd name="connsiteX4" fmla="*/ 558331 w 648342"/>
                          <a:gd name="connsiteY4" fmla="*/ 160347 h 345106"/>
                          <a:gd name="connsiteX5" fmla="*/ 155424 w 648342"/>
                          <a:gd name="connsiteY5" fmla="*/ 344656 h 345106"/>
                          <a:gd name="connsiteX6" fmla="*/ 56840 w 648342"/>
                          <a:gd name="connsiteY6" fmla="*/ 220355 h 34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42" h="345106">
                            <a:moveTo>
                              <a:pt x="56840" y="220355"/>
                            </a:moveTo>
                            <a:cubicBezTo>
                              <a:pt x="-24599" y="181778"/>
                              <a:pt x="-11740" y="78908"/>
                              <a:pt x="52554" y="44619"/>
                            </a:cubicBezTo>
                            <a:cubicBezTo>
                              <a:pt x="138279" y="-2530"/>
                              <a:pt x="202573" y="-2530"/>
                              <a:pt x="266866" y="1756"/>
                            </a:cubicBezTo>
                            <a:cubicBezTo>
                              <a:pt x="412599" y="14615"/>
                              <a:pt x="515468" y="96053"/>
                              <a:pt x="648343" y="91767"/>
                            </a:cubicBezTo>
                            <a:lnTo>
                              <a:pt x="558331" y="160347"/>
                            </a:lnTo>
                            <a:cubicBezTo>
                              <a:pt x="476892" y="237500"/>
                              <a:pt x="296869" y="353228"/>
                              <a:pt x="155424" y="344656"/>
                            </a:cubicBezTo>
                            <a:cubicBezTo>
                              <a:pt x="78272" y="344656"/>
                              <a:pt x="-37458" y="293221"/>
                              <a:pt x="56840" y="220355"/>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77" name="Freeform: Shape 376">
                        <a:extLst>
                          <a:ext uri="{FF2B5EF4-FFF2-40B4-BE49-F238E27FC236}">
                            <a16:creationId xmlns:a16="http://schemas.microsoft.com/office/drawing/2014/main" id="{C80AD06D-C615-E872-EFD2-8E23515923FD}"/>
                          </a:ext>
                        </a:extLst>
                      </p:cNvPr>
                      <p:cNvSpPr/>
                      <p:nvPr/>
                    </p:nvSpPr>
                    <p:spPr>
                      <a:xfrm>
                        <a:off x="20788312" y="5550693"/>
                        <a:ext cx="711517" cy="385762"/>
                      </a:xfrm>
                      <a:custGeom>
                        <a:avLst/>
                        <a:gdLst>
                          <a:gd name="connsiteX0" fmla="*/ 115729 w 711517"/>
                          <a:gd name="connsiteY0" fmla="*/ 188595 h 385762"/>
                          <a:gd name="connsiteX1" fmla="*/ 115729 w 711517"/>
                          <a:gd name="connsiteY1" fmla="*/ 188595 h 385762"/>
                          <a:gd name="connsiteX2" fmla="*/ 8573 w 711517"/>
                          <a:gd name="connsiteY2" fmla="*/ 385763 h 385762"/>
                          <a:gd name="connsiteX3" fmla="*/ 0 w 711517"/>
                          <a:gd name="connsiteY3" fmla="*/ 321469 h 385762"/>
                          <a:gd name="connsiteX4" fmla="*/ 141446 w 711517"/>
                          <a:gd name="connsiteY4" fmla="*/ 162878 h 385762"/>
                          <a:gd name="connsiteX5" fmla="*/ 192881 w 711517"/>
                          <a:gd name="connsiteY5" fmla="*/ 137160 h 385762"/>
                          <a:gd name="connsiteX6" fmla="*/ 355758 w 711517"/>
                          <a:gd name="connsiteY6" fmla="*/ 0 h 385762"/>
                          <a:gd name="connsiteX7" fmla="*/ 210026 w 711517"/>
                          <a:gd name="connsiteY7" fmla="*/ 132874 h 385762"/>
                          <a:gd name="connsiteX8" fmla="*/ 312896 w 711517"/>
                          <a:gd name="connsiteY8" fmla="*/ 120015 h 385762"/>
                          <a:gd name="connsiteX9" fmla="*/ 510064 w 711517"/>
                          <a:gd name="connsiteY9" fmla="*/ 25717 h 385762"/>
                          <a:gd name="connsiteX10" fmla="*/ 330042 w 711517"/>
                          <a:gd name="connsiteY10" fmla="*/ 120015 h 385762"/>
                          <a:gd name="connsiteX11" fmla="*/ 467201 w 711517"/>
                          <a:gd name="connsiteY11" fmla="*/ 111442 h 385762"/>
                          <a:gd name="connsiteX12" fmla="*/ 578644 w 711517"/>
                          <a:gd name="connsiteY12" fmla="*/ 55721 h 385762"/>
                          <a:gd name="connsiteX13" fmla="*/ 484346 w 711517"/>
                          <a:gd name="connsiteY13" fmla="*/ 111442 h 385762"/>
                          <a:gd name="connsiteX14" fmla="*/ 711518 w 711517"/>
                          <a:gd name="connsiteY14" fmla="*/ 60008 h 385762"/>
                          <a:gd name="connsiteX15" fmla="*/ 364331 w 711517"/>
                          <a:gd name="connsiteY15" fmla="*/ 137160 h 385762"/>
                          <a:gd name="connsiteX16" fmla="*/ 505777 w 711517"/>
                          <a:gd name="connsiteY16" fmla="*/ 180022 h 385762"/>
                          <a:gd name="connsiteX17" fmla="*/ 338614 w 711517"/>
                          <a:gd name="connsiteY17" fmla="*/ 137160 h 385762"/>
                          <a:gd name="connsiteX18" fmla="*/ 210026 w 711517"/>
                          <a:gd name="connsiteY18" fmla="*/ 154305 h 385762"/>
                          <a:gd name="connsiteX19" fmla="*/ 475774 w 711517"/>
                          <a:gd name="connsiteY19" fmla="*/ 218599 h 385762"/>
                          <a:gd name="connsiteX20" fmla="*/ 192881 w 711517"/>
                          <a:gd name="connsiteY20" fmla="*/ 162878 h 385762"/>
                          <a:gd name="connsiteX21" fmla="*/ 162877 w 711517"/>
                          <a:gd name="connsiteY21" fmla="*/ 175736 h 385762"/>
                          <a:gd name="connsiteX22" fmla="*/ 162877 w 711517"/>
                          <a:gd name="connsiteY22" fmla="*/ 175736 h 385762"/>
                          <a:gd name="connsiteX23" fmla="*/ 154305 w 711517"/>
                          <a:gd name="connsiteY23" fmla="*/ 180022 h 385762"/>
                          <a:gd name="connsiteX24" fmla="*/ 154305 w 711517"/>
                          <a:gd name="connsiteY24" fmla="*/ 180022 h 385762"/>
                          <a:gd name="connsiteX25" fmla="*/ 342900 w 711517"/>
                          <a:gd name="connsiteY25" fmla="*/ 287179 h 385762"/>
                          <a:gd name="connsiteX26" fmla="*/ 141446 w 711517"/>
                          <a:gd name="connsiteY26" fmla="*/ 188595 h 385762"/>
                          <a:gd name="connsiteX27" fmla="*/ 115729 w 711517"/>
                          <a:gd name="connsiteY27" fmla="*/ 188595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1517" h="385762">
                            <a:moveTo>
                              <a:pt x="115729" y="188595"/>
                            </a:moveTo>
                            <a:cubicBezTo>
                              <a:pt x="115729" y="184309"/>
                              <a:pt x="115729" y="184309"/>
                              <a:pt x="115729" y="188595"/>
                            </a:cubicBezTo>
                            <a:cubicBezTo>
                              <a:pt x="72867" y="214313"/>
                              <a:pt x="8573" y="270034"/>
                              <a:pt x="8573" y="385763"/>
                            </a:cubicBezTo>
                            <a:lnTo>
                              <a:pt x="0" y="321469"/>
                            </a:lnTo>
                            <a:cubicBezTo>
                              <a:pt x="25718" y="210026"/>
                              <a:pt x="115729" y="171450"/>
                              <a:pt x="141446" y="162878"/>
                            </a:cubicBezTo>
                            <a:cubicBezTo>
                              <a:pt x="154305" y="154305"/>
                              <a:pt x="171450" y="145733"/>
                              <a:pt x="192881" y="137160"/>
                            </a:cubicBezTo>
                            <a:cubicBezTo>
                              <a:pt x="218599" y="60008"/>
                              <a:pt x="282893" y="21431"/>
                              <a:pt x="355758" y="0"/>
                            </a:cubicBezTo>
                            <a:cubicBezTo>
                              <a:pt x="291465" y="30004"/>
                              <a:pt x="231457" y="68580"/>
                              <a:pt x="210026" y="132874"/>
                            </a:cubicBezTo>
                            <a:cubicBezTo>
                              <a:pt x="240030" y="124301"/>
                              <a:pt x="274320" y="120015"/>
                              <a:pt x="312896" y="120015"/>
                            </a:cubicBezTo>
                            <a:cubicBezTo>
                              <a:pt x="355758" y="51435"/>
                              <a:pt x="428625" y="38576"/>
                              <a:pt x="510064" y="25717"/>
                            </a:cubicBezTo>
                            <a:cubicBezTo>
                              <a:pt x="450056" y="42863"/>
                              <a:pt x="368618" y="60008"/>
                              <a:pt x="330042" y="120015"/>
                            </a:cubicBezTo>
                            <a:cubicBezTo>
                              <a:pt x="372904" y="115729"/>
                              <a:pt x="415767" y="115729"/>
                              <a:pt x="467201" y="111442"/>
                            </a:cubicBezTo>
                            <a:cubicBezTo>
                              <a:pt x="497205" y="72866"/>
                              <a:pt x="535781" y="60008"/>
                              <a:pt x="578644" y="55721"/>
                            </a:cubicBezTo>
                            <a:cubicBezTo>
                              <a:pt x="535781" y="68580"/>
                              <a:pt x="514350" y="77153"/>
                              <a:pt x="484346" y="111442"/>
                            </a:cubicBezTo>
                            <a:cubicBezTo>
                              <a:pt x="557213" y="107156"/>
                              <a:pt x="634365" y="94297"/>
                              <a:pt x="711518" y="60008"/>
                            </a:cubicBezTo>
                            <a:cubicBezTo>
                              <a:pt x="578644" y="124301"/>
                              <a:pt x="462915" y="132874"/>
                              <a:pt x="364331" y="137160"/>
                            </a:cubicBezTo>
                            <a:cubicBezTo>
                              <a:pt x="394336" y="150019"/>
                              <a:pt x="441483" y="167164"/>
                              <a:pt x="505777" y="180022"/>
                            </a:cubicBezTo>
                            <a:cubicBezTo>
                              <a:pt x="428625" y="175736"/>
                              <a:pt x="381476" y="158591"/>
                              <a:pt x="338614" y="137160"/>
                            </a:cubicBezTo>
                            <a:cubicBezTo>
                              <a:pt x="291465" y="141446"/>
                              <a:pt x="252889" y="141446"/>
                              <a:pt x="210026" y="154305"/>
                            </a:cubicBezTo>
                            <a:cubicBezTo>
                              <a:pt x="278606" y="201454"/>
                              <a:pt x="368618" y="227171"/>
                              <a:pt x="475774" y="218599"/>
                            </a:cubicBezTo>
                            <a:cubicBezTo>
                              <a:pt x="377190" y="235744"/>
                              <a:pt x="278606" y="227171"/>
                              <a:pt x="192881" y="162878"/>
                            </a:cubicBezTo>
                            <a:cubicBezTo>
                              <a:pt x="180023" y="167164"/>
                              <a:pt x="171450" y="171450"/>
                              <a:pt x="162877" y="175736"/>
                            </a:cubicBezTo>
                            <a:lnTo>
                              <a:pt x="162877" y="175736"/>
                            </a:lnTo>
                            <a:cubicBezTo>
                              <a:pt x="162877" y="175736"/>
                              <a:pt x="158592" y="175736"/>
                              <a:pt x="154305" y="180022"/>
                            </a:cubicBezTo>
                            <a:lnTo>
                              <a:pt x="154305" y="180022"/>
                            </a:lnTo>
                            <a:cubicBezTo>
                              <a:pt x="158592" y="222885"/>
                              <a:pt x="244317" y="274320"/>
                              <a:pt x="342900" y="287179"/>
                            </a:cubicBezTo>
                            <a:cubicBezTo>
                              <a:pt x="252889" y="291465"/>
                              <a:pt x="158592" y="252889"/>
                              <a:pt x="141446" y="188595"/>
                            </a:cubicBezTo>
                            <a:cubicBezTo>
                              <a:pt x="128588" y="180022"/>
                              <a:pt x="120014" y="184309"/>
                              <a:pt x="115729" y="18859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66" name="Graphic 4">
                      <a:extLst>
                        <a:ext uri="{FF2B5EF4-FFF2-40B4-BE49-F238E27FC236}">
                          <a16:creationId xmlns:a16="http://schemas.microsoft.com/office/drawing/2014/main" id="{A64A9866-4943-E7A5-38D1-2CBE39D145EF}"/>
                        </a:ext>
                      </a:extLst>
                    </p:cNvPr>
                    <p:cNvGrpSpPr/>
                    <p:nvPr/>
                  </p:nvGrpSpPr>
                  <p:grpSpPr>
                    <a:xfrm>
                      <a:off x="19935349" y="5711932"/>
                      <a:ext cx="865013" cy="443797"/>
                      <a:chOff x="19935349" y="5711932"/>
                      <a:chExt cx="865013" cy="443797"/>
                    </a:xfrm>
                    <a:solidFill>
                      <a:srgbClr val="000000"/>
                    </a:solidFill>
                  </p:grpSpPr>
                  <p:sp>
                    <p:nvSpPr>
                      <p:cNvPr id="374" name="Freeform: Shape 373">
                        <a:extLst>
                          <a:ext uri="{FF2B5EF4-FFF2-40B4-BE49-F238E27FC236}">
                            <a16:creationId xmlns:a16="http://schemas.microsoft.com/office/drawing/2014/main" id="{7AA0BDBE-10D4-2054-825E-279D088BD8B2}"/>
                          </a:ext>
                        </a:extLst>
                      </p:cNvPr>
                      <p:cNvSpPr/>
                      <p:nvPr/>
                    </p:nvSpPr>
                    <p:spPr>
                      <a:xfrm>
                        <a:off x="19939635" y="5711932"/>
                        <a:ext cx="760091" cy="405596"/>
                      </a:xfrm>
                      <a:custGeom>
                        <a:avLst/>
                        <a:gdLst>
                          <a:gd name="connsiteX0" fmla="*/ 707231 w 760091"/>
                          <a:gd name="connsiteY0" fmla="*/ 233096 h 405596"/>
                          <a:gd name="connsiteX1" fmla="*/ 681514 w 760091"/>
                          <a:gd name="connsiteY1" fmla="*/ 27356 h 405596"/>
                          <a:gd name="connsiteX2" fmla="*/ 428625 w 760091"/>
                          <a:gd name="connsiteY2" fmla="*/ 14497 h 405596"/>
                          <a:gd name="connsiteX3" fmla="*/ 0 w 760091"/>
                          <a:gd name="connsiteY3" fmla="*/ 181661 h 405596"/>
                          <a:gd name="connsiteX4" fmla="*/ 115728 w 760091"/>
                          <a:gd name="connsiteY4" fmla="*/ 250241 h 405596"/>
                          <a:gd name="connsiteX5" fmla="*/ 617220 w 760091"/>
                          <a:gd name="connsiteY5" fmla="*/ 400260 h 405596"/>
                          <a:gd name="connsiteX6" fmla="*/ 707231 w 760091"/>
                          <a:gd name="connsiteY6" fmla="*/ 233096 h 40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091" h="405596">
                            <a:moveTo>
                              <a:pt x="707231" y="233096"/>
                            </a:moveTo>
                            <a:cubicBezTo>
                              <a:pt x="792956" y="173089"/>
                              <a:pt x="767239" y="57360"/>
                              <a:pt x="681514" y="27356"/>
                            </a:cubicBezTo>
                            <a:cubicBezTo>
                              <a:pt x="574357" y="-11220"/>
                              <a:pt x="497204" y="-2648"/>
                              <a:pt x="428625" y="14497"/>
                            </a:cubicBezTo>
                            <a:cubicBezTo>
                              <a:pt x="261460" y="53074"/>
                              <a:pt x="154304" y="168802"/>
                              <a:pt x="0" y="181661"/>
                            </a:cubicBezTo>
                            <a:lnTo>
                              <a:pt x="115728" y="250241"/>
                            </a:lnTo>
                            <a:cubicBezTo>
                              <a:pt x="222884" y="327394"/>
                              <a:pt x="454341" y="430264"/>
                              <a:pt x="617220" y="400260"/>
                            </a:cubicBezTo>
                            <a:cubicBezTo>
                              <a:pt x="702945" y="383115"/>
                              <a:pt x="827246" y="305962"/>
                              <a:pt x="707231" y="233096"/>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75" name="Freeform: Shape 374">
                        <a:extLst>
                          <a:ext uri="{FF2B5EF4-FFF2-40B4-BE49-F238E27FC236}">
                            <a16:creationId xmlns:a16="http://schemas.microsoft.com/office/drawing/2014/main" id="{6A580E9A-3E99-1C85-901B-6563021F8BCF}"/>
                          </a:ext>
                        </a:extLst>
                      </p:cNvPr>
                      <p:cNvSpPr/>
                      <p:nvPr/>
                    </p:nvSpPr>
                    <p:spPr>
                      <a:xfrm>
                        <a:off x="19935349" y="5765005"/>
                        <a:ext cx="865013" cy="390723"/>
                      </a:xfrm>
                      <a:custGeom>
                        <a:avLst/>
                        <a:gdLst>
                          <a:gd name="connsiteX0" fmla="*/ 857250 w 865013"/>
                          <a:gd name="connsiteY0" fmla="*/ 377190 h 390723"/>
                          <a:gd name="connsiteX1" fmla="*/ 707231 w 865013"/>
                          <a:gd name="connsiteY1" fmla="*/ 180022 h 390723"/>
                          <a:gd name="connsiteX2" fmla="*/ 707231 w 865013"/>
                          <a:gd name="connsiteY2" fmla="*/ 180022 h 390723"/>
                          <a:gd name="connsiteX3" fmla="*/ 685800 w 865013"/>
                          <a:gd name="connsiteY3" fmla="*/ 171450 h 390723"/>
                          <a:gd name="connsiteX4" fmla="*/ 467201 w 865013"/>
                          <a:gd name="connsiteY4" fmla="*/ 317183 h 390723"/>
                          <a:gd name="connsiteX5" fmla="*/ 668655 w 865013"/>
                          <a:gd name="connsiteY5" fmla="*/ 162878 h 390723"/>
                          <a:gd name="connsiteX6" fmla="*/ 660082 w 865013"/>
                          <a:gd name="connsiteY6" fmla="*/ 158591 h 390723"/>
                          <a:gd name="connsiteX7" fmla="*/ 660082 w 865013"/>
                          <a:gd name="connsiteY7" fmla="*/ 158591 h 390723"/>
                          <a:gd name="connsiteX8" fmla="*/ 621506 w 865013"/>
                          <a:gd name="connsiteY8" fmla="*/ 150019 h 390723"/>
                          <a:gd name="connsiteX9" fmla="*/ 300038 w 865013"/>
                          <a:gd name="connsiteY9" fmla="*/ 265747 h 390723"/>
                          <a:gd name="connsiteX10" fmla="*/ 600075 w 865013"/>
                          <a:gd name="connsiteY10" fmla="*/ 150019 h 390723"/>
                          <a:gd name="connsiteX11" fmla="*/ 450056 w 865013"/>
                          <a:gd name="connsiteY11" fmla="*/ 154305 h 390723"/>
                          <a:gd name="connsiteX12" fmla="*/ 261462 w 865013"/>
                          <a:gd name="connsiteY12" fmla="*/ 231458 h 390723"/>
                          <a:gd name="connsiteX13" fmla="*/ 420052 w 865013"/>
                          <a:gd name="connsiteY13" fmla="*/ 158591 h 390723"/>
                          <a:gd name="connsiteX14" fmla="*/ 0 w 865013"/>
                          <a:gd name="connsiteY14" fmla="*/ 128588 h 390723"/>
                          <a:gd name="connsiteX15" fmla="*/ 274320 w 865013"/>
                          <a:gd name="connsiteY15" fmla="*/ 150019 h 390723"/>
                          <a:gd name="connsiteX16" fmla="*/ 154305 w 865013"/>
                          <a:gd name="connsiteY16" fmla="*/ 98584 h 390723"/>
                          <a:gd name="connsiteX17" fmla="*/ 291465 w 865013"/>
                          <a:gd name="connsiteY17" fmla="*/ 145733 h 390723"/>
                          <a:gd name="connsiteX18" fmla="*/ 450056 w 865013"/>
                          <a:gd name="connsiteY18" fmla="*/ 132874 h 390723"/>
                          <a:gd name="connsiteX19" fmla="*/ 222884 w 865013"/>
                          <a:gd name="connsiteY19" fmla="*/ 55721 h 390723"/>
                          <a:gd name="connsiteX20" fmla="*/ 467201 w 865013"/>
                          <a:gd name="connsiteY20" fmla="*/ 132874 h 390723"/>
                          <a:gd name="connsiteX21" fmla="*/ 587216 w 865013"/>
                          <a:gd name="connsiteY21" fmla="*/ 132874 h 390723"/>
                          <a:gd name="connsiteX22" fmla="*/ 394334 w 865013"/>
                          <a:gd name="connsiteY22" fmla="*/ 0 h 390723"/>
                          <a:gd name="connsiteX23" fmla="*/ 604362 w 865013"/>
                          <a:gd name="connsiteY23" fmla="*/ 137160 h 390723"/>
                          <a:gd name="connsiteX24" fmla="*/ 668655 w 865013"/>
                          <a:gd name="connsiteY24" fmla="*/ 158591 h 390723"/>
                          <a:gd name="connsiteX25" fmla="*/ 852964 w 865013"/>
                          <a:gd name="connsiteY25" fmla="*/ 312896 h 390723"/>
                          <a:gd name="connsiteX26" fmla="*/ 857250 w 865013"/>
                          <a:gd name="connsiteY26" fmla="*/ 377190 h 39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5013" h="390723">
                            <a:moveTo>
                              <a:pt x="857250" y="377190"/>
                            </a:moveTo>
                            <a:cubicBezTo>
                              <a:pt x="831532" y="257175"/>
                              <a:pt x="758666" y="205740"/>
                              <a:pt x="707231" y="180022"/>
                            </a:cubicBezTo>
                            <a:lnTo>
                              <a:pt x="707231" y="180022"/>
                            </a:lnTo>
                            <a:cubicBezTo>
                              <a:pt x="698658" y="175736"/>
                              <a:pt x="694372" y="175736"/>
                              <a:pt x="685800" y="171450"/>
                            </a:cubicBezTo>
                            <a:cubicBezTo>
                              <a:pt x="672941" y="248603"/>
                              <a:pt x="570071" y="308610"/>
                              <a:pt x="467201" y="317183"/>
                            </a:cubicBezTo>
                            <a:cubicBezTo>
                              <a:pt x="578644" y="291465"/>
                              <a:pt x="668655" y="214313"/>
                              <a:pt x="668655" y="162878"/>
                            </a:cubicBezTo>
                            <a:cubicBezTo>
                              <a:pt x="660082" y="162878"/>
                              <a:pt x="660082" y="158591"/>
                              <a:pt x="660082" y="158591"/>
                            </a:cubicBezTo>
                            <a:lnTo>
                              <a:pt x="660082" y="158591"/>
                            </a:lnTo>
                            <a:cubicBezTo>
                              <a:pt x="647224" y="154305"/>
                              <a:pt x="634365" y="154305"/>
                              <a:pt x="621506" y="150019"/>
                            </a:cubicBezTo>
                            <a:cubicBezTo>
                              <a:pt x="531495" y="240030"/>
                              <a:pt x="420052" y="270034"/>
                              <a:pt x="300038" y="265747"/>
                            </a:cubicBezTo>
                            <a:cubicBezTo>
                              <a:pt x="428625" y="261461"/>
                              <a:pt x="527208" y="214313"/>
                              <a:pt x="600075" y="150019"/>
                            </a:cubicBezTo>
                            <a:cubicBezTo>
                              <a:pt x="552926" y="145733"/>
                              <a:pt x="501490" y="150019"/>
                              <a:pt x="450056" y="154305"/>
                            </a:cubicBezTo>
                            <a:cubicBezTo>
                              <a:pt x="402907" y="188595"/>
                              <a:pt x="351472" y="214313"/>
                              <a:pt x="261462" y="231458"/>
                            </a:cubicBezTo>
                            <a:cubicBezTo>
                              <a:pt x="334327" y="205740"/>
                              <a:pt x="385763" y="175736"/>
                              <a:pt x="420052" y="158591"/>
                            </a:cubicBezTo>
                            <a:cubicBezTo>
                              <a:pt x="300038" y="171450"/>
                              <a:pt x="162877" y="184309"/>
                              <a:pt x="0" y="128588"/>
                            </a:cubicBezTo>
                            <a:cubicBezTo>
                              <a:pt x="94297" y="154305"/>
                              <a:pt x="188595" y="154305"/>
                              <a:pt x="274320" y="150019"/>
                            </a:cubicBezTo>
                            <a:cubicBezTo>
                              <a:pt x="231457" y="111442"/>
                              <a:pt x="205739" y="107156"/>
                              <a:pt x="154305" y="98584"/>
                            </a:cubicBezTo>
                            <a:cubicBezTo>
                              <a:pt x="205739" y="98584"/>
                              <a:pt x="252889" y="107156"/>
                              <a:pt x="291465" y="145733"/>
                            </a:cubicBezTo>
                            <a:cubicBezTo>
                              <a:pt x="347187" y="141446"/>
                              <a:pt x="398621" y="137160"/>
                              <a:pt x="450056" y="132874"/>
                            </a:cubicBezTo>
                            <a:cubicBezTo>
                              <a:pt x="394334" y="68580"/>
                              <a:pt x="300038" y="60008"/>
                              <a:pt x="222884" y="55721"/>
                            </a:cubicBezTo>
                            <a:cubicBezTo>
                              <a:pt x="317182" y="55721"/>
                              <a:pt x="402907" y="60008"/>
                              <a:pt x="467201" y="132874"/>
                            </a:cubicBezTo>
                            <a:cubicBezTo>
                              <a:pt x="510064" y="128588"/>
                              <a:pt x="552926" y="128588"/>
                              <a:pt x="587216" y="132874"/>
                            </a:cubicBezTo>
                            <a:cubicBezTo>
                              <a:pt x="552926" y="60008"/>
                              <a:pt x="471488" y="21431"/>
                              <a:pt x="394334" y="0"/>
                            </a:cubicBezTo>
                            <a:cubicBezTo>
                              <a:pt x="484346" y="17145"/>
                              <a:pt x="565784" y="47149"/>
                              <a:pt x="604362" y="137160"/>
                            </a:cubicBezTo>
                            <a:cubicBezTo>
                              <a:pt x="625793" y="141446"/>
                              <a:pt x="647224" y="145733"/>
                              <a:pt x="668655" y="158591"/>
                            </a:cubicBezTo>
                            <a:cubicBezTo>
                              <a:pt x="702945" y="167164"/>
                              <a:pt x="801528" y="197167"/>
                              <a:pt x="852964" y="312896"/>
                            </a:cubicBezTo>
                            <a:cubicBezTo>
                              <a:pt x="865822" y="317183"/>
                              <a:pt x="870108" y="428625"/>
                              <a:pt x="857250" y="377190"/>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367" name="Freeform: Shape 366">
                      <a:extLst>
                        <a:ext uri="{FF2B5EF4-FFF2-40B4-BE49-F238E27FC236}">
                          <a16:creationId xmlns:a16="http://schemas.microsoft.com/office/drawing/2014/main" id="{36E8E634-BF69-9B60-D3D2-0593D06C7E70}"/>
                        </a:ext>
                      </a:extLst>
                    </p:cNvPr>
                    <p:cNvSpPr/>
                    <p:nvPr/>
                  </p:nvSpPr>
                  <p:spPr>
                    <a:xfrm>
                      <a:off x="20759410" y="5319235"/>
                      <a:ext cx="187494" cy="1554951"/>
                    </a:xfrm>
                    <a:custGeom>
                      <a:avLst/>
                      <a:gdLst>
                        <a:gd name="connsiteX0" fmla="*/ 127486 w 187494"/>
                        <a:gd name="connsiteY0" fmla="*/ 1534477 h 1554951"/>
                        <a:gd name="connsiteX1" fmla="*/ 58907 w 187494"/>
                        <a:gd name="connsiteY1" fmla="*/ 1530192 h 1554951"/>
                        <a:gd name="connsiteX2" fmla="*/ 11758 w 187494"/>
                        <a:gd name="connsiteY2" fmla="*/ 625792 h 1554951"/>
                        <a:gd name="connsiteX3" fmla="*/ 187494 w 187494"/>
                        <a:gd name="connsiteY3" fmla="*/ 0 h 1554951"/>
                        <a:gd name="connsiteX4" fmla="*/ 46047 w 187494"/>
                        <a:gd name="connsiteY4" fmla="*/ 621506 h 1554951"/>
                        <a:gd name="connsiteX5" fmla="*/ 127486 w 187494"/>
                        <a:gd name="connsiteY5" fmla="*/ 1534477 h 155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94" h="1554951">
                          <a:moveTo>
                            <a:pt x="127486" y="1534477"/>
                          </a:moveTo>
                          <a:cubicBezTo>
                            <a:pt x="123201" y="1564482"/>
                            <a:pt x="63192" y="1560195"/>
                            <a:pt x="58907" y="1530192"/>
                          </a:cubicBezTo>
                          <a:cubicBezTo>
                            <a:pt x="88910" y="1195864"/>
                            <a:pt x="46047" y="951548"/>
                            <a:pt x="11758" y="625792"/>
                          </a:cubicBezTo>
                          <a:cubicBezTo>
                            <a:pt x="-13960" y="394335"/>
                            <a:pt x="-13960" y="128588"/>
                            <a:pt x="187494" y="0"/>
                          </a:cubicBezTo>
                          <a:cubicBezTo>
                            <a:pt x="16044" y="154305"/>
                            <a:pt x="3185" y="334328"/>
                            <a:pt x="46047" y="621506"/>
                          </a:cubicBezTo>
                          <a:cubicBezTo>
                            <a:pt x="97483" y="934402"/>
                            <a:pt x="148917" y="1208723"/>
                            <a:pt x="127486" y="1534477"/>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68" name="Graphic 4">
                      <a:extLst>
                        <a:ext uri="{FF2B5EF4-FFF2-40B4-BE49-F238E27FC236}">
                          <a16:creationId xmlns:a16="http://schemas.microsoft.com/office/drawing/2014/main" id="{A739A66F-E321-FF3F-DD7C-E676ADF64E1C}"/>
                        </a:ext>
                      </a:extLst>
                    </p:cNvPr>
                    <p:cNvGrpSpPr/>
                    <p:nvPr/>
                  </p:nvGrpSpPr>
                  <p:grpSpPr>
                    <a:xfrm>
                      <a:off x="19768185" y="6172097"/>
                      <a:ext cx="1071105" cy="550300"/>
                      <a:chOff x="19768185" y="6172097"/>
                      <a:chExt cx="1071105" cy="550300"/>
                    </a:xfrm>
                    <a:solidFill>
                      <a:srgbClr val="000000"/>
                    </a:solidFill>
                  </p:grpSpPr>
                  <p:sp>
                    <p:nvSpPr>
                      <p:cNvPr id="372" name="Freeform: Shape 371">
                        <a:extLst>
                          <a:ext uri="{FF2B5EF4-FFF2-40B4-BE49-F238E27FC236}">
                            <a16:creationId xmlns:a16="http://schemas.microsoft.com/office/drawing/2014/main" id="{DCDCC9F6-F6FF-0B2E-498B-B147DC0D973E}"/>
                          </a:ext>
                        </a:extLst>
                      </p:cNvPr>
                      <p:cNvSpPr/>
                      <p:nvPr/>
                    </p:nvSpPr>
                    <p:spPr>
                      <a:xfrm>
                        <a:off x="19768185" y="6172097"/>
                        <a:ext cx="944252" cy="495758"/>
                      </a:xfrm>
                      <a:custGeom>
                        <a:avLst/>
                        <a:gdLst>
                          <a:gd name="connsiteX0" fmla="*/ 878681 w 944252"/>
                          <a:gd name="connsiteY0" fmla="*/ 291567 h 495758"/>
                          <a:gd name="connsiteX1" fmla="*/ 848677 w 944252"/>
                          <a:gd name="connsiteY1" fmla="*/ 34392 h 495758"/>
                          <a:gd name="connsiteX2" fmla="*/ 531495 w 944252"/>
                          <a:gd name="connsiteY2" fmla="*/ 17247 h 495758"/>
                          <a:gd name="connsiteX3" fmla="*/ 0 w 944252"/>
                          <a:gd name="connsiteY3" fmla="*/ 222987 h 495758"/>
                          <a:gd name="connsiteX4" fmla="*/ 145732 w 944252"/>
                          <a:gd name="connsiteY4" fmla="*/ 304426 h 495758"/>
                          <a:gd name="connsiteX5" fmla="*/ 767239 w 944252"/>
                          <a:gd name="connsiteY5" fmla="*/ 488734 h 495758"/>
                          <a:gd name="connsiteX6" fmla="*/ 878681 w 944252"/>
                          <a:gd name="connsiteY6" fmla="*/ 291567 h 4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52" h="495758">
                            <a:moveTo>
                              <a:pt x="878681" y="291567"/>
                            </a:moveTo>
                            <a:cubicBezTo>
                              <a:pt x="985838" y="218701"/>
                              <a:pt x="951547" y="72968"/>
                              <a:pt x="848677" y="34392"/>
                            </a:cubicBezTo>
                            <a:cubicBezTo>
                              <a:pt x="715803" y="-12757"/>
                              <a:pt x="621506" y="-4185"/>
                              <a:pt x="531495" y="17247"/>
                            </a:cubicBezTo>
                            <a:cubicBezTo>
                              <a:pt x="321469" y="68682"/>
                              <a:pt x="192881" y="205842"/>
                              <a:pt x="0" y="222987"/>
                            </a:cubicBezTo>
                            <a:lnTo>
                              <a:pt x="145732" y="304426"/>
                            </a:lnTo>
                            <a:cubicBezTo>
                              <a:pt x="278606" y="398723"/>
                              <a:pt x="561498" y="527311"/>
                              <a:pt x="767239" y="488734"/>
                            </a:cubicBezTo>
                            <a:cubicBezTo>
                              <a:pt x="874395" y="475876"/>
                              <a:pt x="1028700" y="381578"/>
                              <a:pt x="878681" y="29156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73" name="Freeform: Shape 372">
                        <a:extLst>
                          <a:ext uri="{FF2B5EF4-FFF2-40B4-BE49-F238E27FC236}">
                            <a16:creationId xmlns:a16="http://schemas.microsoft.com/office/drawing/2014/main" id="{0B5045A8-2979-8078-C7F6-18218199B770}"/>
                          </a:ext>
                        </a:extLst>
                      </p:cNvPr>
                      <p:cNvSpPr/>
                      <p:nvPr/>
                    </p:nvSpPr>
                    <p:spPr>
                      <a:xfrm>
                        <a:off x="19772470" y="6240779"/>
                        <a:ext cx="1066819" cy="481618"/>
                      </a:xfrm>
                      <a:custGeom>
                        <a:avLst/>
                        <a:gdLst>
                          <a:gd name="connsiteX0" fmla="*/ 1058704 w 1066819"/>
                          <a:gd name="connsiteY0" fmla="*/ 462915 h 481618"/>
                          <a:gd name="connsiteX1" fmla="*/ 874396 w 1066819"/>
                          <a:gd name="connsiteY1" fmla="*/ 218598 h 481618"/>
                          <a:gd name="connsiteX2" fmla="*/ 874396 w 1066819"/>
                          <a:gd name="connsiteY2" fmla="*/ 218598 h 481618"/>
                          <a:gd name="connsiteX3" fmla="*/ 848678 w 1066819"/>
                          <a:gd name="connsiteY3" fmla="*/ 210026 h 481618"/>
                          <a:gd name="connsiteX4" fmla="*/ 574359 w 1066819"/>
                          <a:gd name="connsiteY4" fmla="*/ 394335 h 481618"/>
                          <a:gd name="connsiteX5" fmla="*/ 827247 w 1066819"/>
                          <a:gd name="connsiteY5" fmla="*/ 205739 h 481618"/>
                          <a:gd name="connsiteX6" fmla="*/ 814388 w 1066819"/>
                          <a:gd name="connsiteY6" fmla="*/ 201454 h 481618"/>
                          <a:gd name="connsiteX7" fmla="*/ 814388 w 1066819"/>
                          <a:gd name="connsiteY7" fmla="*/ 201454 h 481618"/>
                          <a:gd name="connsiteX8" fmla="*/ 767240 w 1066819"/>
                          <a:gd name="connsiteY8" fmla="*/ 192881 h 481618"/>
                          <a:gd name="connsiteX9" fmla="*/ 368618 w 1066819"/>
                          <a:gd name="connsiteY9" fmla="*/ 334327 h 481618"/>
                          <a:gd name="connsiteX10" fmla="*/ 741522 w 1066819"/>
                          <a:gd name="connsiteY10" fmla="*/ 188595 h 481618"/>
                          <a:gd name="connsiteX11" fmla="*/ 552927 w 1066819"/>
                          <a:gd name="connsiteY11" fmla="*/ 192881 h 481618"/>
                          <a:gd name="connsiteX12" fmla="*/ 321469 w 1066819"/>
                          <a:gd name="connsiteY12" fmla="*/ 287179 h 481618"/>
                          <a:gd name="connsiteX13" fmla="*/ 518637 w 1066819"/>
                          <a:gd name="connsiteY13" fmla="*/ 197167 h 481618"/>
                          <a:gd name="connsiteX14" fmla="*/ 0 w 1066819"/>
                          <a:gd name="connsiteY14" fmla="*/ 158591 h 481618"/>
                          <a:gd name="connsiteX15" fmla="*/ 338615 w 1066819"/>
                          <a:gd name="connsiteY15" fmla="*/ 184308 h 481618"/>
                          <a:gd name="connsiteX16" fmla="*/ 192881 w 1066819"/>
                          <a:gd name="connsiteY16" fmla="*/ 124301 h 481618"/>
                          <a:gd name="connsiteX17" fmla="*/ 364331 w 1066819"/>
                          <a:gd name="connsiteY17" fmla="*/ 184308 h 481618"/>
                          <a:gd name="connsiteX18" fmla="*/ 561499 w 1066819"/>
                          <a:gd name="connsiteY18" fmla="*/ 167164 h 481618"/>
                          <a:gd name="connsiteX19" fmla="*/ 278606 w 1066819"/>
                          <a:gd name="connsiteY19" fmla="*/ 68580 h 481618"/>
                          <a:gd name="connsiteX20" fmla="*/ 578644 w 1066819"/>
                          <a:gd name="connsiteY20" fmla="*/ 162877 h 481618"/>
                          <a:gd name="connsiteX21" fmla="*/ 728663 w 1066819"/>
                          <a:gd name="connsiteY21" fmla="*/ 162877 h 481618"/>
                          <a:gd name="connsiteX22" fmla="*/ 492919 w 1066819"/>
                          <a:gd name="connsiteY22" fmla="*/ 0 h 481618"/>
                          <a:gd name="connsiteX23" fmla="*/ 754380 w 1066819"/>
                          <a:gd name="connsiteY23" fmla="*/ 167164 h 481618"/>
                          <a:gd name="connsiteX24" fmla="*/ 831534 w 1066819"/>
                          <a:gd name="connsiteY24" fmla="*/ 192881 h 481618"/>
                          <a:gd name="connsiteX25" fmla="*/ 1058704 w 1066819"/>
                          <a:gd name="connsiteY25" fmla="*/ 381476 h 481618"/>
                          <a:gd name="connsiteX26" fmla="*/ 1058704 w 1066819"/>
                          <a:gd name="connsiteY26" fmla="*/ 462915 h 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6819" h="481618">
                            <a:moveTo>
                              <a:pt x="1058704" y="462915"/>
                            </a:moveTo>
                            <a:cubicBezTo>
                              <a:pt x="1028700" y="312896"/>
                              <a:pt x="938690" y="248602"/>
                              <a:pt x="874396" y="218598"/>
                            </a:cubicBezTo>
                            <a:lnTo>
                              <a:pt x="874396" y="218598"/>
                            </a:lnTo>
                            <a:cubicBezTo>
                              <a:pt x="865823" y="214313"/>
                              <a:pt x="857250" y="210026"/>
                              <a:pt x="848678" y="210026"/>
                            </a:cubicBezTo>
                            <a:cubicBezTo>
                              <a:pt x="831534" y="304323"/>
                              <a:pt x="702946" y="377190"/>
                              <a:pt x="574359" y="394335"/>
                            </a:cubicBezTo>
                            <a:cubicBezTo>
                              <a:pt x="711518" y="360045"/>
                              <a:pt x="822961" y="270033"/>
                              <a:pt x="827247" y="205739"/>
                            </a:cubicBezTo>
                            <a:cubicBezTo>
                              <a:pt x="818674" y="201454"/>
                              <a:pt x="814388" y="201454"/>
                              <a:pt x="814388" y="201454"/>
                            </a:cubicBezTo>
                            <a:lnTo>
                              <a:pt x="814388" y="201454"/>
                            </a:lnTo>
                            <a:cubicBezTo>
                              <a:pt x="797243" y="197167"/>
                              <a:pt x="780098" y="192881"/>
                              <a:pt x="767240" y="192881"/>
                            </a:cubicBezTo>
                            <a:cubicBezTo>
                              <a:pt x="655797" y="304323"/>
                              <a:pt x="514350" y="338614"/>
                              <a:pt x="368618" y="334327"/>
                            </a:cubicBezTo>
                            <a:cubicBezTo>
                              <a:pt x="527210" y="325755"/>
                              <a:pt x="651511" y="270033"/>
                              <a:pt x="741522" y="188595"/>
                            </a:cubicBezTo>
                            <a:cubicBezTo>
                              <a:pt x="681515" y="184308"/>
                              <a:pt x="621506" y="188595"/>
                              <a:pt x="552927" y="192881"/>
                            </a:cubicBezTo>
                            <a:cubicBezTo>
                              <a:pt x="492919" y="231457"/>
                              <a:pt x="432912" y="270033"/>
                              <a:pt x="321469" y="287179"/>
                            </a:cubicBezTo>
                            <a:cubicBezTo>
                              <a:pt x="415767" y="252889"/>
                              <a:pt x="475774" y="218598"/>
                              <a:pt x="518637" y="197167"/>
                            </a:cubicBezTo>
                            <a:cubicBezTo>
                              <a:pt x="368618" y="210026"/>
                              <a:pt x="201454" y="227171"/>
                              <a:pt x="0" y="158591"/>
                            </a:cubicBezTo>
                            <a:cubicBezTo>
                              <a:pt x="115729" y="188595"/>
                              <a:pt x="231459" y="192881"/>
                              <a:pt x="338615" y="184308"/>
                            </a:cubicBezTo>
                            <a:cubicBezTo>
                              <a:pt x="287179" y="137160"/>
                              <a:pt x="252890" y="132873"/>
                              <a:pt x="192881" y="124301"/>
                            </a:cubicBezTo>
                            <a:cubicBezTo>
                              <a:pt x="257175" y="124301"/>
                              <a:pt x="312897" y="137160"/>
                              <a:pt x="364331" y="184308"/>
                            </a:cubicBezTo>
                            <a:cubicBezTo>
                              <a:pt x="432912" y="180022"/>
                              <a:pt x="501492" y="171450"/>
                              <a:pt x="561499" y="167164"/>
                            </a:cubicBezTo>
                            <a:cubicBezTo>
                              <a:pt x="492919" y="90011"/>
                              <a:pt x="372904" y="81438"/>
                              <a:pt x="278606" y="68580"/>
                            </a:cubicBezTo>
                            <a:cubicBezTo>
                              <a:pt x="398622" y="68580"/>
                              <a:pt x="501492" y="72866"/>
                              <a:pt x="578644" y="162877"/>
                            </a:cubicBezTo>
                            <a:cubicBezTo>
                              <a:pt x="634366" y="158591"/>
                              <a:pt x="685800" y="158591"/>
                              <a:pt x="728663" y="162877"/>
                            </a:cubicBezTo>
                            <a:cubicBezTo>
                              <a:pt x="685800" y="72866"/>
                              <a:pt x="587217" y="25717"/>
                              <a:pt x="492919" y="0"/>
                            </a:cubicBezTo>
                            <a:cubicBezTo>
                              <a:pt x="604362" y="21431"/>
                              <a:pt x="702946" y="60007"/>
                              <a:pt x="754380" y="167164"/>
                            </a:cubicBezTo>
                            <a:cubicBezTo>
                              <a:pt x="784385" y="171450"/>
                              <a:pt x="810102" y="180022"/>
                              <a:pt x="831534" y="192881"/>
                            </a:cubicBezTo>
                            <a:cubicBezTo>
                              <a:pt x="870110" y="201454"/>
                              <a:pt x="994411" y="244316"/>
                              <a:pt x="1058704" y="381476"/>
                            </a:cubicBezTo>
                            <a:cubicBezTo>
                              <a:pt x="1067277" y="390048"/>
                              <a:pt x="1071563" y="531495"/>
                              <a:pt x="1058704" y="46291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69" name="Graphic 4">
                      <a:extLst>
                        <a:ext uri="{FF2B5EF4-FFF2-40B4-BE49-F238E27FC236}">
                          <a16:creationId xmlns:a16="http://schemas.microsoft.com/office/drawing/2014/main" id="{2EBCE9B2-B4B5-5230-C080-1C8E9F6C4489}"/>
                        </a:ext>
                      </a:extLst>
                    </p:cNvPr>
                    <p:cNvGrpSpPr/>
                    <p:nvPr/>
                  </p:nvGrpSpPr>
                  <p:grpSpPr>
                    <a:xfrm>
                      <a:off x="20861179" y="6007662"/>
                      <a:ext cx="844390" cy="498864"/>
                      <a:chOff x="20861179" y="6007662"/>
                      <a:chExt cx="844390" cy="498864"/>
                    </a:xfrm>
                    <a:solidFill>
                      <a:srgbClr val="000000"/>
                    </a:solidFill>
                  </p:grpSpPr>
                  <p:sp>
                    <p:nvSpPr>
                      <p:cNvPr id="370" name="Freeform: Shape 369">
                        <a:extLst>
                          <a:ext uri="{FF2B5EF4-FFF2-40B4-BE49-F238E27FC236}">
                            <a16:creationId xmlns:a16="http://schemas.microsoft.com/office/drawing/2014/main" id="{6C562D41-E087-4B25-88FE-C0DC3037423A}"/>
                          </a:ext>
                        </a:extLst>
                      </p:cNvPr>
                      <p:cNvSpPr/>
                      <p:nvPr/>
                    </p:nvSpPr>
                    <p:spPr>
                      <a:xfrm>
                        <a:off x="20934570" y="6007662"/>
                        <a:ext cx="770999" cy="417797"/>
                      </a:xfrm>
                      <a:custGeom>
                        <a:avLst/>
                        <a:gdLst>
                          <a:gd name="connsiteX0" fmla="*/ 68054 w 770999"/>
                          <a:gd name="connsiteY0" fmla="*/ 263121 h 417797"/>
                          <a:gd name="connsiteX1" fmla="*/ 63768 w 770999"/>
                          <a:gd name="connsiteY1" fmla="*/ 53094 h 417797"/>
                          <a:gd name="connsiteX2" fmla="*/ 316656 w 770999"/>
                          <a:gd name="connsiteY2" fmla="*/ 1659 h 417797"/>
                          <a:gd name="connsiteX3" fmla="*/ 770999 w 770999"/>
                          <a:gd name="connsiteY3" fmla="*/ 108815 h 417797"/>
                          <a:gd name="connsiteX4" fmla="*/ 663843 w 770999"/>
                          <a:gd name="connsiteY4" fmla="*/ 194540 h 417797"/>
                          <a:gd name="connsiteX5" fmla="*/ 179497 w 770999"/>
                          <a:gd name="connsiteY5" fmla="*/ 417425 h 417797"/>
                          <a:gd name="connsiteX6" fmla="*/ 68054 w 770999"/>
                          <a:gd name="connsiteY6" fmla="*/ 263121 h 41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999" h="417797">
                            <a:moveTo>
                              <a:pt x="68054" y="263121"/>
                            </a:moveTo>
                            <a:cubicBezTo>
                              <a:pt x="-26244" y="215972"/>
                              <a:pt x="-17671" y="95957"/>
                              <a:pt x="63768" y="53094"/>
                            </a:cubicBezTo>
                            <a:cubicBezTo>
                              <a:pt x="166637" y="-2627"/>
                              <a:pt x="243791" y="-2627"/>
                              <a:pt x="316656" y="1659"/>
                            </a:cubicBezTo>
                            <a:cubicBezTo>
                              <a:pt x="492393" y="18804"/>
                              <a:pt x="612409" y="117388"/>
                              <a:pt x="770999" y="108815"/>
                            </a:cubicBezTo>
                            <a:lnTo>
                              <a:pt x="663843" y="194540"/>
                            </a:lnTo>
                            <a:cubicBezTo>
                              <a:pt x="569546" y="284552"/>
                              <a:pt x="350947" y="425998"/>
                              <a:pt x="179497" y="417425"/>
                            </a:cubicBezTo>
                            <a:cubicBezTo>
                              <a:pt x="93772" y="413140"/>
                              <a:pt x="-43389" y="353132"/>
                              <a:pt x="68054" y="263121"/>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71" name="Freeform: Shape 370">
                        <a:extLst>
                          <a:ext uri="{FF2B5EF4-FFF2-40B4-BE49-F238E27FC236}">
                            <a16:creationId xmlns:a16="http://schemas.microsoft.com/office/drawing/2014/main" id="{D057563F-F53D-667F-DD9A-56382861A41A}"/>
                          </a:ext>
                        </a:extLst>
                      </p:cNvPr>
                      <p:cNvSpPr/>
                      <p:nvPr/>
                    </p:nvSpPr>
                    <p:spPr>
                      <a:xfrm>
                        <a:off x="20861179" y="6043611"/>
                        <a:ext cx="844390" cy="462915"/>
                      </a:xfrm>
                      <a:custGeom>
                        <a:avLst/>
                        <a:gdLst>
                          <a:gd name="connsiteX0" fmla="*/ 141446 w 844390"/>
                          <a:gd name="connsiteY0" fmla="*/ 227171 h 462915"/>
                          <a:gd name="connsiteX1" fmla="*/ 141446 w 844390"/>
                          <a:gd name="connsiteY1" fmla="*/ 227171 h 462915"/>
                          <a:gd name="connsiteX2" fmla="*/ 12858 w 844390"/>
                          <a:gd name="connsiteY2" fmla="*/ 462915 h 462915"/>
                          <a:gd name="connsiteX3" fmla="*/ 0 w 844390"/>
                          <a:gd name="connsiteY3" fmla="*/ 385763 h 462915"/>
                          <a:gd name="connsiteX4" fmla="*/ 171450 w 844390"/>
                          <a:gd name="connsiteY4" fmla="*/ 197168 h 462915"/>
                          <a:gd name="connsiteX5" fmla="*/ 231457 w 844390"/>
                          <a:gd name="connsiteY5" fmla="*/ 167164 h 462915"/>
                          <a:gd name="connsiteX6" fmla="*/ 424339 w 844390"/>
                          <a:gd name="connsiteY6" fmla="*/ 0 h 462915"/>
                          <a:gd name="connsiteX7" fmla="*/ 248602 w 844390"/>
                          <a:gd name="connsiteY7" fmla="*/ 162878 h 462915"/>
                          <a:gd name="connsiteX8" fmla="*/ 372903 w 844390"/>
                          <a:gd name="connsiteY8" fmla="*/ 145732 h 462915"/>
                          <a:gd name="connsiteX9" fmla="*/ 604360 w 844390"/>
                          <a:gd name="connsiteY9" fmla="*/ 34290 h 462915"/>
                          <a:gd name="connsiteX10" fmla="*/ 385763 w 844390"/>
                          <a:gd name="connsiteY10" fmla="*/ 145732 h 462915"/>
                          <a:gd name="connsiteX11" fmla="*/ 548640 w 844390"/>
                          <a:gd name="connsiteY11" fmla="*/ 137160 h 462915"/>
                          <a:gd name="connsiteX12" fmla="*/ 681514 w 844390"/>
                          <a:gd name="connsiteY12" fmla="*/ 68580 h 462915"/>
                          <a:gd name="connsiteX13" fmla="*/ 570071 w 844390"/>
                          <a:gd name="connsiteY13" fmla="*/ 137160 h 462915"/>
                          <a:gd name="connsiteX14" fmla="*/ 844391 w 844390"/>
                          <a:gd name="connsiteY14" fmla="*/ 77153 h 462915"/>
                          <a:gd name="connsiteX15" fmla="*/ 428625 w 844390"/>
                          <a:gd name="connsiteY15" fmla="*/ 167164 h 462915"/>
                          <a:gd name="connsiteX16" fmla="*/ 600075 w 844390"/>
                          <a:gd name="connsiteY16" fmla="*/ 218599 h 462915"/>
                          <a:gd name="connsiteX17" fmla="*/ 398621 w 844390"/>
                          <a:gd name="connsiteY17" fmla="*/ 167164 h 462915"/>
                          <a:gd name="connsiteX18" fmla="*/ 244315 w 844390"/>
                          <a:gd name="connsiteY18" fmla="*/ 184309 h 462915"/>
                          <a:gd name="connsiteX19" fmla="*/ 565784 w 844390"/>
                          <a:gd name="connsiteY19" fmla="*/ 257175 h 462915"/>
                          <a:gd name="connsiteX20" fmla="*/ 227171 w 844390"/>
                          <a:gd name="connsiteY20" fmla="*/ 188595 h 462915"/>
                          <a:gd name="connsiteX21" fmla="*/ 188595 w 844390"/>
                          <a:gd name="connsiteY21" fmla="*/ 201454 h 462915"/>
                          <a:gd name="connsiteX22" fmla="*/ 188595 w 844390"/>
                          <a:gd name="connsiteY22" fmla="*/ 201454 h 462915"/>
                          <a:gd name="connsiteX23" fmla="*/ 180022 w 844390"/>
                          <a:gd name="connsiteY23" fmla="*/ 205740 h 462915"/>
                          <a:gd name="connsiteX24" fmla="*/ 180022 w 844390"/>
                          <a:gd name="connsiteY24" fmla="*/ 205740 h 462915"/>
                          <a:gd name="connsiteX25" fmla="*/ 407194 w 844390"/>
                          <a:gd name="connsiteY25" fmla="*/ 330041 h 462915"/>
                          <a:gd name="connsiteX26" fmla="*/ 162877 w 844390"/>
                          <a:gd name="connsiteY26" fmla="*/ 214313 h 462915"/>
                          <a:gd name="connsiteX27" fmla="*/ 141446 w 844390"/>
                          <a:gd name="connsiteY27" fmla="*/ 227171 h 46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4390" h="462915">
                            <a:moveTo>
                              <a:pt x="141446" y="227171"/>
                            </a:moveTo>
                            <a:cubicBezTo>
                              <a:pt x="141446" y="227171"/>
                              <a:pt x="145732" y="227171"/>
                              <a:pt x="141446" y="227171"/>
                            </a:cubicBezTo>
                            <a:cubicBezTo>
                              <a:pt x="90010" y="257175"/>
                              <a:pt x="17145" y="325755"/>
                              <a:pt x="12858" y="462915"/>
                            </a:cubicBezTo>
                            <a:lnTo>
                              <a:pt x="0" y="385763"/>
                            </a:lnTo>
                            <a:cubicBezTo>
                              <a:pt x="30003" y="252889"/>
                              <a:pt x="141446" y="205740"/>
                              <a:pt x="171450" y="197168"/>
                            </a:cubicBezTo>
                            <a:cubicBezTo>
                              <a:pt x="188595" y="184309"/>
                              <a:pt x="210026" y="175737"/>
                              <a:pt x="231457" y="167164"/>
                            </a:cubicBezTo>
                            <a:cubicBezTo>
                              <a:pt x="261460" y="72866"/>
                              <a:pt x="338614" y="30004"/>
                              <a:pt x="424339" y="0"/>
                            </a:cubicBezTo>
                            <a:cubicBezTo>
                              <a:pt x="351472" y="34290"/>
                              <a:pt x="274320" y="81439"/>
                              <a:pt x="248602" y="162878"/>
                            </a:cubicBezTo>
                            <a:cubicBezTo>
                              <a:pt x="287178" y="154305"/>
                              <a:pt x="325754" y="150019"/>
                              <a:pt x="372903" y="145732"/>
                            </a:cubicBezTo>
                            <a:cubicBezTo>
                              <a:pt x="428625" y="60008"/>
                              <a:pt x="510064" y="47149"/>
                              <a:pt x="604360" y="34290"/>
                            </a:cubicBezTo>
                            <a:cubicBezTo>
                              <a:pt x="531495" y="51435"/>
                              <a:pt x="432910" y="77153"/>
                              <a:pt x="385763" y="145732"/>
                            </a:cubicBezTo>
                            <a:cubicBezTo>
                              <a:pt x="437197" y="141446"/>
                              <a:pt x="488632" y="141446"/>
                              <a:pt x="548640" y="137160"/>
                            </a:cubicBezTo>
                            <a:cubicBezTo>
                              <a:pt x="587216" y="90011"/>
                              <a:pt x="630078" y="77153"/>
                              <a:pt x="681514" y="68580"/>
                            </a:cubicBezTo>
                            <a:cubicBezTo>
                              <a:pt x="630078" y="85725"/>
                              <a:pt x="604360" y="94297"/>
                              <a:pt x="570071" y="137160"/>
                            </a:cubicBezTo>
                            <a:cubicBezTo>
                              <a:pt x="660082" y="128588"/>
                              <a:pt x="750094" y="115729"/>
                              <a:pt x="844391" y="77153"/>
                            </a:cubicBezTo>
                            <a:cubicBezTo>
                              <a:pt x="685800" y="158591"/>
                              <a:pt x="548640" y="162878"/>
                              <a:pt x="428625" y="167164"/>
                            </a:cubicBezTo>
                            <a:cubicBezTo>
                              <a:pt x="467201" y="180022"/>
                              <a:pt x="518635" y="201454"/>
                              <a:pt x="600075" y="218599"/>
                            </a:cubicBezTo>
                            <a:cubicBezTo>
                              <a:pt x="505777" y="214313"/>
                              <a:pt x="450056" y="192881"/>
                              <a:pt x="398621" y="167164"/>
                            </a:cubicBezTo>
                            <a:cubicBezTo>
                              <a:pt x="342900" y="171450"/>
                              <a:pt x="295751" y="175737"/>
                              <a:pt x="244315" y="184309"/>
                            </a:cubicBezTo>
                            <a:cubicBezTo>
                              <a:pt x="325754" y="240030"/>
                              <a:pt x="432910" y="270034"/>
                              <a:pt x="565784" y="257175"/>
                            </a:cubicBezTo>
                            <a:cubicBezTo>
                              <a:pt x="445770" y="278606"/>
                              <a:pt x="330040" y="265747"/>
                              <a:pt x="227171" y="188595"/>
                            </a:cubicBezTo>
                            <a:cubicBezTo>
                              <a:pt x="214313" y="192881"/>
                              <a:pt x="201453" y="197168"/>
                              <a:pt x="188595" y="201454"/>
                            </a:cubicBezTo>
                            <a:lnTo>
                              <a:pt x="188595" y="201454"/>
                            </a:lnTo>
                            <a:cubicBezTo>
                              <a:pt x="188595" y="201454"/>
                              <a:pt x="184308" y="201454"/>
                              <a:pt x="180022" y="205740"/>
                            </a:cubicBezTo>
                            <a:lnTo>
                              <a:pt x="180022" y="205740"/>
                            </a:lnTo>
                            <a:cubicBezTo>
                              <a:pt x="188595" y="257175"/>
                              <a:pt x="287178" y="321469"/>
                              <a:pt x="407194" y="330041"/>
                            </a:cubicBezTo>
                            <a:cubicBezTo>
                              <a:pt x="300038" y="334328"/>
                              <a:pt x="188595" y="287179"/>
                              <a:pt x="162877" y="214313"/>
                            </a:cubicBezTo>
                            <a:cubicBezTo>
                              <a:pt x="154304" y="218599"/>
                              <a:pt x="150019" y="222885"/>
                              <a:pt x="141446" y="227171"/>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351" name="Graphic 4">
                    <a:extLst>
                      <a:ext uri="{FF2B5EF4-FFF2-40B4-BE49-F238E27FC236}">
                        <a16:creationId xmlns:a16="http://schemas.microsoft.com/office/drawing/2014/main" id="{EF0DE80B-A8C7-DC6C-555B-B5263BC915E1}"/>
                      </a:ext>
                    </a:extLst>
                  </p:cNvPr>
                  <p:cNvGrpSpPr/>
                  <p:nvPr/>
                </p:nvGrpSpPr>
                <p:grpSpPr>
                  <a:xfrm>
                    <a:off x="20153947" y="5919310"/>
                    <a:ext cx="137160" cy="137160"/>
                    <a:chOff x="20153947" y="5919310"/>
                    <a:chExt cx="137160" cy="137160"/>
                  </a:xfrm>
                  <a:solidFill>
                    <a:srgbClr val="000000"/>
                  </a:solidFill>
                </p:grpSpPr>
                <p:sp>
                  <p:nvSpPr>
                    <p:cNvPr id="361" name="Freeform: Shape 360">
                      <a:extLst>
                        <a:ext uri="{FF2B5EF4-FFF2-40B4-BE49-F238E27FC236}">
                          <a16:creationId xmlns:a16="http://schemas.microsoft.com/office/drawing/2014/main" id="{2904160E-1C0A-7ED0-DD7E-8BCF8011A565}"/>
                        </a:ext>
                      </a:extLst>
                    </p:cNvPr>
                    <p:cNvSpPr/>
                    <p:nvPr/>
                  </p:nvSpPr>
                  <p:spPr>
                    <a:xfrm>
                      <a:off x="20153947" y="5919310"/>
                      <a:ext cx="137160" cy="137160"/>
                    </a:xfrm>
                    <a:custGeom>
                      <a:avLst/>
                      <a:gdLst>
                        <a:gd name="connsiteX0" fmla="*/ 137160 w 137160"/>
                        <a:gd name="connsiteY0" fmla="*/ 68580 h 137160"/>
                        <a:gd name="connsiteX1" fmla="*/ 68579 w 137160"/>
                        <a:gd name="connsiteY1" fmla="*/ 137160 h 137160"/>
                        <a:gd name="connsiteX2" fmla="*/ -1 w 137160"/>
                        <a:gd name="connsiteY2" fmla="*/ 68580 h 137160"/>
                        <a:gd name="connsiteX3" fmla="*/ 68579 w 137160"/>
                        <a:gd name="connsiteY3" fmla="*/ 0 h 137160"/>
                        <a:gd name="connsiteX4" fmla="*/ 137160 w 137160"/>
                        <a:gd name="connsiteY4" fmla="*/ 68580 h 137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 h="137160">
                          <a:moveTo>
                            <a:pt x="137160" y="68580"/>
                          </a:moveTo>
                          <a:cubicBezTo>
                            <a:pt x="137160" y="106456"/>
                            <a:pt x="106456" y="137160"/>
                            <a:pt x="68579" y="137160"/>
                          </a:cubicBezTo>
                          <a:cubicBezTo>
                            <a:pt x="30703" y="137160"/>
                            <a:pt x="-1" y="106455"/>
                            <a:pt x="-1" y="68580"/>
                          </a:cubicBezTo>
                          <a:cubicBezTo>
                            <a:pt x="-1" y="30704"/>
                            <a:pt x="30703" y="0"/>
                            <a:pt x="68579" y="0"/>
                          </a:cubicBezTo>
                          <a:cubicBezTo>
                            <a:pt x="106456" y="0"/>
                            <a:pt x="137160" y="30704"/>
                            <a:pt x="137160" y="6858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62" name="Freeform: Shape 361">
                      <a:extLst>
                        <a:ext uri="{FF2B5EF4-FFF2-40B4-BE49-F238E27FC236}">
                          <a16:creationId xmlns:a16="http://schemas.microsoft.com/office/drawing/2014/main" id="{163CF02E-1FA8-EBCC-3D6A-4F51E934D6BD}"/>
                        </a:ext>
                      </a:extLst>
                    </p:cNvPr>
                    <p:cNvSpPr/>
                    <p:nvPr/>
                  </p:nvSpPr>
                  <p:spPr>
                    <a:xfrm>
                      <a:off x="20166806" y="5932169"/>
                      <a:ext cx="111442" cy="111442"/>
                    </a:xfrm>
                    <a:custGeom>
                      <a:avLst/>
                      <a:gdLst>
                        <a:gd name="connsiteX0" fmla="*/ 111443 w 111442"/>
                        <a:gd name="connsiteY0" fmla="*/ 55721 h 111442"/>
                        <a:gd name="connsiteX1" fmla="*/ 55722 w 111442"/>
                        <a:gd name="connsiteY1" fmla="*/ 111443 h 111442"/>
                        <a:gd name="connsiteX2" fmla="*/ 1 w 111442"/>
                        <a:gd name="connsiteY2" fmla="*/ 55721 h 111442"/>
                        <a:gd name="connsiteX3" fmla="*/ 55722 w 111442"/>
                        <a:gd name="connsiteY3" fmla="*/ 0 h 111442"/>
                        <a:gd name="connsiteX4" fmla="*/ 111443 w 111442"/>
                        <a:gd name="connsiteY4" fmla="*/ 55721 h 11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42" h="111442">
                          <a:moveTo>
                            <a:pt x="111443" y="55721"/>
                          </a:moveTo>
                          <a:cubicBezTo>
                            <a:pt x="111443" y="86495"/>
                            <a:pt x="86495" y="111443"/>
                            <a:pt x="55722" y="111443"/>
                          </a:cubicBezTo>
                          <a:cubicBezTo>
                            <a:pt x="24949" y="111443"/>
                            <a:pt x="1" y="86495"/>
                            <a:pt x="1" y="55721"/>
                          </a:cubicBezTo>
                          <a:cubicBezTo>
                            <a:pt x="1" y="24947"/>
                            <a:pt x="24949" y="0"/>
                            <a:pt x="55722" y="0"/>
                          </a:cubicBezTo>
                          <a:cubicBezTo>
                            <a:pt x="86495" y="0"/>
                            <a:pt x="111443" y="24947"/>
                            <a:pt x="111443" y="55721"/>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52" name="Graphic 4">
                    <a:extLst>
                      <a:ext uri="{FF2B5EF4-FFF2-40B4-BE49-F238E27FC236}">
                        <a16:creationId xmlns:a16="http://schemas.microsoft.com/office/drawing/2014/main" id="{1D62E67F-2692-21FA-57B5-FB26ED999C7C}"/>
                      </a:ext>
                    </a:extLst>
                  </p:cNvPr>
                  <p:cNvGrpSpPr/>
                  <p:nvPr/>
                </p:nvGrpSpPr>
                <p:grpSpPr>
                  <a:xfrm>
                    <a:off x="20934045" y="5524975"/>
                    <a:ext cx="120015" cy="120015"/>
                    <a:chOff x="20934045" y="5524975"/>
                    <a:chExt cx="120015" cy="120015"/>
                  </a:xfrm>
                  <a:solidFill>
                    <a:srgbClr val="000000"/>
                  </a:solidFill>
                </p:grpSpPr>
                <p:sp>
                  <p:nvSpPr>
                    <p:cNvPr id="359" name="Freeform: Shape 358">
                      <a:extLst>
                        <a:ext uri="{FF2B5EF4-FFF2-40B4-BE49-F238E27FC236}">
                          <a16:creationId xmlns:a16="http://schemas.microsoft.com/office/drawing/2014/main" id="{014A9B77-F711-09E7-37ED-9BE1DC310D7A}"/>
                        </a:ext>
                      </a:extLst>
                    </p:cNvPr>
                    <p:cNvSpPr/>
                    <p:nvPr/>
                  </p:nvSpPr>
                  <p:spPr>
                    <a:xfrm>
                      <a:off x="20934045" y="5524975"/>
                      <a:ext cx="120015" cy="120015"/>
                    </a:xfrm>
                    <a:custGeom>
                      <a:avLst/>
                      <a:gdLst>
                        <a:gd name="connsiteX0" fmla="*/ 120016 w 120015"/>
                        <a:gd name="connsiteY0" fmla="*/ 60008 h 120015"/>
                        <a:gd name="connsiteX1" fmla="*/ 60008 w 120015"/>
                        <a:gd name="connsiteY1" fmla="*/ 120015 h 120015"/>
                        <a:gd name="connsiteX2" fmla="*/ 1 w 120015"/>
                        <a:gd name="connsiteY2" fmla="*/ 60008 h 120015"/>
                        <a:gd name="connsiteX3" fmla="*/ 60008 w 120015"/>
                        <a:gd name="connsiteY3" fmla="*/ 0 h 120015"/>
                        <a:gd name="connsiteX4" fmla="*/ 120016 w 120015"/>
                        <a:gd name="connsiteY4" fmla="*/ 60008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 h="120015">
                          <a:moveTo>
                            <a:pt x="120016" y="60008"/>
                          </a:moveTo>
                          <a:cubicBezTo>
                            <a:pt x="120016" y="93149"/>
                            <a:pt x="93149" y="120015"/>
                            <a:pt x="60008" y="120015"/>
                          </a:cubicBezTo>
                          <a:cubicBezTo>
                            <a:pt x="26867" y="120015"/>
                            <a:pt x="1" y="93149"/>
                            <a:pt x="1" y="60008"/>
                          </a:cubicBezTo>
                          <a:cubicBezTo>
                            <a:pt x="1" y="26866"/>
                            <a:pt x="26867" y="0"/>
                            <a:pt x="60008" y="0"/>
                          </a:cubicBezTo>
                          <a:cubicBezTo>
                            <a:pt x="93149" y="0"/>
                            <a:pt x="120016" y="26866"/>
                            <a:pt x="120016" y="600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60" name="Freeform: Shape 359">
                      <a:extLst>
                        <a:ext uri="{FF2B5EF4-FFF2-40B4-BE49-F238E27FC236}">
                          <a16:creationId xmlns:a16="http://schemas.microsoft.com/office/drawing/2014/main" id="{3DBDDA4F-F625-374D-0265-039DCD50EA98}"/>
                        </a:ext>
                      </a:extLst>
                    </p:cNvPr>
                    <p:cNvSpPr/>
                    <p:nvPr/>
                  </p:nvSpPr>
                  <p:spPr>
                    <a:xfrm>
                      <a:off x="20946903" y="5537834"/>
                      <a:ext cx="94297" cy="94297"/>
                    </a:xfrm>
                    <a:custGeom>
                      <a:avLst/>
                      <a:gdLst>
                        <a:gd name="connsiteX0" fmla="*/ 94297 w 94297"/>
                        <a:gd name="connsiteY0" fmla="*/ 47149 h 94297"/>
                        <a:gd name="connsiteX1" fmla="*/ 47148 w 94297"/>
                        <a:gd name="connsiteY1" fmla="*/ 94298 h 94297"/>
                        <a:gd name="connsiteX2" fmla="*/ -1 w 94297"/>
                        <a:gd name="connsiteY2" fmla="*/ 47149 h 94297"/>
                        <a:gd name="connsiteX3" fmla="*/ 47148 w 94297"/>
                        <a:gd name="connsiteY3" fmla="*/ 0 h 94297"/>
                        <a:gd name="connsiteX4" fmla="*/ 94297 w 94297"/>
                        <a:gd name="connsiteY4" fmla="*/ 47149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4297">
                          <a:moveTo>
                            <a:pt x="94297" y="47149"/>
                          </a:moveTo>
                          <a:cubicBezTo>
                            <a:pt x="94297" y="73188"/>
                            <a:pt x="73188" y="94298"/>
                            <a:pt x="47148" y="94298"/>
                          </a:cubicBezTo>
                          <a:cubicBezTo>
                            <a:pt x="21109" y="94298"/>
                            <a:pt x="-1" y="73188"/>
                            <a:pt x="-1" y="47149"/>
                          </a:cubicBezTo>
                          <a:cubicBezTo>
                            <a:pt x="-1" y="21109"/>
                            <a:pt x="21109" y="0"/>
                            <a:pt x="47148" y="0"/>
                          </a:cubicBezTo>
                          <a:cubicBezTo>
                            <a:pt x="73188" y="0"/>
                            <a:pt x="94297" y="21109"/>
                            <a:pt x="94297" y="47149"/>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53" name="Graphic 4">
                    <a:extLst>
                      <a:ext uri="{FF2B5EF4-FFF2-40B4-BE49-F238E27FC236}">
                        <a16:creationId xmlns:a16="http://schemas.microsoft.com/office/drawing/2014/main" id="{0AB9E40B-DD18-D662-B05E-53D3D6523CA4}"/>
                      </a:ext>
                    </a:extLst>
                  </p:cNvPr>
                  <p:cNvGrpSpPr/>
                  <p:nvPr/>
                </p:nvGrpSpPr>
                <p:grpSpPr>
                  <a:xfrm>
                    <a:off x="21414105" y="6116478"/>
                    <a:ext cx="120015" cy="120015"/>
                    <a:chOff x="21414105" y="6116478"/>
                    <a:chExt cx="120015" cy="120015"/>
                  </a:xfrm>
                  <a:solidFill>
                    <a:srgbClr val="000000"/>
                  </a:solidFill>
                </p:grpSpPr>
                <p:sp>
                  <p:nvSpPr>
                    <p:cNvPr id="357" name="Freeform: Shape 356">
                      <a:extLst>
                        <a:ext uri="{FF2B5EF4-FFF2-40B4-BE49-F238E27FC236}">
                          <a16:creationId xmlns:a16="http://schemas.microsoft.com/office/drawing/2014/main" id="{2579A982-4E53-A835-D665-165F5D331707}"/>
                        </a:ext>
                      </a:extLst>
                    </p:cNvPr>
                    <p:cNvSpPr/>
                    <p:nvPr/>
                  </p:nvSpPr>
                  <p:spPr>
                    <a:xfrm>
                      <a:off x="21414105" y="6116478"/>
                      <a:ext cx="120015" cy="120015"/>
                    </a:xfrm>
                    <a:custGeom>
                      <a:avLst/>
                      <a:gdLst>
                        <a:gd name="connsiteX0" fmla="*/ 120015 w 120015"/>
                        <a:gd name="connsiteY0" fmla="*/ 60008 h 120015"/>
                        <a:gd name="connsiteX1" fmla="*/ 60008 w 120015"/>
                        <a:gd name="connsiteY1" fmla="*/ 120015 h 120015"/>
                        <a:gd name="connsiteX2" fmla="*/ 0 w 120015"/>
                        <a:gd name="connsiteY2" fmla="*/ 60008 h 120015"/>
                        <a:gd name="connsiteX3" fmla="*/ 60008 w 120015"/>
                        <a:gd name="connsiteY3" fmla="*/ 0 h 120015"/>
                        <a:gd name="connsiteX4" fmla="*/ 120015 w 120015"/>
                        <a:gd name="connsiteY4" fmla="*/ 60008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 h="120015">
                          <a:moveTo>
                            <a:pt x="120015" y="60008"/>
                          </a:moveTo>
                          <a:cubicBezTo>
                            <a:pt x="120015" y="93149"/>
                            <a:pt x="93149" y="120015"/>
                            <a:pt x="60008" y="120015"/>
                          </a:cubicBezTo>
                          <a:cubicBezTo>
                            <a:pt x="26867" y="120015"/>
                            <a:pt x="0" y="93149"/>
                            <a:pt x="0" y="60008"/>
                          </a:cubicBezTo>
                          <a:cubicBezTo>
                            <a:pt x="0" y="26866"/>
                            <a:pt x="26867" y="0"/>
                            <a:pt x="60008" y="0"/>
                          </a:cubicBezTo>
                          <a:cubicBezTo>
                            <a:pt x="93149" y="0"/>
                            <a:pt x="120015" y="26866"/>
                            <a:pt x="120015" y="600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58" name="Freeform: Shape 357">
                      <a:extLst>
                        <a:ext uri="{FF2B5EF4-FFF2-40B4-BE49-F238E27FC236}">
                          <a16:creationId xmlns:a16="http://schemas.microsoft.com/office/drawing/2014/main" id="{F6EBB5D5-62E2-1CA8-C081-ED4DD3925E01}"/>
                        </a:ext>
                      </a:extLst>
                    </p:cNvPr>
                    <p:cNvSpPr/>
                    <p:nvPr/>
                  </p:nvSpPr>
                  <p:spPr>
                    <a:xfrm>
                      <a:off x="21426963" y="6129336"/>
                      <a:ext cx="94297" cy="94297"/>
                    </a:xfrm>
                    <a:custGeom>
                      <a:avLst/>
                      <a:gdLst>
                        <a:gd name="connsiteX0" fmla="*/ 94298 w 94297"/>
                        <a:gd name="connsiteY0" fmla="*/ 47149 h 94297"/>
                        <a:gd name="connsiteX1" fmla="*/ 47149 w 94297"/>
                        <a:gd name="connsiteY1" fmla="*/ 94298 h 94297"/>
                        <a:gd name="connsiteX2" fmla="*/ 0 w 94297"/>
                        <a:gd name="connsiteY2" fmla="*/ 47149 h 94297"/>
                        <a:gd name="connsiteX3" fmla="*/ 47149 w 94297"/>
                        <a:gd name="connsiteY3" fmla="*/ 0 h 94297"/>
                        <a:gd name="connsiteX4" fmla="*/ 94298 w 94297"/>
                        <a:gd name="connsiteY4" fmla="*/ 47149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4297">
                          <a:moveTo>
                            <a:pt x="94298" y="47149"/>
                          </a:moveTo>
                          <a:cubicBezTo>
                            <a:pt x="94298" y="73189"/>
                            <a:pt x="73188" y="94298"/>
                            <a:pt x="47149" y="94298"/>
                          </a:cubicBezTo>
                          <a:cubicBezTo>
                            <a:pt x="21109" y="94298"/>
                            <a:pt x="0" y="73189"/>
                            <a:pt x="0" y="47149"/>
                          </a:cubicBezTo>
                          <a:cubicBezTo>
                            <a:pt x="0" y="21109"/>
                            <a:pt x="21109" y="0"/>
                            <a:pt x="47149" y="0"/>
                          </a:cubicBezTo>
                          <a:cubicBezTo>
                            <a:pt x="73188" y="0"/>
                            <a:pt x="94298" y="21109"/>
                            <a:pt x="94298" y="47149"/>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54" name="Graphic 4">
                    <a:extLst>
                      <a:ext uri="{FF2B5EF4-FFF2-40B4-BE49-F238E27FC236}">
                        <a16:creationId xmlns:a16="http://schemas.microsoft.com/office/drawing/2014/main" id="{FEE5DAF6-F339-0B4F-21BA-1B27545BC7B6}"/>
                      </a:ext>
                    </a:extLst>
                  </p:cNvPr>
                  <p:cNvGrpSpPr/>
                  <p:nvPr/>
                </p:nvGrpSpPr>
                <p:grpSpPr>
                  <a:xfrm>
                    <a:off x="20471130" y="5340666"/>
                    <a:ext cx="94297" cy="94297"/>
                    <a:chOff x="20471130" y="5340666"/>
                    <a:chExt cx="94297" cy="94297"/>
                  </a:xfrm>
                  <a:solidFill>
                    <a:srgbClr val="000000"/>
                  </a:solidFill>
                </p:grpSpPr>
                <p:sp>
                  <p:nvSpPr>
                    <p:cNvPr id="355" name="Freeform: Shape 354">
                      <a:extLst>
                        <a:ext uri="{FF2B5EF4-FFF2-40B4-BE49-F238E27FC236}">
                          <a16:creationId xmlns:a16="http://schemas.microsoft.com/office/drawing/2014/main" id="{5430BB9E-6AD3-871F-F554-78E45B66CD0F}"/>
                        </a:ext>
                      </a:extLst>
                    </p:cNvPr>
                    <p:cNvSpPr/>
                    <p:nvPr/>
                  </p:nvSpPr>
                  <p:spPr>
                    <a:xfrm>
                      <a:off x="20471130" y="5340666"/>
                      <a:ext cx="94297" cy="94297"/>
                    </a:xfrm>
                    <a:custGeom>
                      <a:avLst/>
                      <a:gdLst>
                        <a:gd name="connsiteX0" fmla="*/ 94297 w 94297"/>
                        <a:gd name="connsiteY0" fmla="*/ 47149 h 94297"/>
                        <a:gd name="connsiteX1" fmla="*/ 47148 w 94297"/>
                        <a:gd name="connsiteY1" fmla="*/ 94297 h 94297"/>
                        <a:gd name="connsiteX2" fmla="*/ -1 w 94297"/>
                        <a:gd name="connsiteY2" fmla="*/ 47149 h 94297"/>
                        <a:gd name="connsiteX3" fmla="*/ 47148 w 94297"/>
                        <a:gd name="connsiteY3" fmla="*/ 0 h 94297"/>
                        <a:gd name="connsiteX4" fmla="*/ 94297 w 94297"/>
                        <a:gd name="connsiteY4" fmla="*/ 47149 h 9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4297">
                          <a:moveTo>
                            <a:pt x="94297" y="47149"/>
                          </a:moveTo>
                          <a:cubicBezTo>
                            <a:pt x="94297" y="73188"/>
                            <a:pt x="73188" y="94297"/>
                            <a:pt x="47148" y="94297"/>
                          </a:cubicBezTo>
                          <a:cubicBezTo>
                            <a:pt x="21108" y="94297"/>
                            <a:pt x="-1" y="73188"/>
                            <a:pt x="-1" y="47149"/>
                          </a:cubicBezTo>
                          <a:cubicBezTo>
                            <a:pt x="-1" y="21109"/>
                            <a:pt x="21108" y="0"/>
                            <a:pt x="47148" y="0"/>
                          </a:cubicBezTo>
                          <a:cubicBezTo>
                            <a:pt x="73188" y="0"/>
                            <a:pt x="94297" y="21109"/>
                            <a:pt x="94297" y="4714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56" name="Freeform: Shape 355">
                      <a:extLst>
                        <a:ext uri="{FF2B5EF4-FFF2-40B4-BE49-F238E27FC236}">
                          <a16:creationId xmlns:a16="http://schemas.microsoft.com/office/drawing/2014/main" id="{A4E880D3-3834-ED83-DECA-9E9D4B4B5519}"/>
                        </a:ext>
                      </a:extLst>
                    </p:cNvPr>
                    <p:cNvSpPr/>
                    <p:nvPr/>
                  </p:nvSpPr>
                  <p:spPr>
                    <a:xfrm>
                      <a:off x="20479702" y="5349239"/>
                      <a:ext cx="77152" cy="77152"/>
                    </a:xfrm>
                    <a:custGeom>
                      <a:avLst/>
                      <a:gdLst>
                        <a:gd name="connsiteX0" fmla="*/ 77153 w 77152"/>
                        <a:gd name="connsiteY0" fmla="*/ 38576 h 77152"/>
                        <a:gd name="connsiteX1" fmla="*/ 38577 w 77152"/>
                        <a:gd name="connsiteY1" fmla="*/ 77152 h 77152"/>
                        <a:gd name="connsiteX2" fmla="*/ 1 w 77152"/>
                        <a:gd name="connsiteY2" fmla="*/ 38576 h 77152"/>
                        <a:gd name="connsiteX3" fmla="*/ 38577 w 77152"/>
                        <a:gd name="connsiteY3" fmla="*/ 0 h 77152"/>
                        <a:gd name="connsiteX4" fmla="*/ 77153 w 77152"/>
                        <a:gd name="connsiteY4" fmla="*/ 38576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77152">
                          <a:moveTo>
                            <a:pt x="77153" y="38576"/>
                          </a:moveTo>
                          <a:cubicBezTo>
                            <a:pt x="77153" y="59881"/>
                            <a:pt x="59881" y="77152"/>
                            <a:pt x="38577" y="77152"/>
                          </a:cubicBezTo>
                          <a:cubicBezTo>
                            <a:pt x="17271" y="77152"/>
                            <a:pt x="1" y="59881"/>
                            <a:pt x="1" y="38576"/>
                          </a:cubicBezTo>
                          <a:cubicBezTo>
                            <a:pt x="1" y="17271"/>
                            <a:pt x="17272" y="0"/>
                            <a:pt x="38577" y="0"/>
                          </a:cubicBezTo>
                          <a:cubicBezTo>
                            <a:pt x="59882" y="0"/>
                            <a:pt x="77153" y="17271"/>
                            <a:pt x="77153" y="38576"/>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314" name="Graphic 4">
                <a:extLst>
                  <a:ext uri="{FF2B5EF4-FFF2-40B4-BE49-F238E27FC236}">
                    <a16:creationId xmlns:a16="http://schemas.microsoft.com/office/drawing/2014/main" id="{C1A72A31-61B6-C00A-E7A4-DB2FB27BF27B}"/>
                  </a:ext>
                </a:extLst>
              </p:cNvPr>
              <p:cNvGrpSpPr/>
              <p:nvPr/>
            </p:nvGrpSpPr>
            <p:grpSpPr>
              <a:xfrm>
                <a:off x="20192524" y="7578089"/>
                <a:ext cx="2080374" cy="3604610"/>
                <a:chOff x="20192524" y="7578089"/>
                <a:chExt cx="2080374" cy="3604610"/>
              </a:xfrm>
              <a:solidFill>
                <a:srgbClr val="000000"/>
              </a:solidFill>
            </p:grpSpPr>
            <p:grpSp>
              <p:nvGrpSpPr>
                <p:cNvPr id="322" name="Graphic 4">
                  <a:extLst>
                    <a:ext uri="{FF2B5EF4-FFF2-40B4-BE49-F238E27FC236}">
                      <a16:creationId xmlns:a16="http://schemas.microsoft.com/office/drawing/2014/main" id="{864BA331-F68B-E7B8-9D06-EAF29DC69E91}"/>
                    </a:ext>
                  </a:extLst>
                </p:cNvPr>
                <p:cNvGrpSpPr/>
                <p:nvPr/>
              </p:nvGrpSpPr>
              <p:grpSpPr>
                <a:xfrm>
                  <a:off x="21028129" y="7578089"/>
                  <a:ext cx="1244768" cy="3604610"/>
                  <a:chOff x="21028129" y="7578089"/>
                  <a:chExt cx="1244768" cy="3604610"/>
                </a:xfrm>
                <a:solidFill>
                  <a:srgbClr val="000000"/>
                </a:solidFill>
              </p:grpSpPr>
              <p:grpSp>
                <p:nvGrpSpPr>
                  <p:cNvPr id="327" name="Graphic 4">
                    <a:extLst>
                      <a:ext uri="{FF2B5EF4-FFF2-40B4-BE49-F238E27FC236}">
                        <a16:creationId xmlns:a16="http://schemas.microsoft.com/office/drawing/2014/main" id="{403C6880-6F53-3066-2B00-4F5731A31A9A}"/>
                      </a:ext>
                    </a:extLst>
                  </p:cNvPr>
                  <p:cNvGrpSpPr/>
                  <p:nvPr/>
                </p:nvGrpSpPr>
                <p:grpSpPr>
                  <a:xfrm>
                    <a:off x="21028129" y="8966163"/>
                    <a:ext cx="1244768" cy="2216536"/>
                    <a:chOff x="21028129" y="8966163"/>
                    <a:chExt cx="1244768" cy="2216536"/>
                  </a:xfrm>
                  <a:solidFill>
                    <a:srgbClr val="000000"/>
                  </a:solidFill>
                </p:grpSpPr>
                <p:grpSp>
                  <p:nvGrpSpPr>
                    <p:cNvPr id="338" name="Graphic 4">
                      <a:extLst>
                        <a:ext uri="{FF2B5EF4-FFF2-40B4-BE49-F238E27FC236}">
                          <a16:creationId xmlns:a16="http://schemas.microsoft.com/office/drawing/2014/main" id="{C60A5EE3-9B07-4B24-4829-119614C9B5F3}"/>
                        </a:ext>
                      </a:extLst>
                    </p:cNvPr>
                    <p:cNvGrpSpPr/>
                    <p:nvPr/>
                  </p:nvGrpSpPr>
                  <p:grpSpPr>
                    <a:xfrm>
                      <a:off x="21349619" y="8966163"/>
                      <a:ext cx="923279" cy="2010095"/>
                      <a:chOff x="21349619" y="8966163"/>
                      <a:chExt cx="923279" cy="2010095"/>
                    </a:xfrm>
                    <a:solidFill>
                      <a:srgbClr val="000000"/>
                    </a:solidFill>
                  </p:grpSpPr>
                  <p:sp>
                    <p:nvSpPr>
                      <p:cNvPr id="342" name="Freeform: Shape 341">
                        <a:extLst>
                          <a:ext uri="{FF2B5EF4-FFF2-40B4-BE49-F238E27FC236}">
                            <a16:creationId xmlns:a16="http://schemas.microsoft.com/office/drawing/2014/main" id="{FF9E54C7-2832-8A7B-5A16-C4321B50ABD0}"/>
                          </a:ext>
                        </a:extLst>
                      </p:cNvPr>
                      <p:cNvSpPr/>
                      <p:nvPr/>
                    </p:nvSpPr>
                    <p:spPr>
                      <a:xfrm>
                        <a:off x="21349619" y="8966163"/>
                        <a:ext cx="424750" cy="982350"/>
                      </a:xfrm>
                      <a:custGeom>
                        <a:avLst/>
                        <a:gdLst>
                          <a:gd name="connsiteX0" fmla="*/ 373096 w 424750"/>
                          <a:gd name="connsiteY0" fmla="*/ 866494 h 982350"/>
                          <a:gd name="connsiteX1" fmla="*/ 368810 w 424750"/>
                          <a:gd name="connsiteY1" fmla="*/ 750765 h 982350"/>
                          <a:gd name="connsiteX2" fmla="*/ 424531 w 424750"/>
                          <a:gd name="connsiteY2" fmla="*/ 232129 h 982350"/>
                          <a:gd name="connsiteX3" fmla="*/ 355951 w 424750"/>
                          <a:gd name="connsiteY3" fmla="*/ 17816 h 982350"/>
                          <a:gd name="connsiteX4" fmla="*/ 193 w 424750"/>
                          <a:gd name="connsiteY4" fmla="*/ 120686 h 982350"/>
                          <a:gd name="connsiteX5" fmla="*/ 73058 w 424750"/>
                          <a:gd name="connsiteY5" fmla="*/ 763624 h 982350"/>
                          <a:gd name="connsiteX6" fmla="*/ 120207 w 424750"/>
                          <a:gd name="connsiteY6" fmla="*/ 969364 h 982350"/>
                          <a:gd name="connsiteX7" fmla="*/ 373096 w 424750"/>
                          <a:gd name="connsiteY7" fmla="*/ 866494 h 98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750" h="982350">
                            <a:moveTo>
                              <a:pt x="373096" y="866494"/>
                            </a:moveTo>
                            <a:cubicBezTo>
                              <a:pt x="368810" y="827918"/>
                              <a:pt x="368810" y="789342"/>
                              <a:pt x="368810" y="750765"/>
                            </a:cubicBezTo>
                            <a:cubicBezTo>
                              <a:pt x="368810" y="566456"/>
                              <a:pt x="428818" y="395006"/>
                              <a:pt x="424531" y="232129"/>
                            </a:cubicBezTo>
                            <a:cubicBezTo>
                              <a:pt x="420245" y="146404"/>
                              <a:pt x="398813" y="64965"/>
                              <a:pt x="355951" y="17816"/>
                            </a:cubicBezTo>
                            <a:cubicBezTo>
                              <a:pt x="291657" y="-50764"/>
                              <a:pt x="193" y="99255"/>
                              <a:pt x="193" y="120686"/>
                            </a:cubicBezTo>
                            <a:cubicBezTo>
                              <a:pt x="-4094" y="223556"/>
                              <a:pt x="64486" y="656468"/>
                              <a:pt x="73058" y="763624"/>
                            </a:cubicBezTo>
                            <a:cubicBezTo>
                              <a:pt x="81631" y="832204"/>
                              <a:pt x="98776" y="900784"/>
                              <a:pt x="120207" y="969364"/>
                            </a:cubicBezTo>
                            <a:cubicBezTo>
                              <a:pt x="235936" y="999368"/>
                              <a:pt x="330233" y="982223"/>
                              <a:pt x="373096" y="866494"/>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43" name="Freeform: Shape 342">
                        <a:extLst>
                          <a:ext uri="{FF2B5EF4-FFF2-40B4-BE49-F238E27FC236}">
                            <a16:creationId xmlns:a16="http://schemas.microsoft.com/office/drawing/2014/main" id="{5016C310-D2F8-EA84-3BEE-701D90E2CC16}"/>
                          </a:ext>
                        </a:extLst>
                      </p:cNvPr>
                      <p:cNvSpPr/>
                      <p:nvPr/>
                    </p:nvSpPr>
                    <p:spPr>
                      <a:xfrm>
                        <a:off x="21417979" y="9685559"/>
                        <a:ext cx="763364" cy="967620"/>
                      </a:xfrm>
                      <a:custGeom>
                        <a:avLst/>
                        <a:gdLst>
                          <a:gd name="connsiteX0" fmla="*/ 763365 w 763364"/>
                          <a:gd name="connsiteY0" fmla="*/ 888619 h 967620"/>
                          <a:gd name="connsiteX1" fmla="*/ 673353 w 763364"/>
                          <a:gd name="connsiteY1" fmla="*/ 652875 h 967620"/>
                          <a:gd name="connsiteX2" fmla="*/ 377602 w 763364"/>
                          <a:gd name="connsiteY2" fmla="*/ 198533 h 967620"/>
                          <a:gd name="connsiteX3" fmla="*/ 257588 w 763364"/>
                          <a:gd name="connsiteY3" fmla="*/ 65659 h 967620"/>
                          <a:gd name="connsiteX4" fmla="*/ 26129 w 763364"/>
                          <a:gd name="connsiteY4" fmla="*/ 224250 h 967620"/>
                          <a:gd name="connsiteX5" fmla="*/ 261873 w 763364"/>
                          <a:gd name="connsiteY5" fmla="*/ 481425 h 967620"/>
                          <a:gd name="connsiteX6" fmla="*/ 574770 w 763364"/>
                          <a:gd name="connsiteY6" fmla="*/ 952912 h 967620"/>
                          <a:gd name="connsiteX7" fmla="*/ 763365 w 763364"/>
                          <a:gd name="connsiteY7" fmla="*/ 888619 h 9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364" h="967620">
                            <a:moveTo>
                              <a:pt x="763365" y="888619"/>
                            </a:moveTo>
                            <a:cubicBezTo>
                              <a:pt x="741933" y="832897"/>
                              <a:pt x="690498" y="687165"/>
                              <a:pt x="673353" y="652875"/>
                            </a:cubicBezTo>
                            <a:cubicBezTo>
                              <a:pt x="587628" y="472852"/>
                              <a:pt x="480472" y="275685"/>
                              <a:pt x="377602" y="198533"/>
                            </a:cubicBezTo>
                            <a:cubicBezTo>
                              <a:pt x="334740" y="164242"/>
                              <a:pt x="291877" y="117093"/>
                              <a:pt x="257588" y="65659"/>
                            </a:cubicBezTo>
                            <a:cubicBezTo>
                              <a:pt x="94709" y="-127223"/>
                              <a:pt x="-63881" y="159956"/>
                              <a:pt x="26129" y="224250"/>
                            </a:cubicBezTo>
                            <a:cubicBezTo>
                              <a:pt x="103282" y="305689"/>
                              <a:pt x="193294" y="378555"/>
                              <a:pt x="261873" y="481425"/>
                            </a:cubicBezTo>
                            <a:cubicBezTo>
                              <a:pt x="369029" y="640016"/>
                              <a:pt x="480472" y="790035"/>
                              <a:pt x="574770" y="952912"/>
                            </a:cubicBezTo>
                            <a:cubicBezTo>
                              <a:pt x="630491" y="991489"/>
                              <a:pt x="754792" y="948626"/>
                              <a:pt x="763365" y="888619"/>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44" name="Graphic 4">
                        <a:extLst>
                          <a:ext uri="{FF2B5EF4-FFF2-40B4-BE49-F238E27FC236}">
                            <a16:creationId xmlns:a16="http://schemas.microsoft.com/office/drawing/2014/main" id="{7CCE7D18-20C9-4DD6-99EB-253CE7DA5FA5}"/>
                          </a:ext>
                        </a:extLst>
                      </p:cNvPr>
                      <p:cNvGrpSpPr/>
                      <p:nvPr/>
                    </p:nvGrpSpPr>
                    <p:grpSpPr>
                      <a:xfrm>
                        <a:off x="21940684" y="10505468"/>
                        <a:ext cx="332214" cy="470789"/>
                        <a:chOff x="21940684" y="10505468"/>
                        <a:chExt cx="332214" cy="470789"/>
                      </a:xfrm>
                      <a:solidFill>
                        <a:srgbClr val="000000"/>
                      </a:solidFill>
                    </p:grpSpPr>
                    <p:sp>
                      <p:nvSpPr>
                        <p:cNvPr id="345" name="Freeform: Shape 344">
                          <a:extLst>
                            <a:ext uri="{FF2B5EF4-FFF2-40B4-BE49-F238E27FC236}">
                              <a16:creationId xmlns:a16="http://schemas.microsoft.com/office/drawing/2014/main" id="{86C80408-8D5C-8D16-8907-AA6558074021}"/>
                            </a:ext>
                          </a:extLst>
                        </p:cNvPr>
                        <p:cNvSpPr/>
                        <p:nvPr/>
                      </p:nvSpPr>
                      <p:spPr>
                        <a:xfrm>
                          <a:off x="21940684" y="10844212"/>
                          <a:ext cx="124930" cy="128587"/>
                        </a:xfrm>
                        <a:custGeom>
                          <a:avLst/>
                          <a:gdLst>
                            <a:gd name="connsiteX0" fmla="*/ 56351 w 124930"/>
                            <a:gd name="connsiteY0" fmla="*/ 128588 h 128587"/>
                            <a:gd name="connsiteX1" fmla="*/ 112072 w 124930"/>
                            <a:gd name="connsiteY1" fmla="*/ 98584 h 128587"/>
                            <a:gd name="connsiteX2" fmla="*/ 124930 w 124930"/>
                            <a:gd name="connsiteY2" fmla="*/ 30004 h 128587"/>
                            <a:gd name="connsiteX3" fmla="*/ 99214 w 124930"/>
                            <a:gd name="connsiteY3" fmla="*/ 0 h 128587"/>
                            <a:gd name="connsiteX4" fmla="*/ 9202 w 124930"/>
                            <a:gd name="connsiteY4" fmla="*/ 98584 h 128587"/>
                            <a:gd name="connsiteX5" fmla="*/ 56351 w 124930"/>
                            <a:gd name="connsiteY5" fmla="*/ 128588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930" h="128587">
                              <a:moveTo>
                                <a:pt x="56351" y="128588"/>
                              </a:moveTo>
                              <a:cubicBezTo>
                                <a:pt x="56351" y="128588"/>
                                <a:pt x="107785" y="102870"/>
                                <a:pt x="112072" y="98584"/>
                              </a:cubicBezTo>
                              <a:cubicBezTo>
                                <a:pt x="112072" y="94297"/>
                                <a:pt x="124930" y="30004"/>
                                <a:pt x="124930" y="30004"/>
                              </a:cubicBezTo>
                              <a:lnTo>
                                <a:pt x="99214" y="0"/>
                              </a:lnTo>
                              <a:cubicBezTo>
                                <a:pt x="43492" y="0"/>
                                <a:pt x="-25089" y="38576"/>
                                <a:pt x="9202" y="98584"/>
                              </a:cubicBezTo>
                              <a:cubicBezTo>
                                <a:pt x="17774" y="107156"/>
                                <a:pt x="30633" y="120015"/>
                                <a:pt x="56351" y="128588"/>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46" name="Freeform: Shape 345">
                          <a:extLst>
                            <a:ext uri="{FF2B5EF4-FFF2-40B4-BE49-F238E27FC236}">
                              <a16:creationId xmlns:a16="http://schemas.microsoft.com/office/drawing/2014/main" id="{356DF47C-8167-2E51-775C-58A23636B4EF}"/>
                            </a:ext>
                          </a:extLst>
                        </p:cNvPr>
                        <p:cNvSpPr/>
                        <p:nvPr/>
                      </p:nvSpPr>
                      <p:spPr>
                        <a:xfrm>
                          <a:off x="21988462" y="10505468"/>
                          <a:ext cx="284435" cy="470789"/>
                        </a:xfrm>
                        <a:custGeom>
                          <a:avLst/>
                          <a:gdLst>
                            <a:gd name="connsiteX0" fmla="*/ 12858 w 284435"/>
                            <a:gd name="connsiteY0" fmla="*/ 141576 h 470789"/>
                            <a:gd name="connsiteX1" fmla="*/ 30004 w 284435"/>
                            <a:gd name="connsiteY1" fmla="*/ 201584 h 470789"/>
                            <a:gd name="connsiteX2" fmla="*/ 0 w 284435"/>
                            <a:gd name="connsiteY2" fmla="*/ 458759 h 470789"/>
                            <a:gd name="connsiteX3" fmla="*/ 227171 w 284435"/>
                            <a:gd name="connsiteY3" fmla="*/ 411610 h 470789"/>
                            <a:gd name="connsiteX4" fmla="*/ 231457 w 284435"/>
                            <a:gd name="connsiteY4" fmla="*/ 283022 h 470789"/>
                            <a:gd name="connsiteX5" fmla="*/ 282893 w 284435"/>
                            <a:gd name="connsiteY5" fmla="*/ 150149 h 470789"/>
                            <a:gd name="connsiteX6" fmla="*/ 218599 w 284435"/>
                            <a:gd name="connsiteY6" fmla="*/ 55851 h 470789"/>
                            <a:gd name="connsiteX7" fmla="*/ 167164 w 284435"/>
                            <a:gd name="connsiteY7" fmla="*/ 130 h 470789"/>
                            <a:gd name="connsiteX8" fmla="*/ 12858 w 284435"/>
                            <a:gd name="connsiteY8" fmla="*/ 141576 h 47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435" h="470789">
                              <a:moveTo>
                                <a:pt x="12858" y="141576"/>
                              </a:moveTo>
                              <a:lnTo>
                                <a:pt x="30004" y="201584"/>
                              </a:lnTo>
                              <a:cubicBezTo>
                                <a:pt x="47149" y="325885"/>
                                <a:pt x="51436" y="347316"/>
                                <a:pt x="0" y="458759"/>
                              </a:cubicBezTo>
                              <a:cubicBezTo>
                                <a:pt x="60007" y="488762"/>
                                <a:pt x="175737" y="458759"/>
                                <a:pt x="227171" y="411610"/>
                              </a:cubicBezTo>
                              <a:cubicBezTo>
                                <a:pt x="265748" y="377319"/>
                                <a:pt x="214313" y="334457"/>
                                <a:pt x="231457" y="283022"/>
                              </a:cubicBezTo>
                              <a:cubicBezTo>
                                <a:pt x="244317" y="253018"/>
                                <a:pt x="278606" y="205869"/>
                                <a:pt x="282893" y="150149"/>
                              </a:cubicBezTo>
                              <a:cubicBezTo>
                                <a:pt x="287179" y="111572"/>
                                <a:pt x="287179" y="72996"/>
                                <a:pt x="218599" y="55851"/>
                              </a:cubicBezTo>
                              <a:cubicBezTo>
                                <a:pt x="201454" y="25847"/>
                                <a:pt x="184308" y="4416"/>
                                <a:pt x="167164" y="130"/>
                              </a:cubicBezTo>
                              <a:cubicBezTo>
                                <a:pt x="72867" y="-4157"/>
                                <a:pt x="47149" y="98713"/>
                                <a:pt x="12858" y="141576"/>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47" name="Freeform: Shape 346">
                          <a:extLst>
                            <a:ext uri="{FF2B5EF4-FFF2-40B4-BE49-F238E27FC236}">
                              <a16:creationId xmlns:a16="http://schemas.microsoft.com/office/drawing/2014/main" id="{9CABA65B-23D3-2E13-D674-D63EB23C288A}"/>
                            </a:ext>
                          </a:extLst>
                        </p:cNvPr>
                        <p:cNvSpPr/>
                        <p:nvPr/>
                      </p:nvSpPr>
                      <p:spPr>
                        <a:xfrm>
                          <a:off x="21958458" y="10579627"/>
                          <a:ext cx="313989" cy="396193"/>
                        </a:xfrm>
                        <a:custGeom>
                          <a:avLst/>
                          <a:gdLst>
                            <a:gd name="connsiteX0" fmla="*/ 55722 w 313989"/>
                            <a:gd name="connsiteY0" fmla="*/ 393172 h 396193"/>
                            <a:gd name="connsiteX1" fmla="*/ 257175 w 313989"/>
                            <a:gd name="connsiteY1" fmla="*/ 337451 h 396193"/>
                            <a:gd name="connsiteX2" fmla="*/ 261462 w 313989"/>
                            <a:gd name="connsiteY2" fmla="*/ 208864 h 396193"/>
                            <a:gd name="connsiteX3" fmla="*/ 312897 w 313989"/>
                            <a:gd name="connsiteY3" fmla="*/ 75990 h 396193"/>
                            <a:gd name="connsiteX4" fmla="*/ 218599 w 313989"/>
                            <a:gd name="connsiteY4" fmla="*/ 7410 h 396193"/>
                            <a:gd name="connsiteX5" fmla="*/ 141447 w 313989"/>
                            <a:gd name="connsiteY5" fmla="*/ 110280 h 396193"/>
                            <a:gd name="connsiteX6" fmla="*/ 145734 w 313989"/>
                            <a:gd name="connsiteY6" fmla="*/ 217436 h 396193"/>
                            <a:gd name="connsiteX7" fmla="*/ 0 w 313989"/>
                            <a:gd name="connsiteY7" fmla="*/ 367455 h 396193"/>
                            <a:gd name="connsiteX8" fmla="*/ 55722 w 313989"/>
                            <a:gd name="connsiteY8" fmla="*/ 393172 h 39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89" h="396193">
                              <a:moveTo>
                                <a:pt x="55722" y="393172"/>
                              </a:moveTo>
                              <a:cubicBezTo>
                                <a:pt x="120016" y="406031"/>
                                <a:pt x="210027" y="376028"/>
                                <a:pt x="257175" y="337451"/>
                              </a:cubicBezTo>
                              <a:cubicBezTo>
                                <a:pt x="295752" y="303161"/>
                                <a:pt x="244317" y="260298"/>
                                <a:pt x="261462" y="208864"/>
                              </a:cubicBezTo>
                              <a:cubicBezTo>
                                <a:pt x="274321" y="178860"/>
                                <a:pt x="308611" y="131711"/>
                                <a:pt x="312897" y="75990"/>
                              </a:cubicBezTo>
                              <a:cubicBezTo>
                                <a:pt x="321469" y="11696"/>
                                <a:pt x="278606" y="-14021"/>
                                <a:pt x="218599" y="7410"/>
                              </a:cubicBezTo>
                              <a:cubicBezTo>
                                <a:pt x="180023" y="24555"/>
                                <a:pt x="150019" y="67417"/>
                                <a:pt x="141447" y="110280"/>
                              </a:cubicBezTo>
                              <a:cubicBezTo>
                                <a:pt x="132874" y="157429"/>
                                <a:pt x="141447" y="187432"/>
                                <a:pt x="145734" y="217436"/>
                              </a:cubicBezTo>
                              <a:cubicBezTo>
                                <a:pt x="158592" y="290303"/>
                                <a:pt x="102871" y="431748"/>
                                <a:pt x="0" y="367455"/>
                              </a:cubicBezTo>
                              <a:cubicBezTo>
                                <a:pt x="17146" y="384600"/>
                                <a:pt x="34291" y="388886"/>
                                <a:pt x="55722" y="393172"/>
                              </a:cubicBezTo>
                              <a:close/>
                            </a:path>
                          </a:pathLst>
                        </a:custGeom>
                        <a:solidFill>
                          <a:srgbClr val="1F202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339" name="Graphic 4">
                      <a:extLst>
                        <a:ext uri="{FF2B5EF4-FFF2-40B4-BE49-F238E27FC236}">
                          <a16:creationId xmlns:a16="http://schemas.microsoft.com/office/drawing/2014/main" id="{3C71AF0F-3F4D-F50F-2A5D-E0FD199F3772}"/>
                        </a:ext>
                      </a:extLst>
                    </p:cNvPr>
                    <p:cNvGrpSpPr/>
                    <p:nvPr/>
                  </p:nvGrpSpPr>
                  <p:grpSpPr>
                    <a:xfrm>
                      <a:off x="21028129" y="9063852"/>
                      <a:ext cx="565760" cy="2118847"/>
                      <a:chOff x="21028129" y="9063852"/>
                      <a:chExt cx="565760" cy="2118847"/>
                    </a:xfrm>
                    <a:solidFill>
                      <a:srgbClr val="000000"/>
                    </a:solidFill>
                  </p:grpSpPr>
                  <p:sp>
                    <p:nvSpPr>
                      <p:cNvPr id="340" name="Freeform: Shape 339">
                        <a:extLst>
                          <a:ext uri="{FF2B5EF4-FFF2-40B4-BE49-F238E27FC236}">
                            <a16:creationId xmlns:a16="http://schemas.microsoft.com/office/drawing/2014/main" id="{20878D62-3CBB-526C-7CB6-529BE9206809}"/>
                          </a:ext>
                        </a:extLst>
                      </p:cNvPr>
                      <p:cNvSpPr/>
                      <p:nvPr/>
                    </p:nvSpPr>
                    <p:spPr>
                      <a:xfrm>
                        <a:off x="21028129" y="10689906"/>
                        <a:ext cx="480272" cy="492792"/>
                      </a:xfrm>
                      <a:custGeom>
                        <a:avLst/>
                        <a:gdLst>
                          <a:gd name="connsiteX0" fmla="*/ 291677 w 480272"/>
                          <a:gd name="connsiteY0" fmla="*/ 231458 h 492792"/>
                          <a:gd name="connsiteX1" fmla="*/ 81651 w 480272"/>
                          <a:gd name="connsiteY1" fmla="*/ 175737 h 492792"/>
                          <a:gd name="connsiteX2" fmla="*/ 4499 w 480272"/>
                          <a:gd name="connsiteY2" fmla="*/ 240030 h 492792"/>
                          <a:gd name="connsiteX3" fmla="*/ 167376 w 480272"/>
                          <a:gd name="connsiteY3" fmla="*/ 402908 h 492792"/>
                          <a:gd name="connsiteX4" fmla="*/ 253101 w 480272"/>
                          <a:gd name="connsiteY4" fmla="*/ 428625 h 492792"/>
                          <a:gd name="connsiteX5" fmla="*/ 300250 w 480272"/>
                          <a:gd name="connsiteY5" fmla="*/ 471488 h 492792"/>
                          <a:gd name="connsiteX6" fmla="*/ 411693 w 480272"/>
                          <a:gd name="connsiteY6" fmla="*/ 484346 h 492792"/>
                          <a:gd name="connsiteX7" fmla="*/ 471700 w 480272"/>
                          <a:gd name="connsiteY7" fmla="*/ 415767 h 492792"/>
                          <a:gd name="connsiteX8" fmla="*/ 471700 w 480272"/>
                          <a:gd name="connsiteY8" fmla="*/ 278606 h 492792"/>
                          <a:gd name="connsiteX9" fmla="*/ 467414 w 480272"/>
                          <a:gd name="connsiteY9" fmla="*/ 265748 h 492792"/>
                          <a:gd name="connsiteX10" fmla="*/ 480272 w 480272"/>
                          <a:gd name="connsiteY10" fmla="*/ 51436 h 492792"/>
                          <a:gd name="connsiteX11" fmla="*/ 283106 w 480272"/>
                          <a:gd name="connsiteY11" fmla="*/ 0 h 492792"/>
                          <a:gd name="connsiteX12" fmla="*/ 291677 w 480272"/>
                          <a:gd name="connsiteY12" fmla="*/ 231458 h 49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272" h="492792">
                            <a:moveTo>
                              <a:pt x="291677" y="231458"/>
                            </a:moveTo>
                            <a:cubicBezTo>
                              <a:pt x="261674" y="227171"/>
                              <a:pt x="184521" y="188595"/>
                              <a:pt x="81651" y="175737"/>
                            </a:cubicBezTo>
                            <a:cubicBezTo>
                              <a:pt x="43075" y="171450"/>
                              <a:pt x="-16932" y="180023"/>
                              <a:pt x="4499" y="240030"/>
                            </a:cubicBezTo>
                            <a:cubicBezTo>
                              <a:pt x="30216" y="317183"/>
                              <a:pt x="98796" y="377190"/>
                              <a:pt x="167376" y="402908"/>
                            </a:cubicBezTo>
                            <a:cubicBezTo>
                              <a:pt x="193094" y="411480"/>
                              <a:pt x="223097" y="415767"/>
                              <a:pt x="253101" y="428625"/>
                            </a:cubicBezTo>
                            <a:cubicBezTo>
                              <a:pt x="274533" y="441484"/>
                              <a:pt x="283106" y="458629"/>
                              <a:pt x="300250" y="471488"/>
                            </a:cubicBezTo>
                            <a:cubicBezTo>
                              <a:pt x="338826" y="497205"/>
                              <a:pt x="381689" y="497205"/>
                              <a:pt x="411693" y="484346"/>
                            </a:cubicBezTo>
                            <a:cubicBezTo>
                              <a:pt x="450269" y="471488"/>
                              <a:pt x="463127" y="458629"/>
                              <a:pt x="471700" y="415767"/>
                            </a:cubicBezTo>
                            <a:cubicBezTo>
                              <a:pt x="480272" y="377190"/>
                              <a:pt x="480272" y="308611"/>
                              <a:pt x="471700" y="278606"/>
                            </a:cubicBezTo>
                            <a:cubicBezTo>
                              <a:pt x="471700" y="274320"/>
                              <a:pt x="467414" y="270034"/>
                              <a:pt x="467414" y="265748"/>
                            </a:cubicBezTo>
                            <a:cubicBezTo>
                              <a:pt x="463127" y="222886"/>
                              <a:pt x="471700" y="141446"/>
                              <a:pt x="480272" y="51436"/>
                            </a:cubicBezTo>
                            <a:lnTo>
                              <a:pt x="283106" y="0"/>
                            </a:lnTo>
                            <a:cubicBezTo>
                              <a:pt x="291677" y="98584"/>
                              <a:pt x="304537" y="171450"/>
                              <a:pt x="291677" y="231458"/>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41" name="Freeform: Shape 340">
                        <a:extLst>
                          <a:ext uri="{FF2B5EF4-FFF2-40B4-BE49-F238E27FC236}">
                            <a16:creationId xmlns:a16="http://schemas.microsoft.com/office/drawing/2014/main" id="{A0030151-C667-D069-A728-CA117A6B862B}"/>
                          </a:ext>
                        </a:extLst>
                      </p:cNvPr>
                      <p:cNvSpPr/>
                      <p:nvPr/>
                    </p:nvSpPr>
                    <p:spPr>
                      <a:xfrm>
                        <a:off x="21133417" y="9063852"/>
                        <a:ext cx="460472" cy="1947716"/>
                      </a:xfrm>
                      <a:custGeom>
                        <a:avLst/>
                        <a:gdLst>
                          <a:gd name="connsiteX0" fmla="*/ 370700 w 460472"/>
                          <a:gd name="connsiteY0" fmla="*/ 1917520 h 1947716"/>
                          <a:gd name="connsiteX1" fmla="*/ 370700 w 460472"/>
                          <a:gd name="connsiteY1" fmla="*/ 1107419 h 1947716"/>
                          <a:gd name="connsiteX2" fmla="*/ 323551 w 460472"/>
                          <a:gd name="connsiteY2" fmla="*/ 837385 h 1947716"/>
                          <a:gd name="connsiteX3" fmla="*/ 362127 w 460472"/>
                          <a:gd name="connsiteY3" fmla="*/ 605928 h 1947716"/>
                          <a:gd name="connsiteX4" fmla="*/ 456425 w 460472"/>
                          <a:gd name="connsiteY4" fmla="*/ 284459 h 1947716"/>
                          <a:gd name="connsiteX5" fmla="*/ 430707 w 460472"/>
                          <a:gd name="connsiteY5" fmla="*/ 57288 h 1947716"/>
                          <a:gd name="connsiteX6" fmla="*/ 14940 w 460472"/>
                          <a:gd name="connsiteY6" fmla="*/ 95864 h 1947716"/>
                          <a:gd name="connsiteX7" fmla="*/ 23513 w 460472"/>
                          <a:gd name="connsiteY7" fmla="*/ 580210 h 1947716"/>
                          <a:gd name="connsiteX8" fmla="*/ 23513 w 460472"/>
                          <a:gd name="connsiteY8" fmla="*/ 631645 h 1947716"/>
                          <a:gd name="connsiteX9" fmla="*/ 27800 w 460472"/>
                          <a:gd name="connsiteY9" fmla="*/ 794523 h 1947716"/>
                          <a:gd name="connsiteX10" fmla="*/ 27800 w 460472"/>
                          <a:gd name="connsiteY10" fmla="*/ 815954 h 1947716"/>
                          <a:gd name="connsiteX11" fmla="*/ 27800 w 460472"/>
                          <a:gd name="connsiteY11" fmla="*/ 815954 h 1947716"/>
                          <a:gd name="connsiteX12" fmla="*/ 27800 w 460472"/>
                          <a:gd name="connsiteY12" fmla="*/ 820240 h 1947716"/>
                          <a:gd name="connsiteX13" fmla="*/ 27800 w 460472"/>
                          <a:gd name="connsiteY13" fmla="*/ 820240 h 1947716"/>
                          <a:gd name="connsiteX14" fmla="*/ 27800 w 460472"/>
                          <a:gd name="connsiteY14" fmla="*/ 824526 h 1947716"/>
                          <a:gd name="connsiteX15" fmla="*/ 27800 w 460472"/>
                          <a:gd name="connsiteY15" fmla="*/ 824526 h 1947716"/>
                          <a:gd name="connsiteX16" fmla="*/ 27800 w 460472"/>
                          <a:gd name="connsiteY16" fmla="*/ 828813 h 1947716"/>
                          <a:gd name="connsiteX17" fmla="*/ 27800 w 460472"/>
                          <a:gd name="connsiteY17" fmla="*/ 828813 h 1947716"/>
                          <a:gd name="connsiteX18" fmla="*/ 27800 w 460472"/>
                          <a:gd name="connsiteY18" fmla="*/ 833099 h 1947716"/>
                          <a:gd name="connsiteX19" fmla="*/ 27800 w 460472"/>
                          <a:gd name="connsiteY19" fmla="*/ 833099 h 1947716"/>
                          <a:gd name="connsiteX20" fmla="*/ 27800 w 460472"/>
                          <a:gd name="connsiteY20" fmla="*/ 837385 h 1947716"/>
                          <a:gd name="connsiteX21" fmla="*/ 27800 w 460472"/>
                          <a:gd name="connsiteY21" fmla="*/ 837385 h 1947716"/>
                          <a:gd name="connsiteX22" fmla="*/ 27800 w 460472"/>
                          <a:gd name="connsiteY22" fmla="*/ 841672 h 1947716"/>
                          <a:gd name="connsiteX23" fmla="*/ 27800 w 460472"/>
                          <a:gd name="connsiteY23" fmla="*/ 841672 h 1947716"/>
                          <a:gd name="connsiteX24" fmla="*/ 27800 w 460472"/>
                          <a:gd name="connsiteY24" fmla="*/ 845957 h 1947716"/>
                          <a:gd name="connsiteX25" fmla="*/ 27800 w 460472"/>
                          <a:gd name="connsiteY25" fmla="*/ 845957 h 1947716"/>
                          <a:gd name="connsiteX26" fmla="*/ 27800 w 460472"/>
                          <a:gd name="connsiteY26" fmla="*/ 850244 h 1947716"/>
                          <a:gd name="connsiteX27" fmla="*/ 27800 w 460472"/>
                          <a:gd name="connsiteY27" fmla="*/ 850244 h 1947716"/>
                          <a:gd name="connsiteX28" fmla="*/ 27800 w 460472"/>
                          <a:gd name="connsiteY28" fmla="*/ 854530 h 1947716"/>
                          <a:gd name="connsiteX29" fmla="*/ 27800 w 460472"/>
                          <a:gd name="connsiteY29" fmla="*/ 854530 h 1947716"/>
                          <a:gd name="connsiteX30" fmla="*/ 27800 w 460472"/>
                          <a:gd name="connsiteY30" fmla="*/ 858816 h 1947716"/>
                          <a:gd name="connsiteX31" fmla="*/ 27800 w 460472"/>
                          <a:gd name="connsiteY31" fmla="*/ 858816 h 1947716"/>
                          <a:gd name="connsiteX32" fmla="*/ 27800 w 460472"/>
                          <a:gd name="connsiteY32" fmla="*/ 863103 h 1947716"/>
                          <a:gd name="connsiteX33" fmla="*/ 27800 w 460472"/>
                          <a:gd name="connsiteY33" fmla="*/ 863103 h 1947716"/>
                          <a:gd name="connsiteX34" fmla="*/ 27800 w 460472"/>
                          <a:gd name="connsiteY34" fmla="*/ 867389 h 1947716"/>
                          <a:gd name="connsiteX35" fmla="*/ 27800 w 460472"/>
                          <a:gd name="connsiteY35" fmla="*/ 867389 h 1947716"/>
                          <a:gd name="connsiteX36" fmla="*/ 27800 w 460472"/>
                          <a:gd name="connsiteY36" fmla="*/ 871675 h 1947716"/>
                          <a:gd name="connsiteX37" fmla="*/ 27800 w 460472"/>
                          <a:gd name="connsiteY37" fmla="*/ 871675 h 1947716"/>
                          <a:gd name="connsiteX38" fmla="*/ 27800 w 460472"/>
                          <a:gd name="connsiteY38" fmla="*/ 875961 h 1947716"/>
                          <a:gd name="connsiteX39" fmla="*/ 27800 w 460472"/>
                          <a:gd name="connsiteY39" fmla="*/ 875961 h 1947716"/>
                          <a:gd name="connsiteX40" fmla="*/ 27800 w 460472"/>
                          <a:gd name="connsiteY40" fmla="*/ 888820 h 1947716"/>
                          <a:gd name="connsiteX41" fmla="*/ 27800 w 460472"/>
                          <a:gd name="connsiteY41" fmla="*/ 888820 h 1947716"/>
                          <a:gd name="connsiteX42" fmla="*/ 27800 w 460472"/>
                          <a:gd name="connsiteY42" fmla="*/ 893106 h 1947716"/>
                          <a:gd name="connsiteX43" fmla="*/ 104952 w 460472"/>
                          <a:gd name="connsiteY43" fmla="*/ 1334590 h 1947716"/>
                          <a:gd name="connsiteX44" fmla="*/ 134956 w 460472"/>
                          <a:gd name="connsiteY44" fmla="*/ 1570334 h 1947716"/>
                          <a:gd name="connsiteX45" fmla="*/ 152101 w 460472"/>
                          <a:gd name="connsiteY45" fmla="*/ 1857513 h 1947716"/>
                          <a:gd name="connsiteX46" fmla="*/ 370700 w 460472"/>
                          <a:gd name="connsiteY46" fmla="*/ 1917520 h 194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0472" h="1947716">
                            <a:moveTo>
                              <a:pt x="370700" y="1917520"/>
                            </a:moveTo>
                            <a:cubicBezTo>
                              <a:pt x="400703" y="1703207"/>
                              <a:pt x="452138" y="1291728"/>
                              <a:pt x="370700" y="1107419"/>
                            </a:cubicBezTo>
                            <a:cubicBezTo>
                              <a:pt x="336409" y="1034553"/>
                              <a:pt x="323551" y="918824"/>
                              <a:pt x="323551" y="837385"/>
                            </a:cubicBezTo>
                            <a:cubicBezTo>
                              <a:pt x="323551" y="815954"/>
                              <a:pt x="336409" y="708798"/>
                              <a:pt x="362127" y="605928"/>
                            </a:cubicBezTo>
                            <a:cubicBezTo>
                              <a:pt x="392131" y="498772"/>
                              <a:pt x="439279" y="391615"/>
                              <a:pt x="456425" y="284459"/>
                            </a:cubicBezTo>
                            <a:cubicBezTo>
                              <a:pt x="473570" y="155872"/>
                              <a:pt x="430707" y="57288"/>
                              <a:pt x="430707" y="57288"/>
                            </a:cubicBezTo>
                            <a:cubicBezTo>
                              <a:pt x="349269" y="-84159"/>
                              <a:pt x="19227" y="78719"/>
                              <a:pt x="14940" y="95864"/>
                            </a:cubicBezTo>
                            <a:cubicBezTo>
                              <a:pt x="-19349" y="211592"/>
                              <a:pt x="14940" y="507344"/>
                              <a:pt x="23513" y="580210"/>
                            </a:cubicBezTo>
                            <a:cubicBezTo>
                              <a:pt x="23513" y="597355"/>
                              <a:pt x="23513" y="614500"/>
                              <a:pt x="23513" y="631645"/>
                            </a:cubicBezTo>
                            <a:cubicBezTo>
                              <a:pt x="23513" y="683080"/>
                              <a:pt x="27800" y="734515"/>
                              <a:pt x="27800" y="794523"/>
                            </a:cubicBezTo>
                            <a:cubicBezTo>
                              <a:pt x="27800" y="803095"/>
                              <a:pt x="27800" y="807381"/>
                              <a:pt x="27800" y="815954"/>
                            </a:cubicBezTo>
                            <a:lnTo>
                              <a:pt x="27800" y="815954"/>
                            </a:lnTo>
                            <a:cubicBezTo>
                              <a:pt x="27800" y="815954"/>
                              <a:pt x="27800" y="820240"/>
                              <a:pt x="27800" y="820240"/>
                            </a:cubicBezTo>
                            <a:lnTo>
                              <a:pt x="27800" y="820240"/>
                            </a:lnTo>
                            <a:cubicBezTo>
                              <a:pt x="27800" y="820240"/>
                              <a:pt x="27800" y="824526"/>
                              <a:pt x="27800" y="824526"/>
                            </a:cubicBezTo>
                            <a:lnTo>
                              <a:pt x="27800" y="824526"/>
                            </a:lnTo>
                            <a:cubicBezTo>
                              <a:pt x="27800" y="824526"/>
                              <a:pt x="27800" y="828813"/>
                              <a:pt x="27800" y="828813"/>
                            </a:cubicBezTo>
                            <a:lnTo>
                              <a:pt x="27800" y="828813"/>
                            </a:lnTo>
                            <a:cubicBezTo>
                              <a:pt x="27800" y="828813"/>
                              <a:pt x="27800" y="833099"/>
                              <a:pt x="27800" y="833099"/>
                            </a:cubicBezTo>
                            <a:lnTo>
                              <a:pt x="27800" y="833099"/>
                            </a:lnTo>
                            <a:lnTo>
                              <a:pt x="27800" y="837385"/>
                            </a:lnTo>
                            <a:lnTo>
                              <a:pt x="27800" y="837385"/>
                            </a:lnTo>
                            <a:lnTo>
                              <a:pt x="27800" y="841672"/>
                            </a:lnTo>
                            <a:lnTo>
                              <a:pt x="27800" y="841672"/>
                            </a:lnTo>
                            <a:cubicBezTo>
                              <a:pt x="27800" y="841672"/>
                              <a:pt x="27800" y="845957"/>
                              <a:pt x="27800" y="845957"/>
                            </a:cubicBezTo>
                            <a:lnTo>
                              <a:pt x="27800" y="845957"/>
                            </a:lnTo>
                            <a:lnTo>
                              <a:pt x="27800" y="850244"/>
                            </a:lnTo>
                            <a:lnTo>
                              <a:pt x="27800" y="850244"/>
                            </a:lnTo>
                            <a:lnTo>
                              <a:pt x="27800" y="854530"/>
                            </a:lnTo>
                            <a:lnTo>
                              <a:pt x="27800" y="854530"/>
                            </a:lnTo>
                            <a:cubicBezTo>
                              <a:pt x="27800" y="854530"/>
                              <a:pt x="27800" y="858816"/>
                              <a:pt x="27800" y="858816"/>
                            </a:cubicBezTo>
                            <a:lnTo>
                              <a:pt x="27800" y="858816"/>
                            </a:lnTo>
                            <a:cubicBezTo>
                              <a:pt x="27800" y="858816"/>
                              <a:pt x="27800" y="863103"/>
                              <a:pt x="27800" y="863103"/>
                            </a:cubicBezTo>
                            <a:lnTo>
                              <a:pt x="27800" y="863103"/>
                            </a:lnTo>
                            <a:cubicBezTo>
                              <a:pt x="27800" y="863103"/>
                              <a:pt x="27800" y="867389"/>
                              <a:pt x="27800" y="867389"/>
                            </a:cubicBezTo>
                            <a:lnTo>
                              <a:pt x="27800" y="867389"/>
                            </a:lnTo>
                            <a:cubicBezTo>
                              <a:pt x="27800" y="867389"/>
                              <a:pt x="27800" y="871675"/>
                              <a:pt x="27800" y="871675"/>
                            </a:cubicBezTo>
                            <a:lnTo>
                              <a:pt x="27800" y="871675"/>
                            </a:lnTo>
                            <a:cubicBezTo>
                              <a:pt x="27800" y="871675"/>
                              <a:pt x="27800" y="875961"/>
                              <a:pt x="27800" y="875961"/>
                            </a:cubicBezTo>
                            <a:lnTo>
                              <a:pt x="27800" y="875961"/>
                            </a:lnTo>
                            <a:cubicBezTo>
                              <a:pt x="27800" y="880248"/>
                              <a:pt x="27800" y="884534"/>
                              <a:pt x="27800" y="888820"/>
                            </a:cubicBezTo>
                            <a:lnTo>
                              <a:pt x="27800" y="888820"/>
                            </a:lnTo>
                            <a:cubicBezTo>
                              <a:pt x="27800" y="888820"/>
                              <a:pt x="27800" y="893106"/>
                              <a:pt x="27800" y="893106"/>
                            </a:cubicBezTo>
                            <a:cubicBezTo>
                              <a:pt x="44945" y="983117"/>
                              <a:pt x="79234" y="1167426"/>
                              <a:pt x="104952" y="1334590"/>
                            </a:cubicBezTo>
                            <a:cubicBezTo>
                              <a:pt x="117810" y="1424601"/>
                              <a:pt x="126383" y="1506040"/>
                              <a:pt x="134956" y="1570334"/>
                            </a:cubicBezTo>
                            <a:cubicBezTo>
                              <a:pt x="139241" y="1604624"/>
                              <a:pt x="147814" y="1840367"/>
                              <a:pt x="152101" y="1857513"/>
                            </a:cubicBezTo>
                            <a:cubicBezTo>
                              <a:pt x="164959" y="1943238"/>
                              <a:pt x="353554" y="1977528"/>
                              <a:pt x="370700" y="1917520"/>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sp>
                <p:nvSpPr>
                  <p:cNvPr id="328" name="Freeform: Shape 327">
                    <a:extLst>
                      <a:ext uri="{FF2B5EF4-FFF2-40B4-BE49-F238E27FC236}">
                        <a16:creationId xmlns:a16="http://schemas.microsoft.com/office/drawing/2014/main" id="{2CBE21C5-0F48-1DD0-0F7F-8FB3E02A0A04}"/>
                      </a:ext>
                    </a:extLst>
                  </p:cNvPr>
                  <p:cNvSpPr/>
                  <p:nvPr/>
                </p:nvSpPr>
                <p:spPr>
                  <a:xfrm>
                    <a:off x="21144070" y="8075061"/>
                    <a:ext cx="781230" cy="1159908"/>
                  </a:xfrm>
                  <a:custGeom>
                    <a:avLst/>
                    <a:gdLst>
                      <a:gd name="connsiteX0" fmla="*/ 608648 w 781230"/>
                      <a:gd name="connsiteY0" fmla="*/ 964639 h 1159908"/>
                      <a:gd name="connsiteX1" fmla="*/ 0 w 781230"/>
                      <a:gd name="connsiteY1" fmla="*/ 1067510 h 1159908"/>
                      <a:gd name="connsiteX2" fmla="*/ 42863 w 781230"/>
                      <a:gd name="connsiteY2" fmla="*/ 750327 h 1159908"/>
                      <a:gd name="connsiteX3" fmla="*/ 72867 w 781230"/>
                      <a:gd name="connsiteY3" fmla="*/ 197401 h 1159908"/>
                      <a:gd name="connsiteX4" fmla="*/ 137161 w 781230"/>
                      <a:gd name="connsiteY4" fmla="*/ 141679 h 1159908"/>
                      <a:gd name="connsiteX5" fmla="*/ 252890 w 781230"/>
                      <a:gd name="connsiteY5" fmla="*/ 94531 h 1159908"/>
                      <a:gd name="connsiteX6" fmla="*/ 630079 w 781230"/>
                      <a:gd name="connsiteY6" fmla="*/ 233 h 1159908"/>
                      <a:gd name="connsiteX7" fmla="*/ 775812 w 781230"/>
                      <a:gd name="connsiteY7" fmla="*/ 265981 h 1159908"/>
                      <a:gd name="connsiteX8" fmla="*/ 604362 w 781230"/>
                      <a:gd name="connsiteY8" fmla="*/ 780331 h 1159908"/>
                      <a:gd name="connsiteX9" fmla="*/ 608648 w 781230"/>
                      <a:gd name="connsiteY9" fmla="*/ 964639 h 115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230" h="1159908">
                        <a:moveTo>
                          <a:pt x="608648" y="964639"/>
                        </a:moveTo>
                        <a:cubicBezTo>
                          <a:pt x="561499" y="1106086"/>
                          <a:pt x="132874" y="1264677"/>
                          <a:pt x="0" y="1067510"/>
                        </a:cubicBezTo>
                        <a:cubicBezTo>
                          <a:pt x="21431" y="930350"/>
                          <a:pt x="42863" y="870342"/>
                          <a:pt x="42863" y="750327"/>
                        </a:cubicBezTo>
                        <a:cubicBezTo>
                          <a:pt x="47149" y="570304"/>
                          <a:pt x="0" y="325988"/>
                          <a:pt x="72867" y="197401"/>
                        </a:cubicBezTo>
                        <a:cubicBezTo>
                          <a:pt x="90012" y="171683"/>
                          <a:pt x="111443" y="158825"/>
                          <a:pt x="137161" y="141679"/>
                        </a:cubicBezTo>
                        <a:cubicBezTo>
                          <a:pt x="158592" y="128821"/>
                          <a:pt x="201454" y="111676"/>
                          <a:pt x="252890" y="94531"/>
                        </a:cubicBezTo>
                        <a:cubicBezTo>
                          <a:pt x="381477" y="51669"/>
                          <a:pt x="565786" y="-4053"/>
                          <a:pt x="630079" y="233"/>
                        </a:cubicBezTo>
                        <a:cubicBezTo>
                          <a:pt x="775812" y="4520"/>
                          <a:pt x="792956" y="128821"/>
                          <a:pt x="775812" y="265981"/>
                        </a:cubicBezTo>
                        <a:cubicBezTo>
                          <a:pt x="758667" y="377423"/>
                          <a:pt x="694373" y="608881"/>
                          <a:pt x="604362" y="780331"/>
                        </a:cubicBezTo>
                        <a:cubicBezTo>
                          <a:pt x="565786" y="857483"/>
                          <a:pt x="591503" y="913204"/>
                          <a:pt x="608648" y="964639"/>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29" name="Freeform: Shape 328">
                    <a:extLst>
                      <a:ext uri="{FF2B5EF4-FFF2-40B4-BE49-F238E27FC236}">
                        <a16:creationId xmlns:a16="http://schemas.microsoft.com/office/drawing/2014/main" id="{0367573E-915C-8A47-FB3E-61637E18128C}"/>
                      </a:ext>
                    </a:extLst>
                  </p:cNvPr>
                  <p:cNvSpPr/>
                  <p:nvPr/>
                </p:nvSpPr>
                <p:spPr>
                  <a:xfrm>
                    <a:off x="21169329" y="8081227"/>
                    <a:ext cx="909375" cy="1368291"/>
                  </a:xfrm>
                  <a:custGeom>
                    <a:avLst/>
                    <a:gdLst>
                      <a:gd name="connsiteX0" fmla="*/ 459 w 909375"/>
                      <a:gd name="connsiteY0" fmla="*/ 375543 h 1368291"/>
                      <a:gd name="connsiteX1" fmla="*/ 43322 w 909375"/>
                      <a:gd name="connsiteY1" fmla="*/ 191234 h 1368291"/>
                      <a:gd name="connsiteX2" fmla="*/ 201914 w 909375"/>
                      <a:gd name="connsiteY2" fmla="*/ 101223 h 1368291"/>
                      <a:gd name="connsiteX3" fmla="*/ 566245 w 909375"/>
                      <a:gd name="connsiteY3" fmla="*/ 2639 h 1368291"/>
                      <a:gd name="connsiteX4" fmla="*/ 763413 w 909375"/>
                      <a:gd name="connsiteY4" fmla="*/ 251241 h 1368291"/>
                      <a:gd name="connsiteX5" fmla="*/ 909145 w 909375"/>
                      <a:gd name="connsiteY5" fmla="*/ 1091347 h 1368291"/>
                      <a:gd name="connsiteX6" fmla="*/ 771984 w 909375"/>
                      <a:gd name="connsiteY6" fmla="*/ 1241365 h 1368291"/>
                      <a:gd name="connsiteX7" fmla="*/ 583390 w 909375"/>
                      <a:gd name="connsiteY7" fmla="*/ 1138496 h 1368291"/>
                      <a:gd name="connsiteX8" fmla="*/ 729122 w 909375"/>
                      <a:gd name="connsiteY8" fmla="*/ 1275656 h 1368291"/>
                      <a:gd name="connsiteX9" fmla="*/ 544814 w 909375"/>
                      <a:gd name="connsiteY9" fmla="*/ 1361381 h 1368291"/>
                      <a:gd name="connsiteX10" fmla="*/ 77613 w 909375"/>
                      <a:gd name="connsiteY10" fmla="*/ 915610 h 1368291"/>
                      <a:gd name="connsiteX11" fmla="*/ 459 w 909375"/>
                      <a:gd name="connsiteY11" fmla="*/ 375543 h 136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375" h="1368291">
                        <a:moveTo>
                          <a:pt x="459" y="375543"/>
                        </a:moveTo>
                        <a:cubicBezTo>
                          <a:pt x="459" y="306963"/>
                          <a:pt x="13319" y="238383"/>
                          <a:pt x="43322" y="191234"/>
                        </a:cubicBezTo>
                        <a:cubicBezTo>
                          <a:pt x="69040" y="152658"/>
                          <a:pt x="159051" y="114081"/>
                          <a:pt x="201914" y="101223"/>
                        </a:cubicBezTo>
                        <a:cubicBezTo>
                          <a:pt x="326215" y="58360"/>
                          <a:pt x="506238" y="6925"/>
                          <a:pt x="566245" y="2639"/>
                        </a:cubicBezTo>
                        <a:cubicBezTo>
                          <a:pt x="737695" y="-18792"/>
                          <a:pt x="767698" y="92650"/>
                          <a:pt x="763413" y="251241"/>
                        </a:cubicBezTo>
                        <a:cubicBezTo>
                          <a:pt x="754840" y="637004"/>
                          <a:pt x="519096" y="954187"/>
                          <a:pt x="909145" y="1091347"/>
                        </a:cubicBezTo>
                        <a:cubicBezTo>
                          <a:pt x="913431" y="1151354"/>
                          <a:pt x="857709" y="1215648"/>
                          <a:pt x="771984" y="1241365"/>
                        </a:cubicBezTo>
                        <a:cubicBezTo>
                          <a:pt x="711977" y="1241365"/>
                          <a:pt x="664828" y="1224221"/>
                          <a:pt x="583390" y="1138496"/>
                        </a:cubicBezTo>
                        <a:cubicBezTo>
                          <a:pt x="643397" y="1224221"/>
                          <a:pt x="681973" y="1254224"/>
                          <a:pt x="729122" y="1275656"/>
                        </a:cubicBezTo>
                        <a:cubicBezTo>
                          <a:pt x="677688" y="1314232"/>
                          <a:pt x="613394" y="1344235"/>
                          <a:pt x="544814" y="1361381"/>
                        </a:cubicBezTo>
                        <a:cubicBezTo>
                          <a:pt x="334788" y="1412815"/>
                          <a:pt x="176196" y="1168499"/>
                          <a:pt x="77613" y="915610"/>
                        </a:cubicBezTo>
                        <a:cubicBezTo>
                          <a:pt x="21891" y="774164"/>
                          <a:pt x="-3827" y="529848"/>
                          <a:pt x="459" y="375543"/>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30" name="Graphic 4">
                    <a:extLst>
                      <a:ext uri="{FF2B5EF4-FFF2-40B4-BE49-F238E27FC236}">
                        <a16:creationId xmlns:a16="http://schemas.microsoft.com/office/drawing/2014/main" id="{AB8FAD56-1646-A01B-0ED3-191E6E705D00}"/>
                      </a:ext>
                    </a:extLst>
                  </p:cNvPr>
                  <p:cNvGrpSpPr/>
                  <p:nvPr/>
                </p:nvGrpSpPr>
                <p:grpSpPr>
                  <a:xfrm>
                    <a:off x="21375529" y="7578089"/>
                    <a:ext cx="458000" cy="651652"/>
                    <a:chOff x="21375529" y="7578089"/>
                    <a:chExt cx="458000" cy="651652"/>
                  </a:xfrm>
                  <a:solidFill>
                    <a:srgbClr val="000000"/>
                  </a:solidFill>
                </p:grpSpPr>
                <p:sp>
                  <p:nvSpPr>
                    <p:cNvPr id="331" name="Freeform: Shape 330">
                      <a:extLst>
                        <a:ext uri="{FF2B5EF4-FFF2-40B4-BE49-F238E27FC236}">
                          <a16:creationId xmlns:a16="http://schemas.microsoft.com/office/drawing/2014/main" id="{8A0F70C6-07C8-9D7D-62DE-EF53BC85A33B}"/>
                        </a:ext>
                      </a:extLst>
                    </p:cNvPr>
                    <p:cNvSpPr/>
                    <p:nvPr/>
                  </p:nvSpPr>
                  <p:spPr>
                    <a:xfrm>
                      <a:off x="21382559" y="7590679"/>
                      <a:ext cx="450434" cy="563309"/>
                    </a:xfrm>
                    <a:custGeom>
                      <a:avLst/>
                      <a:gdLst>
                        <a:gd name="connsiteX0" fmla="*/ 5828 w 450434"/>
                        <a:gd name="connsiteY0" fmla="*/ 420321 h 563309"/>
                        <a:gd name="connsiteX1" fmla="*/ 104412 w 450434"/>
                        <a:gd name="connsiteY1" fmla="*/ 441753 h 563309"/>
                        <a:gd name="connsiteX2" fmla="*/ 70122 w 450434"/>
                        <a:gd name="connsiteY2" fmla="*/ 557482 h 563309"/>
                        <a:gd name="connsiteX3" fmla="*/ 310152 w 450434"/>
                        <a:gd name="connsiteY3" fmla="*/ 501761 h 563309"/>
                        <a:gd name="connsiteX4" fmla="*/ 331584 w 450434"/>
                        <a:gd name="connsiteY4" fmla="*/ 411749 h 563309"/>
                        <a:gd name="connsiteX5" fmla="*/ 425880 w 450434"/>
                        <a:gd name="connsiteY5" fmla="*/ 304593 h 563309"/>
                        <a:gd name="connsiteX6" fmla="*/ 400164 w 450434"/>
                        <a:gd name="connsiteY6" fmla="*/ 73136 h 563309"/>
                        <a:gd name="connsiteX7" fmla="*/ 31546 w 450434"/>
                        <a:gd name="connsiteY7" fmla="*/ 146002 h 563309"/>
                        <a:gd name="connsiteX8" fmla="*/ 35833 w 450434"/>
                        <a:gd name="connsiteY8" fmla="*/ 218868 h 563309"/>
                        <a:gd name="connsiteX9" fmla="*/ 18687 w 450434"/>
                        <a:gd name="connsiteY9" fmla="*/ 240299 h 563309"/>
                        <a:gd name="connsiteX10" fmla="*/ 5828 w 450434"/>
                        <a:gd name="connsiteY10" fmla="*/ 420321 h 56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0434" h="563309">
                          <a:moveTo>
                            <a:pt x="5828" y="420321"/>
                          </a:moveTo>
                          <a:cubicBezTo>
                            <a:pt x="22973" y="433180"/>
                            <a:pt x="108698" y="433180"/>
                            <a:pt x="104412" y="441753"/>
                          </a:cubicBezTo>
                          <a:cubicBezTo>
                            <a:pt x="95840" y="480329"/>
                            <a:pt x="82980" y="501761"/>
                            <a:pt x="70122" y="557482"/>
                          </a:cubicBezTo>
                          <a:cubicBezTo>
                            <a:pt x="160134" y="570340"/>
                            <a:pt x="284435" y="566054"/>
                            <a:pt x="310152" y="501761"/>
                          </a:cubicBezTo>
                          <a:cubicBezTo>
                            <a:pt x="314439" y="463184"/>
                            <a:pt x="318724" y="424608"/>
                            <a:pt x="331584" y="411749"/>
                          </a:cubicBezTo>
                          <a:cubicBezTo>
                            <a:pt x="357301" y="381745"/>
                            <a:pt x="404449" y="351742"/>
                            <a:pt x="425880" y="304593"/>
                          </a:cubicBezTo>
                          <a:cubicBezTo>
                            <a:pt x="460171" y="231727"/>
                            <a:pt x="464458" y="141715"/>
                            <a:pt x="400164" y="73136"/>
                          </a:cubicBezTo>
                          <a:cubicBezTo>
                            <a:pt x="284435" y="-55452"/>
                            <a:pt x="100126" y="-4017"/>
                            <a:pt x="31546" y="146002"/>
                          </a:cubicBezTo>
                          <a:cubicBezTo>
                            <a:pt x="18687" y="176005"/>
                            <a:pt x="40118" y="193151"/>
                            <a:pt x="35833" y="218868"/>
                          </a:cubicBezTo>
                          <a:cubicBezTo>
                            <a:pt x="35833" y="223154"/>
                            <a:pt x="27260" y="227440"/>
                            <a:pt x="18687" y="240299"/>
                          </a:cubicBezTo>
                          <a:cubicBezTo>
                            <a:pt x="14401" y="248871"/>
                            <a:pt x="-11316" y="407463"/>
                            <a:pt x="5828" y="420321"/>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32" name="Freeform: Shape 331">
                      <a:extLst>
                        <a:ext uri="{FF2B5EF4-FFF2-40B4-BE49-F238E27FC236}">
                          <a16:creationId xmlns:a16="http://schemas.microsoft.com/office/drawing/2014/main" id="{F5DA6ACC-D5C4-C456-232C-1B6A99816C19}"/>
                        </a:ext>
                      </a:extLst>
                    </p:cNvPr>
                    <p:cNvSpPr/>
                    <p:nvPr/>
                  </p:nvSpPr>
                  <p:spPr>
                    <a:xfrm>
                      <a:off x="21386122" y="7590679"/>
                      <a:ext cx="446871" cy="430669"/>
                    </a:xfrm>
                    <a:custGeom>
                      <a:avLst/>
                      <a:gdLst>
                        <a:gd name="connsiteX0" fmla="*/ 6552 w 446871"/>
                        <a:gd name="connsiteY0" fmla="*/ 424608 h 430669"/>
                        <a:gd name="connsiteX1" fmla="*/ 83704 w 446871"/>
                        <a:gd name="connsiteY1" fmla="*/ 428895 h 430669"/>
                        <a:gd name="connsiteX2" fmla="*/ 117995 w 446871"/>
                        <a:gd name="connsiteY2" fmla="*/ 411749 h 430669"/>
                        <a:gd name="connsiteX3" fmla="*/ 130853 w 446871"/>
                        <a:gd name="connsiteY3" fmla="*/ 313165 h 430669"/>
                        <a:gd name="connsiteX4" fmla="*/ 328021 w 446871"/>
                        <a:gd name="connsiteY4" fmla="*/ 411749 h 430669"/>
                        <a:gd name="connsiteX5" fmla="*/ 422317 w 446871"/>
                        <a:gd name="connsiteY5" fmla="*/ 304593 h 430669"/>
                        <a:gd name="connsiteX6" fmla="*/ 396601 w 446871"/>
                        <a:gd name="connsiteY6" fmla="*/ 73136 h 430669"/>
                        <a:gd name="connsiteX7" fmla="*/ 27983 w 446871"/>
                        <a:gd name="connsiteY7" fmla="*/ 146002 h 430669"/>
                        <a:gd name="connsiteX8" fmla="*/ 32270 w 446871"/>
                        <a:gd name="connsiteY8" fmla="*/ 218868 h 430669"/>
                        <a:gd name="connsiteX9" fmla="*/ 15124 w 446871"/>
                        <a:gd name="connsiteY9" fmla="*/ 240299 h 430669"/>
                        <a:gd name="connsiteX10" fmla="*/ 6552 w 446871"/>
                        <a:gd name="connsiteY10" fmla="*/ 424608 h 43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871" h="430669">
                          <a:moveTo>
                            <a:pt x="6552" y="424608"/>
                          </a:moveTo>
                          <a:cubicBezTo>
                            <a:pt x="15124" y="428895"/>
                            <a:pt x="53701" y="433180"/>
                            <a:pt x="83704" y="428895"/>
                          </a:cubicBezTo>
                          <a:cubicBezTo>
                            <a:pt x="100849" y="424608"/>
                            <a:pt x="117995" y="411749"/>
                            <a:pt x="117995" y="411749"/>
                          </a:cubicBezTo>
                          <a:cubicBezTo>
                            <a:pt x="130853" y="407463"/>
                            <a:pt x="160857" y="377459"/>
                            <a:pt x="130853" y="313165"/>
                          </a:cubicBezTo>
                          <a:cubicBezTo>
                            <a:pt x="100849" y="253158"/>
                            <a:pt x="310876" y="428895"/>
                            <a:pt x="328021" y="411749"/>
                          </a:cubicBezTo>
                          <a:cubicBezTo>
                            <a:pt x="353739" y="381745"/>
                            <a:pt x="400886" y="351742"/>
                            <a:pt x="422317" y="304593"/>
                          </a:cubicBezTo>
                          <a:cubicBezTo>
                            <a:pt x="456608" y="231727"/>
                            <a:pt x="460895" y="141715"/>
                            <a:pt x="396601" y="73136"/>
                          </a:cubicBezTo>
                          <a:cubicBezTo>
                            <a:pt x="280872" y="-55452"/>
                            <a:pt x="96563" y="-4017"/>
                            <a:pt x="27983" y="146002"/>
                          </a:cubicBezTo>
                          <a:cubicBezTo>
                            <a:pt x="15124" y="176005"/>
                            <a:pt x="36555" y="193151"/>
                            <a:pt x="32270" y="218868"/>
                          </a:cubicBezTo>
                          <a:cubicBezTo>
                            <a:pt x="32270" y="223154"/>
                            <a:pt x="23697" y="227440"/>
                            <a:pt x="15124" y="240299"/>
                          </a:cubicBezTo>
                          <a:cubicBezTo>
                            <a:pt x="10838" y="248871"/>
                            <a:pt x="-10593" y="407463"/>
                            <a:pt x="6552" y="424608"/>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333" name="Graphic 4">
                      <a:extLst>
                        <a:ext uri="{FF2B5EF4-FFF2-40B4-BE49-F238E27FC236}">
                          <a16:creationId xmlns:a16="http://schemas.microsoft.com/office/drawing/2014/main" id="{6B0621C6-E96C-8ED5-4637-58B2B1260D33}"/>
                        </a:ext>
                      </a:extLst>
                    </p:cNvPr>
                    <p:cNvGrpSpPr/>
                    <p:nvPr/>
                  </p:nvGrpSpPr>
                  <p:grpSpPr>
                    <a:xfrm>
                      <a:off x="21499830" y="7895271"/>
                      <a:ext cx="47694" cy="100469"/>
                      <a:chOff x="21499830" y="7895271"/>
                      <a:chExt cx="47694" cy="100469"/>
                    </a:xfrm>
                    <a:solidFill>
                      <a:srgbClr val="000000"/>
                    </a:solidFill>
                  </p:grpSpPr>
                  <p:sp>
                    <p:nvSpPr>
                      <p:cNvPr id="336" name="Freeform: Shape 335">
                        <a:extLst>
                          <a:ext uri="{FF2B5EF4-FFF2-40B4-BE49-F238E27FC236}">
                            <a16:creationId xmlns:a16="http://schemas.microsoft.com/office/drawing/2014/main" id="{94FA0D1B-EAB3-E858-0FC2-33664ADB8AEC}"/>
                          </a:ext>
                        </a:extLst>
                      </p:cNvPr>
                      <p:cNvSpPr/>
                      <p:nvPr/>
                    </p:nvSpPr>
                    <p:spPr>
                      <a:xfrm>
                        <a:off x="21499830" y="7895271"/>
                        <a:ext cx="47694" cy="100469"/>
                      </a:xfrm>
                      <a:custGeom>
                        <a:avLst/>
                        <a:gdLst>
                          <a:gd name="connsiteX0" fmla="*/ 8572 w 47694"/>
                          <a:gd name="connsiteY0" fmla="*/ 25718 h 100469"/>
                          <a:gd name="connsiteX1" fmla="*/ 21431 w 47694"/>
                          <a:gd name="connsiteY1" fmla="*/ 0 h 100469"/>
                          <a:gd name="connsiteX2" fmla="*/ 47149 w 47694"/>
                          <a:gd name="connsiteY2" fmla="*/ 42863 h 100469"/>
                          <a:gd name="connsiteX3" fmla="*/ 0 w 47694"/>
                          <a:gd name="connsiteY3" fmla="*/ 94297 h 100469"/>
                          <a:gd name="connsiteX4" fmla="*/ 25718 w 47694"/>
                          <a:gd name="connsiteY4" fmla="*/ 42863 h 100469"/>
                          <a:gd name="connsiteX5" fmla="*/ 8572 w 47694"/>
                          <a:gd name="connsiteY5" fmla="*/ 25718 h 10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94" h="100469">
                            <a:moveTo>
                              <a:pt x="8572" y="25718"/>
                            </a:moveTo>
                            <a:cubicBezTo>
                              <a:pt x="4287" y="4287"/>
                              <a:pt x="12858" y="0"/>
                              <a:pt x="21431" y="0"/>
                            </a:cubicBezTo>
                            <a:cubicBezTo>
                              <a:pt x="30003" y="4287"/>
                              <a:pt x="42863" y="21431"/>
                              <a:pt x="47149" y="42863"/>
                            </a:cubicBezTo>
                            <a:cubicBezTo>
                              <a:pt x="51434" y="77153"/>
                              <a:pt x="30003" y="115729"/>
                              <a:pt x="0" y="94297"/>
                            </a:cubicBezTo>
                            <a:cubicBezTo>
                              <a:pt x="25718" y="98584"/>
                              <a:pt x="30003" y="68580"/>
                              <a:pt x="25718" y="42863"/>
                            </a:cubicBezTo>
                            <a:cubicBezTo>
                              <a:pt x="17145" y="30004"/>
                              <a:pt x="8572" y="21431"/>
                              <a:pt x="8572" y="25718"/>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37" name="Freeform: Shape 336">
                        <a:extLst>
                          <a:ext uri="{FF2B5EF4-FFF2-40B4-BE49-F238E27FC236}">
                            <a16:creationId xmlns:a16="http://schemas.microsoft.com/office/drawing/2014/main" id="{48C2267C-F139-CD4F-50D6-C69ADA8ABDDA}"/>
                          </a:ext>
                        </a:extLst>
                      </p:cNvPr>
                      <p:cNvSpPr/>
                      <p:nvPr/>
                    </p:nvSpPr>
                    <p:spPr>
                      <a:xfrm>
                        <a:off x="21504116" y="7929562"/>
                        <a:ext cx="17144" cy="30666"/>
                      </a:xfrm>
                      <a:custGeom>
                        <a:avLst/>
                        <a:gdLst>
                          <a:gd name="connsiteX0" fmla="*/ 12858 w 17144"/>
                          <a:gd name="connsiteY0" fmla="*/ 0 h 30666"/>
                          <a:gd name="connsiteX1" fmla="*/ 0 w 17144"/>
                          <a:gd name="connsiteY1" fmla="*/ 25718 h 30666"/>
                          <a:gd name="connsiteX2" fmla="*/ 17145 w 17144"/>
                          <a:gd name="connsiteY2" fmla="*/ 25718 h 30666"/>
                          <a:gd name="connsiteX3" fmla="*/ 12858 w 17144"/>
                          <a:gd name="connsiteY3" fmla="*/ 0 h 30666"/>
                        </a:gdLst>
                        <a:ahLst/>
                        <a:cxnLst>
                          <a:cxn ang="0">
                            <a:pos x="connsiteX0" y="connsiteY0"/>
                          </a:cxn>
                          <a:cxn ang="0">
                            <a:pos x="connsiteX1" y="connsiteY1"/>
                          </a:cxn>
                          <a:cxn ang="0">
                            <a:pos x="connsiteX2" y="connsiteY2"/>
                          </a:cxn>
                          <a:cxn ang="0">
                            <a:pos x="connsiteX3" y="connsiteY3"/>
                          </a:cxn>
                        </a:cxnLst>
                        <a:rect l="l" t="t" r="r" b="b"/>
                        <a:pathLst>
                          <a:path w="17144" h="30666">
                            <a:moveTo>
                              <a:pt x="12858" y="0"/>
                            </a:moveTo>
                            <a:cubicBezTo>
                              <a:pt x="4285" y="12859"/>
                              <a:pt x="0" y="21431"/>
                              <a:pt x="0" y="25718"/>
                            </a:cubicBezTo>
                            <a:cubicBezTo>
                              <a:pt x="0" y="30004"/>
                              <a:pt x="4285" y="34290"/>
                              <a:pt x="17145" y="25718"/>
                            </a:cubicBezTo>
                            <a:cubicBezTo>
                              <a:pt x="17145" y="21431"/>
                              <a:pt x="17145" y="8572"/>
                              <a:pt x="12858" y="0"/>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334" name="Freeform: Shape 333">
                      <a:extLst>
                        <a:ext uri="{FF2B5EF4-FFF2-40B4-BE49-F238E27FC236}">
                          <a16:creationId xmlns:a16="http://schemas.microsoft.com/office/drawing/2014/main" id="{C35979B8-F20B-64B5-2212-74891AE50BD2}"/>
                        </a:ext>
                      </a:extLst>
                    </p:cNvPr>
                    <p:cNvSpPr/>
                    <p:nvPr/>
                  </p:nvSpPr>
                  <p:spPr>
                    <a:xfrm>
                      <a:off x="21426963" y="7578089"/>
                      <a:ext cx="406566" cy="467374"/>
                    </a:xfrm>
                    <a:custGeom>
                      <a:avLst/>
                      <a:gdLst>
                        <a:gd name="connsiteX0" fmla="*/ 282893 w 406566"/>
                        <a:gd name="connsiteY0" fmla="*/ 454342 h 467374"/>
                        <a:gd name="connsiteX1" fmla="*/ 381476 w 406566"/>
                        <a:gd name="connsiteY1" fmla="*/ 308610 h 467374"/>
                        <a:gd name="connsiteX2" fmla="*/ 398622 w 406566"/>
                        <a:gd name="connsiteY2" fmla="*/ 154305 h 467374"/>
                        <a:gd name="connsiteX3" fmla="*/ 330042 w 406566"/>
                        <a:gd name="connsiteY3" fmla="*/ 38576 h 467374"/>
                        <a:gd name="connsiteX4" fmla="*/ 334328 w 406566"/>
                        <a:gd name="connsiteY4" fmla="*/ 51435 h 467374"/>
                        <a:gd name="connsiteX5" fmla="*/ 154305 w 406566"/>
                        <a:gd name="connsiteY5" fmla="*/ 0 h 467374"/>
                        <a:gd name="connsiteX6" fmla="*/ 180023 w 406566"/>
                        <a:gd name="connsiteY6" fmla="*/ 8572 h 467374"/>
                        <a:gd name="connsiteX7" fmla="*/ 0 w 406566"/>
                        <a:gd name="connsiteY7" fmla="*/ 124301 h 467374"/>
                        <a:gd name="connsiteX8" fmla="*/ 55722 w 406566"/>
                        <a:gd name="connsiteY8" fmla="*/ 107156 h 467374"/>
                        <a:gd name="connsiteX9" fmla="*/ 55722 w 406566"/>
                        <a:gd name="connsiteY9" fmla="*/ 205740 h 467374"/>
                        <a:gd name="connsiteX10" fmla="*/ 64294 w 406566"/>
                        <a:gd name="connsiteY10" fmla="*/ 317182 h 467374"/>
                        <a:gd name="connsiteX11" fmla="*/ 77153 w 406566"/>
                        <a:gd name="connsiteY11" fmla="*/ 334328 h 467374"/>
                        <a:gd name="connsiteX12" fmla="*/ 128588 w 406566"/>
                        <a:gd name="connsiteY12" fmla="*/ 312896 h 467374"/>
                        <a:gd name="connsiteX13" fmla="*/ 210026 w 406566"/>
                        <a:gd name="connsiteY13" fmla="*/ 462915 h 467374"/>
                        <a:gd name="connsiteX14" fmla="*/ 282893 w 406566"/>
                        <a:gd name="connsiteY14" fmla="*/ 454342 h 46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6566" h="467374">
                          <a:moveTo>
                            <a:pt x="282893" y="454342"/>
                          </a:moveTo>
                          <a:cubicBezTo>
                            <a:pt x="300038" y="402907"/>
                            <a:pt x="355760" y="364331"/>
                            <a:pt x="381476" y="308610"/>
                          </a:cubicBezTo>
                          <a:cubicBezTo>
                            <a:pt x="402907" y="261461"/>
                            <a:pt x="415767" y="205740"/>
                            <a:pt x="398622" y="154305"/>
                          </a:cubicBezTo>
                          <a:cubicBezTo>
                            <a:pt x="411480" y="115729"/>
                            <a:pt x="355760" y="51435"/>
                            <a:pt x="330042" y="38576"/>
                          </a:cubicBezTo>
                          <a:cubicBezTo>
                            <a:pt x="330042" y="42863"/>
                            <a:pt x="334328" y="47148"/>
                            <a:pt x="334328" y="51435"/>
                          </a:cubicBezTo>
                          <a:cubicBezTo>
                            <a:pt x="261462" y="0"/>
                            <a:pt x="240030" y="4286"/>
                            <a:pt x="154305" y="0"/>
                          </a:cubicBezTo>
                          <a:cubicBezTo>
                            <a:pt x="162878" y="4286"/>
                            <a:pt x="171450" y="4286"/>
                            <a:pt x="180023" y="8572"/>
                          </a:cubicBezTo>
                          <a:cubicBezTo>
                            <a:pt x="132874" y="0"/>
                            <a:pt x="4287" y="38576"/>
                            <a:pt x="0" y="124301"/>
                          </a:cubicBezTo>
                          <a:cubicBezTo>
                            <a:pt x="21431" y="90011"/>
                            <a:pt x="42863" y="94297"/>
                            <a:pt x="55722" y="107156"/>
                          </a:cubicBezTo>
                          <a:cubicBezTo>
                            <a:pt x="34291" y="150019"/>
                            <a:pt x="47149" y="197167"/>
                            <a:pt x="55722" y="205740"/>
                          </a:cubicBezTo>
                          <a:cubicBezTo>
                            <a:pt x="77153" y="248603"/>
                            <a:pt x="77153" y="257175"/>
                            <a:pt x="64294" y="317182"/>
                          </a:cubicBezTo>
                          <a:lnTo>
                            <a:pt x="77153" y="334328"/>
                          </a:lnTo>
                          <a:cubicBezTo>
                            <a:pt x="90012" y="287179"/>
                            <a:pt x="111443" y="295751"/>
                            <a:pt x="128588" y="312896"/>
                          </a:cubicBezTo>
                          <a:cubicBezTo>
                            <a:pt x="158592" y="347186"/>
                            <a:pt x="128588" y="445770"/>
                            <a:pt x="210026" y="462915"/>
                          </a:cubicBezTo>
                          <a:cubicBezTo>
                            <a:pt x="240030" y="471488"/>
                            <a:pt x="270035" y="467201"/>
                            <a:pt x="282893" y="454342"/>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35" name="Freeform: Shape 334">
                      <a:extLst>
                        <a:ext uri="{FF2B5EF4-FFF2-40B4-BE49-F238E27FC236}">
                          <a16:creationId xmlns:a16="http://schemas.microsoft.com/office/drawing/2014/main" id="{900BF608-C8E7-14E4-230A-340CEC779EF6}"/>
                        </a:ext>
                      </a:extLst>
                    </p:cNvPr>
                    <p:cNvSpPr/>
                    <p:nvPr/>
                  </p:nvSpPr>
                  <p:spPr>
                    <a:xfrm>
                      <a:off x="21375529" y="8088153"/>
                      <a:ext cx="361964" cy="141589"/>
                    </a:xfrm>
                    <a:custGeom>
                      <a:avLst/>
                      <a:gdLst>
                        <a:gd name="connsiteX0" fmla="*/ 321469 w 361964"/>
                        <a:gd name="connsiteY0" fmla="*/ 0 h 141589"/>
                        <a:gd name="connsiteX1" fmla="*/ 360045 w 361964"/>
                        <a:gd name="connsiteY1" fmla="*/ 60008 h 141589"/>
                        <a:gd name="connsiteX2" fmla="*/ 0 w 361964"/>
                        <a:gd name="connsiteY2" fmla="*/ 111443 h 141589"/>
                        <a:gd name="connsiteX3" fmla="*/ 81438 w 361964"/>
                        <a:gd name="connsiteY3" fmla="*/ 51435 h 141589"/>
                        <a:gd name="connsiteX4" fmla="*/ 321469 w 361964"/>
                        <a:gd name="connsiteY4" fmla="*/ 0 h 14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64" h="141589">
                          <a:moveTo>
                            <a:pt x="321469" y="0"/>
                          </a:moveTo>
                          <a:cubicBezTo>
                            <a:pt x="347185" y="12859"/>
                            <a:pt x="368616" y="42863"/>
                            <a:pt x="360045" y="60008"/>
                          </a:cubicBezTo>
                          <a:cubicBezTo>
                            <a:pt x="317182" y="162878"/>
                            <a:pt x="120014" y="154305"/>
                            <a:pt x="0" y="111443"/>
                          </a:cubicBezTo>
                          <a:cubicBezTo>
                            <a:pt x="0" y="111443"/>
                            <a:pt x="55721" y="55721"/>
                            <a:pt x="81438" y="51435"/>
                          </a:cubicBezTo>
                          <a:cubicBezTo>
                            <a:pt x="154304" y="72866"/>
                            <a:pt x="287178" y="60008"/>
                            <a:pt x="321469"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323" name="Graphic 4">
                  <a:extLst>
                    <a:ext uri="{FF2B5EF4-FFF2-40B4-BE49-F238E27FC236}">
                      <a16:creationId xmlns:a16="http://schemas.microsoft.com/office/drawing/2014/main" id="{482DB9B3-3331-37C6-61CC-20E9542CEFED}"/>
                    </a:ext>
                  </a:extLst>
                </p:cNvPr>
                <p:cNvGrpSpPr/>
                <p:nvPr/>
              </p:nvGrpSpPr>
              <p:grpSpPr>
                <a:xfrm>
                  <a:off x="20192524" y="8246289"/>
                  <a:ext cx="1199659" cy="613825"/>
                  <a:chOff x="20192524" y="8246289"/>
                  <a:chExt cx="1199659" cy="613825"/>
                </a:xfrm>
                <a:solidFill>
                  <a:srgbClr val="000000"/>
                </a:solidFill>
              </p:grpSpPr>
              <p:sp>
                <p:nvSpPr>
                  <p:cNvPr id="324" name="Freeform: Shape 323">
                    <a:extLst>
                      <a:ext uri="{FF2B5EF4-FFF2-40B4-BE49-F238E27FC236}">
                        <a16:creationId xmlns:a16="http://schemas.microsoft.com/office/drawing/2014/main" id="{E1CC2F77-C932-D3E0-9635-A7230F47A93B}"/>
                      </a:ext>
                    </a:extLst>
                  </p:cNvPr>
                  <p:cNvSpPr/>
                  <p:nvPr/>
                </p:nvSpPr>
                <p:spPr>
                  <a:xfrm>
                    <a:off x="20192524" y="8626566"/>
                    <a:ext cx="824304" cy="233548"/>
                  </a:xfrm>
                  <a:custGeom>
                    <a:avLst/>
                    <a:gdLst>
                      <a:gd name="connsiteX0" fmla="*/ 767239 w 824304"/>
                      <a:gd name="connsiteY0" fmla="*/ 177390 h 233548"/>
                      <a:gd name="connsiteX1" fmla="*/ 724376 w 824304"/>
                      <a:gd name="connsiteY1" fmla="*/ 190249 h 233548"/>
                      <a:gd name="connsiteX2" fmla="*/ 355758 w 824304"/>
                      <a:gd name="connsiteY2" fmla="*/ 190249 h 233548"/>
                      <a:gd name="connsiteX3" fmla="*/ 295751 w 824304"/>
                      <a:gd name="connsiteY3" fmla="*/ 198822 h 233548"/>
                      <a:gd name="connsiteX4" fmla="*/ 197168 w 824304"/>
                      <a:gd name="connsiteY4" fmla="*/ 233112 h 233548"/>
                      <a:gd name="connsiteX5" fmla="*/ 0 w 824304"/>
                      <a:gd name="connsiteY5" fmla="*/ 87379 h 233548"/>
                      <a:gd name="connsiteX6" fmla="*/ 120014 w 824304"/>
                      <a:gd name="connsiteY6" fmla="*/ 91665 h 233548"/>
                      <a:gd name="connsiteX7" fmla="*/ 102870 w 824304"/>
                      <a:gd name="connsiteY7" fmla="*/ 70234 h 233548"/>
                      <a:gd name="connsiteX8" fmla="*/ 51434 w 824304"/>
                      <a:gd name="connsiteY8" fmla="*/ 27372 h 233548"/>
                      <a:gd name="connsiteX9" fmla="*/ 145732 w 824304"/>
                      <a:gd name="connsiteY9" fmla="*/ 44517 h 233548"/>
                      <a:gd name="connsiteX10" fmla="*/ 218599 w 824304"/>
                      <a:gd name="connsiteY10" fmla="*/ 78807 h 233548"/>
                      <a:gd name="connsiteX11" fmla="*/ 274320 w 824304"/>
                      <a:gd name="connsiteY11" fmla="*/ 83093 h 233548"/>
                      <a:gd name="connsiteX12" fmla="*/ 664369 w 824304"/>
                      <a:gd name="connsiteY12" fmla="*/ 1654 h 233548"/>
                      <a:gd name="connsiteX13" fmla="*/ 810101 w 824304"/>
                      <a:gd name="connsiteY13" fmla="*/ 27372 h 233548"/>
                      <a:gd name="connsiteX14" fmla="*/ 818674 w 824304"/>
                      <a:gd name="connsiteY14" fmla="*/ 125955 h 233548"/>
                      <a:gd name="connsiteX15" fmla="*/ 767239 w 824304"/>
                      <a:gd name="connsiteY15" fmla="*/ 177390 h 23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4304" h="233548">
                        <a:moveTo>
                          <a:pt x="767239" y="177390"/>
                        </a:moveTo>
                        <a:cubicBezTo>
                          <a:pt x="754380" y="181677"/>
                          <a:pt x="737234" y="185963"/>
                          <a:pt x="724376" y="190249"/>
                        </a:cubicBezTo>
                        <a:cubicBezTo>
                          <a:pt x="625793" y="224539"/>
                          <a:pt x="484346" y="185963"/>
                          <a:pt x="355758" y="190249"/>
                        </a:cubicBezTo>
                        <a:cubicBezTo>
                          <a:pt x="342900" y="190249"/>
                          <a:pt x="308609" y="194536"/>
                          <a:pt x="295751" y="198822"/>
                        </a:cubicBezTo>
                        <a:cubicBezTo>
                          <a:pt x="274320" y="207395"/>
                          <a:pt x="214313" y="228826"/>
                          <a:pt x="197168" y="233112"/>
                        </a:cubicBezTo>
                        <a:cubicBezTo>
                          <a:pt x="150019" y="237398"/>
                          <a:pt x="64294" y="211680"/>
                          <a:pt x="0" y="87379"/>
                        </a:cubicBezTo>
                        <a:cubicBezTo>
                          <a:pt x="47149" y="87379"/>
                          <a:pt x="81438" y="91665"/>
                          <a:pt x="120014" y="91665"/>
                        </a:cubicBezTo>
                        <a:cubicBezTo>
                          <a:pt x="128588" y="91665"/>
                          <a:pt x="128588" y="78807"/>
                          <a:pt x="102870" y="70234"/>
                        </a:cubicBezTo>
                        <a:cubicBezTo>
                          <a:pt x="90012" y="65948"/>
                          <a:pt x="47149" y="57376"/>
                          <a:pt x="51434" y="27372"/>
                        </a:cubicBezTo>
                        <a:cubicBezTo>
                          <a:pt x="90012" y="31658"/>
                          <a:pt x="107156" y="31658"/>
                          <a:pt x="145732" y="44517"/>
                        </a:cubicBezTo>
                        <a:cubicBezTo>
                          <a:pt x="167164" y="53089"/>
                          <a:pt x="201453" y="70234"/>
                          <a:pt x="218599" y="78807"/>
                        </a:cubicBezTo>
                        <a:cubicBezTo>
                          <a:pt x="231457" y="87379"/>
                          <a:pt x="261462" y="87379"/>
                          <a:pt x="274320" y="83093"/>
                        </a:cubicBezTo>
                        <a:cubicBezTo>
                          <a:pt x="390049" y="78807"/>
                          <a:pt x="540068" y="-11204"/>
                          <a:pt x="664369" y="1654"/>
                        </a:cubicBezTo>
                        <a:cubicBezTo>
                          <a:pt x="720090" y="5940"/>
                          <a:pt x="792956" y="-15491"/>
                          <a:pt x="810101" y="27372"/>
                        </a:cubicBezTo>
                        <a:cubicBezTo>
                          <a:pt x="827246" y="70234"/>
                          <a:pt x="827246" y="100238"/>
                          <a:pt x="818674" y="125955"/>
                        </a:cubicBezTo>
                        <a:cubicBezTo>
                          <a:pt x="814388" y="151673"/>
                          <a:pt x="797243" y="168818"/>
                          <a:pt x="767239" y="177390"/>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25" name="Freeform: Shape 324">
                    <a:extLst>
                      <a:ext uri="{FF2B5EF4-FFF2-40B4-BE49-F238E27FC236}">
                        <a16:creationId xmlns:a16="http://schemas.microsoft.com/office/drawing/2014/main" id="{70BB0477-888C-46EF-E8CC-E2CC4674B669}"/>
                      </a:ext>
                    </a:extLst>
                  </p:cNvPr>
                  <p:cNvSpPr/>
                  <p:nvPr/>
                </p:nvSpPr>
                <p:spPr>
                  <a:xfrm>
                    <a:off x="20457440" y="8602437"/>
                    <a:ext cx="565113" cy="236013"/>
                  </a:xfrm>
                  <a:custGeom>
                    <a:avLst/>
                    <a:gdLst>
                      <a:gd name="connsiteX0" fmla="*/ 536612 w 565113"/>
                      <a:gd name="connsiteY0" fmla="*/ 205806 h 236013"/>
                      <a:gd name="connsiteX1" fmla="*/ 485177 w 565113"/>
                      <a:gd name="connsiteY1" fmla="*/ 218665 h 236013"/>
                      <a:gd name="connsiteX2" fmla="*/ 95128 w 565113"/>
                      <a:gd name="connsiteY2" fmla="*/ 227237 h 236013"/>
                      <a:gd name="connsiteX3" fmla="*/ 65124 w 565113"/>
                      <a:gd name="connsiteY3" fmla="*/ 218665 h 236013"/>
                      <a:gd name="connsiteX4" fmla="*/ 26548 w 565113"/>
                      <a:gd name="connsiteY4" fmla="*/ 227237 h 236013"/>
                      <a:gd name="connsiteX5" fmla="*/ 830 w 565113"/>
                      <a:gd name="connsiteY5" fmla="*/ 107222 h 236013"/>
                      <a:gd name="connsiteX6" fmla="*/ 35121 w 565113"/>
                      <a:gd name="connsiteY6" fmla="*/ 102936 h 236013"/>
                      <a:gd name="connsiteX7" fmla="*/ 65124 w 565113"/>
                      <a:gd name="connsiteY7" fmla="*/ 85791 h 236013"/>
                      <a:gd name="connsiteX8" fmla="*/ 480891 w 565113"/>
                      <a:gd name="connsiteY8" fmla="*/ 66 h 236013"/>
                      <a:gd name="connsiteX9" fmla="*/ 536612 w 565113"/>
                      <a:gd name="connsiteY9" fmla="*/ 205806 h 23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113" h="236013">
                        <a:moveTo>
                          <a:pt x="536612" y="205806"/>
                        </a:moveTo>
                        <a:cubicBezTo>
                          <a:pt x="523753" y="210093"/>
                          <a:pt x="502322" y="214379"/>
                          <a:pt x="485177" y="218665"/>
                        </a:cubicBezTo>
                        <a:cubicBezTo>
                          <a:pt x="378021" y="240096"/>
                          <a:pt x="202285" y="240096"/>
                          <a:pt x="95128" y="227237"/>
                        </a:cubicBezTo>
                        <a:cubicBezTo>
                          <a:pt x="86555" y="227237"/>
                          <a:pt x="73697" y="214379"/>
                          <a:pt x="65124" y="218665"/>
                        </a:cubicBezTo>
                        <a:cubicBezTo>
                          <a:pt x="47979" y="218665"/>
                          <a:pt x="30835" y="222951"/>
                          <a:pt x="26548" y="227237"/>
                        </a:cubicBezTo>
                        <a:cubicBezTo>
                          <a:pt x="9403" y="205806"/>
                          <a:pt x="-3455" y="141512"/>
                          <a:pt x="830" y="107222"/>
                        </a:cubicBezTo>
                        <a:cubicBezTo>
                          <a:pt x="13690" y="107222"/>
                          <a:pt x="17976" y="107222"/>
                          <a:pt x="35121" y="102936"/>
                        </a:cubicBezTo>
                        <a:cubicBezTo>
                          <a:pt x="43693" y="102936"/>
                          <a:pt x="56552" y="90078"/>
                          <a:pt x="65124" y="85791"/>
                        </a:cubicBezTo>
                        <a:cubicBezTo>
                          <a:pt x="163709" y="51501"/>
                          <a:pt x="373735" y="66"/>
                          <a:pt x="480891" y="66"/>
                        </a:cubicBezTo>
                        <a:cubicBezTo>
                          <a:pt x="605192" y="-4220"/>
                          <a:pt x="562329" y="201520"/>
                          <a:pt x="536612" y="205806"/>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26" name="Freeform: Shape 325">
                    <a:extLst>
                      <a:ext uri="{FF2B5EF4-FFF2-40B4-BE49-F238E27FC236}">
                        <a16:creationId xmlns:a16="http://schemas.microsoft.com/office/drawing/2014/main" id="{64DBF360-3842-504A-F9D7-733B4644A239}"/>
                      </a:ext>
                    </a:extLst>
                  </p:cNvPr>
                  <p:cNvSpPr/>
                  <p:nvPr/>
                </p:nvSpPr>
                <p:spPr>
                  <a:xfrm>
                    <a:off x="20849640" y="8246289"/>
                    <a:ext cx="542543" cy="583384"/>
                  </a:xfrm>
                  <a:custGeom>
                    <a:avLst/>
                    <a:gdLst>
                      <a:gd name="connsiteX0" fmla="*/ 140127 w 542543"/>
                      <a:gd name="connsiteY0" fmla="*/ 287634 h 583384"/>
                      <a:gd name="connsiteX1" fmla="*/ 84405 w 542543"/>
                      <a:gd name="connsiteY1" fmla="*/ 351928 h 583384"/>
                      <a:gd name="connsiteX2" fmla="*/ 15824 w 542543"/>
                      <a:gd name="connsiteY2" fmla="*/ 373359 h 583384"/>
                      <a:gd name="connsiteX3" fmla="*/ 58687 w 542543"/>
                      <a:gd name="connsiteY3" fmla="*/ 583385 h 583384"/>
                      <a:gd name="connsiteX4" fmla="*/ 174416 w 542543"/>
                      <a:gd name="connsiteY4" fmla="*/ 561954 h 583384"/>
                      <a:gd name="connsiteX5" fmla="*/ 268714 w 542543"/>
                      <a:gd name="connsiteY5" fmla="*/ 480515 h 583384"/>
                      <a:gd name="connsiteX6" fmla="*/ 525889 w 542543"/>
                      <a:gd name="connsiteY6" fmla="*/ 210481 h 583384"/>
                      <a:gd name="connsiteX7" fmla="*/ 530174 w 542543"/>
                      <a:gd name="connsiteY7" fmla="*/ 64748 h 583384"/>
                      <a:gd name="connsiteX8" fmla="*/ 337293 w 542543"/>
                      <a:gd name="connsiteY8" fmla="*/ 39031 h 583384"/>
                      <a:gd name="connsiteX9" fmla="*/ 140127 w 542543"/>
                      <a:gd name="connsiteY9" fmla="*/ 287634 h 58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543" h="583384">
                        <a:moveTo>
                          <a:pt x="140127" y="287634"/>
                        </a:moveTo>
                        <a:cubicBezTo>
                          <a:pt x="118695" y="317637"/>
                          <a:pt x="97264" y="343355"/>
                          <a:pt x="84405" y="351928"/>
                        </a:cubicBezTo>
                        <a:cubicBezTo>
                          <a:pt x="84405" y="351928"/>
                          <a:pt x="54402" y="360500"/>
                          <a:pt x="15824" y="373359"/>
                        </a:cubicBezTo>
                        <a:cubicBezTo>
                          <a:pt x="-9892" y="403362"/>
                          <a:pt x="-9892" y="579098"/>
                          <a:pt x="58687" y="583385"/>
                        </a:cubicBezTo>
                        <a:cubicBezTo>
                          <a:pt x="80118" y="583385"/>
                          <a:pt x="127267" y="574812"/>
                          <a:pt x="174416" y="561954"/>
                        </a:cubicBezTo>
                        <a:cubicBezTo>
                          <a:pt x="195847" y="553381"/>
                          <a:pt x="234423" y="519091"/>
                          <a:pt x="268714" y="480515"/>
                        </a:cubicBezTo>
                        <a:cubicBezTo>
                          <a:pt x="328722" y="420507"/>
                          <a:pt x="474454" y="317637"/>
                          <a:pt x="525889" y="210481"/>
                        </a:cubicBezTo>
                        <a:cubicBezTo>
                          <a:pt x="547321" y="167619"/>
                          <a:pt x="547321" y="90466"/>
                          <a:pt x="530174" y="64748"/>
                        </a:cubicBezTo>
                        <a:cubicBezTo>
                          <a:pt x="478740" y="-16690"/>
                          <a:pt x="401587" y="-16690"/>
                          <a:pt x="337293" y="39031"/>
                        </a:cubicBezTo>
                        <a:cubicBezTo>
                          <a:pt x="268714" y="90466"/>
                          <a:pt x="208706" y="184763"/>
                          <a:pt x="140127" y="287634"/>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315" name="Graphic 4">
                <a:extLst>
                  <a:ext uri="{FF2B5EF4-FFF2-40B4-BE49-F238E27FC236}">
                    <a16:creationId xmlns:a16="http://schemas.microsoft.com/office/drawing/2014/main" id="{5147B683-EAFC-D2C8-8F41-15426CC3AEB0}"/>
                  </a:ext>
                </a:extLst>
              </p:cNvPr>
              <p:cNvGrpSpPr/>
              <p:nvPr/>
            </p:nvGrpSpPr>
            <p:grpSpPr>
              <a:xfrm>
                <a:off x="19579716" y="5737287"/>
                <a:ext cx="407066" cy="1652871"/>
                <a:chOff x="19579716" y="5737287"/>
                <a:chExt cx="407066" cy="1652871"/>
              </a:xfrm>
              <a:solidFill>
                <a:srgbClr val="000000"/>
              </a:solidFill>
            </p:grpSpPr>
            <p:grpSp>
              <p:nvGrpSpPr>
                <p:cNvPr id="316" name="Graphic 4">
                  <a:extLst>
                    <a:ext uri="{FF2B5EF4-FFF2-40B4-BE49-F238E27FC236}">
                      <a16:creationId xmlns:a16="http://schemas.microsoft.com/office/drawing/2014/main" id="{FC4BBED2-DF3B-C527-685F-938D9474CBA1}"/>
                    </a:ext>
                  </a:extLst>
                </p:cNvPr>
                <p:cNvGrpSpPr/>
                <p:nvPr/>
              </p:nvGrpSpPr>
              <p:grpSpPr>
                <a:xfrm>
                  <a:off x="19763899" y="6965155"/>
                  <a:ext cx="222884" cy="425002"/>
                  <a:chOff x="19763899" y="6965155"/>
                  <a:chExt cx="222884" cy="425002"/>
                </a:xfrm>
                <a:solidFill>
                  <a:srgbClr val="F0B186"/>
                </a:solidFill>
              </p:grpSpPr>
              <p:sp>
                <p:nvSpPr>
                  <p:cNvPr id="320" name="Freeform: Shape 319">
                    <a:extLst>
                      <a:ext uri="{FF2B5EF4-FFF2-40B4-BE49-F238E27FC236}">
                        <a16:creationId xmlns:a16="http://schemas.microsoft.com/office/drawing/2014/main" id="{6F4F8551-2748-4EAF-6E58-0CAEBD6149C7}"/>
                      </a:ext>
                    </a:extLst>
                  </p:cNvPr>
                  <p:cNvSpPr/>
                  <p:nvPr/>
                </p:nvSpPr>
                <p:spPr>
                  <a:xfrm>
                    <a:off x="19763899" y="6965155"/>
                    <a:ext cx="171450" cy="425002"/>
                  </a:xfrm>
                  <a:custGeom>
                    <a:avLst/>
                    <a:gdLst>
                      <a:gd name="connsiteX0" fmla="*/ 12858 w 171450"/>
                      <a:gd name="connsiteY0" fmla="*/ 17145 h 425002"/>
                      <a:gd name="connsiteX1" fmla="*/ 0 w 171450"/>
                      <a:gd name="connsiteY1" fmla="*/ 184309 h 425002"/>
                      <a:gd name="connsiteX2" fmla="*/ 25718 w 171450"/>
                      <a:gd name="connsiteY2" fmla="*/ 351472 h 425002"/>
                      <a:gd name="connsiteX3" fmla="*/ 171450 w 171450"/>
                      <a:gd name="connsiteY3" fmla="*/ 424339 h 425002"/>
                      <a:gd name="connsiteX4" fmla="*/ 128588 w 171450"/>
                      <a:gd name="connsiteY4" fmla="*/ 291465 h 425002"/>
                      <a:gd name="connsiteX5" fmla="*/ 132874 w 171450"/>
                      <a:gd name="connsiteY5" fmla="*/ 188595 h 425002"/>
                      <a:gd name="connsiteX6" fmla="*/ 167164 w 171450"/>
                      <a:gd name="connsiteY6" fmla="*/ 175737 h 425002"/>
                      <a:gd name="connsiteX7" fmla="*/ 98583 w 171450"/>
                      <a:gd name="connsiteY7" fmla="*/ 0 h 425002"/>
                      <a:gd name="connsiteX8" fmla="*/ 12858 w 171450"/>
                      <a:gd name="connsiteY8" fmla="*/ 17145 h 42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425002">
                        <a:moveTo>
                          <a:pt x="12858" y="17145"/>
                        </a:moveTo>
                        <a:cubicBezTo>
                          <a:pt x="25718" y="55721"/>
                          <a:pt x="0" y="145732"/>
                          <a:pt x="0" y="184309"/>
                        </a:cubicBezTo>
                        <a:cubicBezTo>
                          <a:pt x="0" y="218599"/>
                          <a:pt x="4287" y="338614"/>
                          <a:pt x="25718" y="351472"/>
                        </a:cubicBezTo>
                        <a:cubicBezTo>
                          <a:pt x="34289" y="355759"/>
                          <a:pt x="158590" y="432912"/>
                          <a:pt x="171450" y="424339"/>
                        </a:cubicBezTo>
                        <a:cubicBezTo>
                          <a:pt x="171450" y="385763"/>
                          <a:pt x="128588" y="304324"/>
                          <a:pt x="128588" y="291465"/>
                        </a:cubicBezTo>
                        <a:cubicBezTo>
                          <a:pt x="124301" y="252889"/>
                          <a:pt x="132874" y="210026"/>
                          <a:pt x="132874" y="188595"/>
                        </a:cubicBezTo>
                        <a:cubicBezTo>
                          <a:pt x="132874" y="162878"/>
                          <a:pt x="167164" y="184309"/>
                          <a:pt x="167164" y="175737"/>
                        </a:cubicBezTo>
                        <a:cubicBezTo>
                          <a:pt x="175737" y="77153"/>
                          <a:pt x="102870" y="60007"/>
                          <a:pt x="98583" y="0"/>
                        </a:cubicBezTo>
                        <a:lnTo>
                          <a:pt x="12858" y="17145"/>
                        </a:ln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21" name="Freeform: Shape 320">
                    <a:extLst>
                      <a:ext uri="{FF2B5EF4-FFF2-40B4-BE49-F238E27FC236}">
                        <a16:creationId xmlns:a16="http://schemas.microsoft.com/office/drawing/2014/main" id="{7FF3AB61-7B10-1E98-49EF-0B76CDA48937}"/>
                      </a:ext>
                    </a:extLst>
                  </p:cNvPr>
                  <p:cNvSpPr/>
                  <p:nvPr/>
                </p:nvSpPr>
                <p:spPr>
                  <a:xfrm>
                    <a:off x="19836872" y="6990873"/>
                    <a:ext cx="149910" cy="243068"/>
                  </a:xfrm>
                  <a:custGeom>
                    <a:avLst/>
                    <a:gdLst>
                      <a:gd name="connsiteX0" fmla="*/ 64186 w 149910"/>
                      <a:gd name="connsiteY0" fmla="*/ 150019 h 243068"/>
                      <a:gd name="connsiteX1" fmla="*/ 102763 w 149910"/>
                      <a:gd name="connsiteY1" fmla="*/ 188595 h 243068"/>
                      <a:gd name="connsiteX2" fmla="*/ 149911 w 149910"/>
                      <a:gd name="connsiteY2" fmla="*/ 240030 h 243068"/>
                      <a:gd name="connsiteX3" fmla="*/ 137053 w 149910"/>
                      <a:gd name="connsiteY3" fmla="*/ 162877 h 243068"/>
                      <a:gd name="connsiteX4" fmla="*/ 85617 w 149910"/>
                      <a:gd name="connsiteY4" fmla="*/ 55721 h 243068"/>
                      <a:gd name="connsiteX5" fmla="*/ 34183 w 149910"/>
                      <a:gd name="connsiteY5" fmla="*/ 0 h 243068"/>
                      <a:gd name="connsiteX6" fmla="*/ 64186 w 149910"/>
                      <a:gd name="connsiteY6" fmla="*/ 150019 h 24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10" h="243068">
                        <a:moveTo>
                          <a:pt x="64186" y="150019"/>
                        </a:moveTo>
                        <a:cubicBezTo>
                          <a:pt x="68472" y="158591"/>
                          <a:pt x="94190" y="167164"/>
                          <a:pt x="102763" y="188595"/>
                        </a:cubicBezTo>
                        <a:cubicBezTo>
                          <a:pt x="115621" y="222885"/>
                          <a:pt x="124195" y="252889"/>
                          <a:pt x="149911" y="240030"/>
                        </a:cubicBezTo>
                        <a:cubicBezTo>
                          <a:pt x="145626" y="201454"/>
                          <a:pt x="141339" y="192881"/>
                          <a:pt x="137053" y="162877"/>
                        </a:cubicBezTo>
                        <a:cubicBezTo>
                          <a:pt x="132766" y="154305"/>
                          <a:pt x="102763" y="81438"/>
                          <a:pt x="85617" y="55721"/>
                        </a:cubicBezTo>
                        <a:cubicBezTo>
                          <a:pt x="68472" y="34289"/>
                          <a:pt x="55614" y="30004"/>
                          <a:pt x="34183" y="0"/>
                        </a:cubicBezTo>
                        <a:cubicBezTo>
                          <a:pt x="-55829" y="72866"/>
                          <a:pt x="59901" y="145732"/>
                          <a:pt x="64186" y="150019"/>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317" name="Graphic 4">
                  <a:extLst>
                    <a:ext uri="{FF2B5EF4-FFF2-40B4-BE49-F238E27FC236}">
                      <a16:creationId xmlns:a16="http://schemas.microsoft.com/office/drawing/2014/main" id="{F91ECC12-AD82-0198-2153-1B76A22BF1A1}"/>
                    </a:ext>
                  </a:extLst>
                </p:cNvPr>
                <p:cNvGrpSpPr/>
                <p:nvPr/>
              </p:nvGrpSpPr>
              <p:grpSpPr>
                <a:xfrm>
                  <a:off x="19579716" y="5737287"/>
                  <a:ext cx="300237" cy="1266444"/>
                  <a:chOff x="19579716" y="5737287"/>
                  <a:chExt cx="300237" cy="1266444"/>
                </a:xfrm>
                <a:solidFill>
                  <a:srgbClr val="DAEAFA"/>
                </a:solidFill>
              </p:grpSpPr>
              <p:sp>
                <p:nvSpPr>
                  <p:cNvPr id="318" name="Freeform: Shape 317">
                    <a:extLst>
                      <a:ext uri="{FF2B5EF4-FFF2-40B4-BE49-F238E27FC236}">
                        <a16:creationId xmlns:a16="http://schemas.microsoft.com/office/drawing/2014/main" id="{DC2B7EFE-78D3-ACA7-AAF8-B633B4547E9C}"/>
                      </a:ext>
                    </a:extLst>
                  </p:cNvPr>
                  <p:cNvSpPr/>
                  <p:nvPr/>
                </p:nvSpPr>
                <p:spPr>
                  <a:xfrm>
                    <a:off x="19588089" y="6315428"/>
                    <a:ext cx="274393" cy="688303"/>
                  </a:xfrm>
                  <a:custGeom>
                    <a:avLst/>
                    <a:gdLst>
                      <a:gd name="connsiteX0" fmla="*/ 274393 w 274393"/>
                      <a:gd name="connsiteY0" fmla="*/ 662586 h 688303"/>
                      <a:gd name="connsiteX1" fmla="*/ 188668 w 274393"/>
                      <a:gd name="connsiteY1" fmla="*/ 688303 h 688303"/>
                      <a:gd name="connsiteX2" fmla="*/ 175810 w 274393"/>
                      <a:gd name="connsiteY2" fmla="*/ 649727 h 688303"/>
                      <a:gd name="connsiteX3" fmla="*/ 141519 w 274393"/>
                      <a:gd name="connsiteY3" fmla="*/ 611151 h 688303"/>
                      <a:gd name="connsiteX4" fmla="*/ 74 w 274393"/>
                      <a:gd name="connsiteY4" fmla="*/ 122518 h 688303"/>
                      <a:gd name="connsiteX5" fmla="*/ 192955 w 274393"/>
                      <a:gd name="connsiteY5" fmla="*/ 92514 h 688303"/>
                      <a:gd name="connsiteX6" fmla="*/ 274393 w 274393"/>
                      <a:gd name="connsiteY6" fmla="*/ 581147 h 688303"/>
                      <a:gd name="connsiteX7" fmla="*/ 270107 w 274393"/>
                      <a:gd name="connsiteY7" fmla="*/ 624009 h 688303"/>
                      <a:gd name="connsiteX8" fmla="*/ 274393 w 274393"/>
                      <a:gd name="connsiteY8" fmla="*/ 662586 h 68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93" h="688303">
                        <a:moveTo>
                          <a:pt x="274393" y="662586"/>
                        </a:moveTo>
                        <a:cubicBezTo>
                          <a:pt x="240104" y="684017"/>
                          <a:pt x="222959" y="684017"/>
                          <a:pt x="188668" y="688303"/>
                        </a:cubicBezTo>
                        <a:cubicBezTo>
                          <a:pt x="188668" y="679731"/>
                          <a:pt x="180097" y="662586"/>
                          <a:pt x="175810" y="649727"/>
                        </a:cubicBezTo>
                        <a:cubicBezTo>
                          <a:pt x="171524" y="641155"/>
                          <a:pt x="150092" y="628296"/>
                          <a:pt x="141519" y="611151"/>
                        </a:cubicBezTo>
                        <a:cubicBezTo>
                          <a:pt x="98657" y="533998"/>
                          <a:pt x="4360" y="208243"/>
                          <a:pt x="74" y="122518"/>
                        </a:cubicBezTo>
                        <a:cubicBezTo>
                          <a:pt x="-4213" y="15362"/>
                          <a:pt x="180097" y="-74649"/>
                          <a:pt x="192955" y="92514"/>
                        </a:cubicBezTo>
                        <a:cubicBezTo>
                          <a:pt x="218673" y="186812"/>
                          <a:pt x="265822" y="486849"/>
                          <a:pt x="274393" y="581147"/>
                        </a:cubicBezTo>
                        <a:cubicBezTo>
                          <a:pt x="274393" y="598292"/>
                          <a:pt x="270107" y="611151"/>
                          <a:pt x="270107" y="624009"/>
                        </a:cubicBezTo>
                        <a:cubicBezTo>
                          <a:pt x="270107" y="636868"/>
                          <a:pt x="270107" y="649727"/>
                          <a:pt x="274393" y="662586"/>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19" name="Freeform: Shape 318">
                    <a:extLst>
                      <a:ext uri="{FF2B5EF4-FFF2-40B4-BE49-F238E27FC236}">
                        <a16:creationId xmlns:a16="http://schemas.microsoft.com/office/drawing/2014/main" id="{2AC47989-E573-E617-2392-7AB91E72593B}"/>
                      </a:ext>
                    </a:extLst>
                  </p:cNvPr>
                  <p:cNvSpPr/>
                  <p:nvPr/>
                </p:nvSpPr>
                <p:spPr>
                  <a:xfrm>
                    <a:off x="19579716" y="5737287"/>
                    <a:ext cx="300237" cy="784423"/>
                  </a:xfrm>
                  <a:custGeom>
                    <a:avLst/>
                    <a:gdLst>
                      <a:gd name="connsiteX0" fmla="*/ 47022 w 300237"/>
                      <a:gd name="connsiteY0" fmla="*/ 773526 h 784423"/>
                      <a:gd name="connsiteX1" fmla="*/ 8446 w 300237"/>
                      <a:gd name="connsiteY1" fmla="*/ 674942 h 784423"/>
                      <a:gd name="connsiteX2" fmla="*/ 21304 w 300237"/>
                      <a:gd name="connsiteY2" fmla="*/ 164878 h 784423"/>
                      <a:gd name="connsiteX3" fmla="*/ 227045 w 300237"/>
                      <a:gd name="connsiteY3" fmla="*/ 19146 h 784423"/>
                      <a:gd name="connsiteX4" fmla="*/ 299910 w 300237"/>
                      <a:gd name="connsiteY4" fmla="*/ 134874 h 784423"/>
                      <a:gd name="connsiteX5" fmla="*/ 248476 w 300237"/>
                      <a:gd name="connsiteY5" fmla="*/ 422053 h 784423"/>
                      <a:gd name="connsiteX6" fmla="*/ 188469 w 300237"/>
                      <a:gd name="connsiteY6" fmla="*/ 726377 h 784423"/>
                      <a:gd name="connsiteX7" fmla="*/ 47022 w 300237"/>
                      <a:gd name="connsiteY7" fmla="*/ 773526 h 78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237" h="784423">
                        <a:moveTo>
                          <a:pt x="47022" y="773526"/>
                        </a:moveTo>
                        <a:cubicBezTo>
                          <a:pt x="17019" y="747808"/>
                          <a:pt x="8446" y="722091"/>
                          <a:pt x="8446" y="674942"/>
                        </a:cubicBezTo>
                        <a:cubicBezTo>
                          <a:pt x="-4412" y="516350"/>
                          <a:pt x="-4412" y="319183"/>
                          <a:pt x="21304" y="164878"/>
                        </a:cubicBezTo>
                        <a:cubicBezTo>
                          <a:pt x="42735" y="49149"/>
                          <a:pt x="107029" y="-40862"/>
                          <a:pt x="227045" y="19146"/>
                        </a:cubicBezTo>
                        <a:cubicBezTo>
                          <a:pt x="265621" y="36291"/>
                          <a:pt x="304197" y="79153"/>
                          <a:pt x="299910" y="134874"/>
                        </a:cubicBezTo>
                        <a:cubicBezTo>
                          <a:pt x="295625" y="203454"/>
                          <a:pt x="269908" y="310611"/>
                          <a:pt x="248476" y="422053"/>
                        </a:cubicBezTo>
                        <a:cubicBezTo>
                          <a:pt x="222758" y="542068"/>
                          <a:pt x="201327" y="666369"/>
                          <a:pt x="188469" y="726377"/>
                        </a:cubicBezTo>
                        <a:cubicBezTo>
                          <a:pt x="184183" y="777812"/>
                          <a:pt x="141320" y="799243"/>
                          <a:pt x="47022" y="773526"/>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nvGrpSpPr>
            <p:cNvPr id="68" name="Graphic 4">
              <a:extLst>
                <a:ext uri="{FF2B5EF4-FFF2-40B4-BE49-F238E27FC236}">
                  <a16:creationId xmlns:a16="http://schemas.microsoft.com/office/drawing/2014/main" id="{5DB2DBE8-7C4D-3FAC-2490-6B94A5748029}"/>
                </a:ext>
              </a:extLst>
            </p:cNvPr>
            <p:cNvGrpSpPr/>
            <p:nvPr/>
          </p:nvGrpSpPr>
          <p:grpSpPr>
            <a:xfrm>
              <a:off x="6448780" y="8012626"/>
              <a:ext cx="3461029" cy="4618227"/>
              <a:chOff x="6448780" y="8012626"/>
              <a:chExt cx="3461029" cy="4618227"/>
            </a:xfrm>
            <a:solidFill>
              <a:srgbClr val="000000"/>
            </a:solidFill>
          </p:grpSpPr>
          <p:sp>
            <p:nvSpPr>
              <p:cNvPr id="158" name="Freeform: Shape 157">
                <a:extLst>
                  <a:ext uri="{FF2B5EF4-FFF2-40B4-BE49-F238E27FC236}">
                    <a16:creationId xmlns:a16="http://schemas.microsoft.com/office/drawing/2014/main" id="{AE97200A-67CD-E73E-727B-34A28F581FD9}"/>
                  </a:ext>
                </a:extLst>
              </p:cNvPr>
              <p:cNvSpPr/>
              <p:nvPr/>
            </p:nvSpPr>
            <p:spPr>
              <a:xfrm>
                <a:off x="6448780" y="10773036"/>
                <a:ext cx="3349833" cy="1857817"/>
              </a:xfrm>
              <a:custGeom>
                <a:avLst/>
                <a:gdLst>
                  <a:gd name="connsiteX0" fmla="*/ 3186710 w 3349833"/>
                  <a:gd name="connsiteY0" fmla="*/ 1061299 h 1857817"/>
                  <a:gd name="connsiteX1" fmla="*/ 1497927 w 3349833"/>
                  <a:gd name="connsiteY1" fmla="*/ 101179 h 1857817"/>
                  <a:gd name="connsiteX2" fmla="*/ 863562 w 3349833"/>
                  <a:gd name="connsiteY2" fmla="*/ 49744 h 1857817"/>
                  <a:gd name="connsiteX3" fmla="*/ 284918 w 3349833"/>
                  <a:gd name="connsiteY3" fmla="*/ 392644 h 1857817"/>
                  <a:gd name="connsiteX4" fmla="*/ 66319 w 3349833"/>
                  <a:gd name="connsiteY4" fmla="*/ 752689 h 1857817"/>
                  <a:gd name="connsiteX5" fmla="*/ 1875117 w 3349833"/>
                  <a:gd name="connsiteY5" fmla="*/ 1781389 h 1857817"/>
                  <a:gd name="connsiteX6" fmla="*/ 2338032 w 3349833"/>
                  <a:gd name="connsiteY6" fmla="*/ 1854256 h 1857817"/>
                  <a:gd name="connsiteX7" fmla="*/ 2839523 w 3349833"/>
                  <a:gd name="connsiteY7" fmla="*/ 1704237 h 1857817"/>
                  <a:gd name="connsiteX8" fmla="*/ 3139561 w 3349833"/>
                  <a:gd name="connsiteY8" fmla="*/ 1528500 h 1857817"/>
                  <a:gd name="connsiteX9" fmla="*/ 3349587 w 3349833"/>
                  <a:gd name="connsiteY9" fmla="*/ 1275612 h 1857817"/>
                  <a:gd name="connsiteX10" fmla="*/ 3186710 w 3349833"/>
                  <a:gd name="connsiteY10" fmla="*/ 1061299 h 185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9833" h="1857817">
                    <a:moveTo>
                      <a:pt x="3186710" y="1061299"/>
                    </a:moveTo>
                    <a:lnTo>
                      <a:pt x="1497927" y="101179"/>
                    </a:lnTo>
                    <a:cubicBezTo>
                      <a:pt x="1313618" y="15454"/>
                      <a:pt x="1052157" y="-48840"/>
                      <a:pt x="863562" y="49744"/>
                    </a:cubicBezTo>
                    <a:cubicBezTo>
                      <a:pt x="692112" y="139755"/>
                      <a:pt x="409219" y="319778"/>
                      <a:pt x="284918" y="392644"/>
                    </a:cubicBezTo>
                    <a:cubicBezTo>
                      <a:pt x="190621" y="448365"/>
                      <a:pt x="-139421" y="641247"/>
                      <a:pt x="66319" y="752689"/>
                    </a:cubicBezTo>
                    <a:cubicBezTo>
                      <a:pt x="666394" y="1078444"/>
                      <a:pt x="1262183" y="1447062"/>
                      <a:pt x="1875117" y="1781389"/>
                    </a:cubicBezTo>
                    <a:cubicBezTo>
                      <a:pt x="1990846" y="1845683"/>
                      <a:pt x="2158009" y="1867114"/>
                      <a:pt x="2338032" y="1854256"/>
                    </a:cubicBezTo>
                    <a:cubicBezTo>
                      <a:pt x="2513768" y="1841396"/>
                      <a:pt x="2693791" y="1789962"/>
                      <a:pt x="2839523" y="1704237"/>
                    </a:cubicBezTo>
                    <a:cubicBezTo>
                      <a:pt x="2942393" y="1644230"/>
                      <a:pt x="3040977" y="1588508"/>
                      <a:pt x="3139561" y="1528500"/>
                    </a:cubicBezTo>
                    <a:cubicBezTo>
                      <a:pt x="3272435" y="1451348"/>
                      <a:pt x="3341015" y="1361337"/>
                      <a:pt x="3349587" y="1275612"/>
                    </a:cubicBezTo>
                    <a:cubicBezTo>
                      <a:pt x="3353873" y="1189887"/>
                      <a:pt x="3302438" y="1112734"/>
                      <a:pt x="3186710" y="1061299"/>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59" name="Graphic 4">
                <a:extLst>
                  <a:ext uri="{FF2B5EF4-FFF2-40B4-BE49-F238E27FC236}">
                    <a16:creationId xmlns:a16="http://schemas.microsoft.com/office/drawing/2014/main" id="{F4B12871-2B3E-86AC-081A-69A1FFDB9CD9}"/>
                  </a:ext>
                </a:extLst>
              </p:cNvPr>
              <p:cNvGrpSpPr/>
              <p:nvPr/>
            </p:nvGrpSpPr>
            <p:grpSpPr>
              <a:xfrm>
                <a:off x="6833266" y="8012626"/>
                <a:ext cx="3076542" cy="4303543"/>
                <a:chOff x="6833266" y="8012626"/>
                <a:chExt cx="3076542" cy="4303543"/>
              </a:xfrm>
              <a:solidFill>
                <a:srgbClr val="000000"/>
              </a:solidFill>
            </p:grpSpPr>
            <p:sp>
              <p:nvSpPr>
                <p:cNvPr id="160" name="Freeform: Shape 159">
                  <a:extLst>
                    <a:ext uri="{FF2B5EF4-FFF2-40B4-BE49-F238E27FC236}">
                      <a16:creationId xmlns:a16="http://schemas.microsoft.com/office/drawing/2014/main" id="{E015981C-9B7B-7C90-5D9A-A910EB6ECB62}"/>
                    </a:ext>
                  </a:extLst>
                </p:cNvPr>
                <p:cNvSpPr/>
                <p:nvPr/>
              </p:nvSpPr>
              <p:spPr>
                <a:xfrm>
                  <a:off x="8216741" y="9695496"/>
                  <a:ext cx="441483" cy="531495"/>
                </a:xfrm>
                <a:custGeom>
                  <a:avLst/>
                  <a:gdLst>
                    <a:gd name="connsiteX0" fmla="*/ 55721 w 441483"/>
                    <a:gd name="connsiteY0" fmla="*/ 0 h 531495"/>
                    <a:gd name="connsiteX1" fmla="*/ 55721 w 441483"/>
                    <a:gd name="connsiteY1" fmla="*/ 0 h 531495"/>
                    <a:gd name="connsiteX2" fmla="*/ 441484 w 441483"/>
                    <a:gd name="connsiteY2" fmla="*/ 484346 h 531495"/>
                    <a:gd name="connsiteX3" fmla="*/ 385763 w 441483"/>
                    <a:gd name="connsiteY3" fmla="*/ 531495 h 531495"/>
                    <a:gd name="connsiteX4" fmla="*/ 0 w 441483"/>
                    <a:gd name="connsiteY4" fmla="*/ 47149 h 531495"/>
                    <a:gd name="connsiteX5" fmla="*/ 0 w 441483"/>
                    <a:gd name="connsiteY5" fmla="*/ 47149 h 53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483" h="531495">
                      <a:moveTo>
                        <a:pt x="55721" y="0"/>
                      </a:moveTo>
                      <a:lnTo>
                        <a:pt x="55721" y="0"/>
                      </a:lnTo>
                      <a:lnTo>
                        <a:pt x="441484" y="484346"/>
                      </a:lnTo>
                      <a:lnTo>
                        <a:pt x="385763" y="531495"/>
                      </a:lnTo>
                      <a:lnTo>
                        <a:pt x="0" y="47149"/>
                      </a:lnTo>
                      <a:lnTo>
                        <a:pt x="0" y="47149"/>
                      </a:lnTo>
                      <a:close/>
                    </a:path>
                  </a:pathLst>
                </a:custGeom>
                <a:solidFill>
                  <a:srgbClr val="FFC42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61" name="Graphic 4">
                  <a:extLst>
                    <a:ext uri="{FF2B5EF4-FFF2-40B4-BE49-F238E27FC236}">
                      <a16:creationId xmlns:a16="http://schemas.microsoft.com/office/drawing/2014/main" id="{D2D292C0-48A7-C835-C5B9-A1ED215C0F88}"/>
                    </a:ext>
                  </a:extLst>
                </p:cNvPr>
                <p:cNvGrpSpPr/>
                <p:nvPr/>
              </p:nvGrpSpPr>
              <p:grpSpPr>
                <a:xfrm>
                  <a:off x="9001124" y="11131390"/>
                  <a:ext cx="750093" cy="820447"/>
                  <a:chOff x="9001124" y="11131390"/>
                  <a:chExt cx="750093" cy="820447"/>
                </a:xfrm>
                <a:solidFill>
                  <a:srgbClr val="000000"/>
                </a:solidFill>
              </p:grpSpPr>
              <p:sp>
                <p:nvSpPr>
                  <p:cNvPr id="306" name="Freeform: Shape 305">
                    <a:extLst>
                      <a:ext uri="{FF2B5EF4-FFF2-40B4-BE49-F238E27FC236}">
                        <a16:creationId xmlns:a16="http://schemas.microsoft.com/office/drawing/2014/main" id="{04E90392-9DA0-B432-FB7B-EAF5675582DA}"/>
                      </a:ext>
                    </a:extLst>
                  </p:cNvPr>
                  <p:cNvSpPr/>
                  <p:nvPr/>
                </p:nvSpPr>
                <p:spPr>
                  <a:xfrm>
                    <a:off x="9091136" y="11131390"/>
                    <a:ext cx="660082" cy="805815"/>
                  </a:xfrm>
                  <a:custGeom>
                    <a:avLst/>
                    <a:gdLst>
                      <a:gd name="connsiteX0" fmla="*/ 141446 w 660082"/>
                      <a:gd name="connsiteY0" fmla="*/ 0 h 805815"/>
                      <a:gd name="connsiteX1" fmla="*/ 141446 w 660082"/>
                      <a:gd name="connsiteY1" fmla="*/ 0 h 805815"/>
                      <a:gd name="connsiteX2" fmla="*/ 0 w 660082"/>
                      <a:gd name="connsiteY2" fmla="*/ 81439 h 805815"/>
                      <a:gd name="connsiteX3" fmla="*/ 12859 w 660082"/>
                      <a:gd name="connsiteY3" fmla="*/ 77153 h 805815"/>
                      <a:gd name="connsiteX4" fmla="*/ 17145 w 660082"/>
                      <a:gd name="connsiteY4" fmla="*/ 77153 h 805815"/>
                      <a:gd name="connsiteX5" fmla="*/ 420053 w 660082"/>
                      <a:gd name="connsiteY5" fmla="*/ 805815 h 805815"/>
                      <a:gd name="connsiteX6" fmla="*/ 420053 w 660082"/>
                      <a:gd name="connsiteY6" fmla="*/ 805815 h 805815"/>
                      <a:gd name="connsiteX7" fmla="*/ 420053 w 660082"/>
                      <a:gd name="connsiteY7" fmla="*/ 805815 h 805815"/>
                      <a:gd name="connsiteX8" fmla="*/ 450056 w 660082"/>
                      <a:gd name="connsiteY8" fmla="*/ 788670 h 805815"/>
                      <a:gd name="connsiteX9" fmla="*/ 450056 w 660082"/>
                      <a:gd name="connsiteY9" fmla="*/ 788670 h 805815"/>
                      <a:gd name="connsiteX10" fmla="*/ 450056 w 660082"/>
                      <a:gd name="connsiteY10" fmla="*/ 788670 h 805815"/>
                      <a:gd name="connsiteX11" fmla="*/ 450056 w 660082"/>
                      <a:gd name="connsiteY11" fmla="*/ 788670 h 805815"/>
                      <a:gd name="connsiteX12" fmla="*/ 591503 w 660082"/>
                      <a:gd name="connsiteY12" fmla="*/ 707232 h 805815"/>
                      <a:gd name="connsiteX13" fmla="*/ 604361 w 660082"/>
                      <a:gd name="connsiteY13" fmla="*/ 698659 h 805815"/>
                      <a:gd name="connsiteX14" fmla="*/ 608648 w 660082"/>
                      <a:gd name="connsiteY14" fmla="*/ 694372 h 805815"/>
                      <a:gd name="connsiteX15" fmla="*/ 621506 w 660082"/>
                      <a:gd name="connsiteY15" fmla="*/ 685801 h 805815"/>
                      <a:gd name="connsiteX16" fmla="*/ 621506 w 660082"/>
                      <a:gd name="connsiteY16" fmla="*/ 685801 h 805815"/>
                      <a:gd name="connsiteX17" fmla="*/ 630079 w 660082"/>
                      <a:gd name="connsiteY17" fmla="*/ 672941 h 805815"/>
                      <a:gd name="connsiteX18" fmla="*/ 634365 w 660082"/>
                      <a:gd name="connsiteY18" fmla="*/ 668655 h 805815"/>
                      <a:gd name="connsiteX19" fmla="*/ 642938 w 660082"/>
                      <a:gd name="connsiteY19" fmla="*/ 655796 h 805815"/>
                      <a:gd name="connsiteX20" fmla="*/ 642938 w 660082"/>
                      <a:gd name="connsiteY20" fmla="*/ 655796 h 805815"/>
                      <a:gd name="connsiteX21" fmla="*/ 642938 w 660082"/>
                      <a:gd name="connsiteY21" fmla="*/ 655796 h 805815"/>
                      <a:gd name="connsiteX22" fmla="*/ 651510 w 660082"/>
                      <a:gd name="connsiteY22" fmla="*/ 638652 h 805815"/>
                      <a:gd name="connsiteX23" fmla="*/ 651510 w 660082"/>
                      <a:gd name="connsiteY23" fmla="*/ 638652 h 805815"/>
                      <a:gd name="connsiteX24" fmla="*/ 651510 w 660082"/>
                      <a:gd name="connsiteY24" fmla="*/ 638652 h 805815"/>
                      <a:gd name="connsiteX25" fmla="*/ 655796 w 660082"/>
                      <a:gd name="connsiteY25" fmla="*/ 625792 h 805815"/>
                      <a:gd name="connsiteX26" fmla="*/ 655796 w 660082"/>
                      <a:gd name="connsiteY26" fmla="*/ 625792 h 805815"/>
                      <a:gd name="connsiteX27" fmla="*/ 655796 w 660082"/>
                      <a:gd name="connsiteY27" fmla="*/ 621507 h 805815"/>
                      <a:gd name="connsiteX28" fmla="*/ 660083 w 660082"/>
                      <a:gd name="connsiteY28" fmla="*/ 612934 h 805815"/>
                      <a:gd name="connsiteX29" fmla="*/ 660083 w 660082"/>
                      <a:gd name="connsiteY29" fmla="*/ 608647 h 805815"/>
                      <a:gd name="connsiteX30" fmla="*/ 660083 w 660082"/>
                      <a:gd name="connsiteY30" fmla="*/ 604361 h 805815"/>
                      <a:gd name="connsiteX31" fmla="*/ 660083 w 660082"/>
                      <a:gd name="connsiteY31" fmla="*/ 595789 h 805815"/>
                      <a:gd name="connsiteX32" fmla="*/ 660083 w 660082"/>
                      <a:gd name="connsiteY32" fmla="*/ 591503 h 805815"/>
                      <a:gd name="connsiteX33" fmla="*/ 660083 w 660082"/>
                      <a:gd name="connsiteY33" fmla="*/ 587216 h 805815"/>
                      <a:gd name="connsiteX34" fmla="*/ 660083 w 660082"/>
                      <a:gd name="connsiteY34" fmla="*/ 578644 h 805815"/>
                      <a:gd name="connsiteX35" fmla="*/ 660083 w 660082"/>
                      <a:gd name="connsiteY35" fmla="*/ 574358 h 805815"/>
                      <a:gd name="connsiteX36" fmla="*/ 660083 w 660082"/>
                      <a:gd name="connsiteY36" fmla="*/ 570071 h 805815"/>
                      <a:gd name="connsiteX37" fmla="*/ 660083 w 660082"/>
                      <a:gd name="connsiteY37" fmla="*/ 565785 h 805815"/>
                      <a:gd name="connsiteX38" fmla="*/ 660083 w 660082"/>
                      <a:gd name="connsiteY38" fmla="*/ 561498 h 805815"/>
                      <a:gd name="connsiteX39" fmla="*/ 660083 w 660082"/>
                      <a:gd name="connsiteY39" fmla="*/ 557213 h 805815"/>
                      <a:gd name="connsiteX40" fmla="*/ 660083 w 660082"/>
                      <a:gd name="connsiteY40" fmla="*/ 552927 h 805815"/>
                      <a:gd name="connsiteX41" fmla="*/ 660083 w 660082"/>
                      <a:gd name="connsiteY41" fmla="*/ 548640 h 805815"/>
                      <a:gd name="connsiteX42" fmla="*/ 660083 w 660082"/>
                      <a:gd name="connsiteY42" fmla="*/ 540067 h 805815"/>
                      <a:gd name="connsiteX43" fmla="*/ 660083 w 660082"/>
                      <a:gd name="connsiteY43" fmla="*/ 535782 h 805815"/>
                      <a:gd name="connsiteX44" fmla="*/ 660083 w 660082"/>
                      <a:gd name="connsiteY44" fmla="*/ 535782 h 805815"/>
                      <a:gd name="connsiteX45" fmla="*/ 660083 w 660082"/>
                      <a:gd name="connsiteY45" fmla="*/ 522922 h 805815"/>
                      <a:gd name="connsiteX46" fmla="*/ 660083 w 660082"/>
                      <a:gd name="connsiteY46" fmla="*/ 522922 h 805815"/>
                      <a:gd name="connsiteX47" fmla="*/ 660083 w 660082"/>
                      <a:gd name="connsiteY47" fmla="*/ 510064 h 805815"/>
                      <a:gd name="connsiteX48" fmla="*/ 660083 w 660082"/>
                      <a:gd name="connsiteY48" fmla="*/ 505778 h 805815"/>
                      <a:gd name="connsiteX49" fmla="*/ 660083 w 660082"/>
                      <a:gd name="connsiteY49" fmla="*/ 501491 h 805815"/>
                      <a:gd name="connsiteX50" fmla="*/ 660083 w 660082"/>
                      <a:gd name="connsiteY50" fmla="*/ 497205 h 805815"/>
                      <a:gd name="connsiteX51" fmla="*/ 660083 w 660082"/>
                      <a:gd name="connsiteY51" fmla="*/ 492919 h 805815"/>
                      <a:gd name="connsiteX52" fmla="*/ 660083 w 660082"/>
                      <a:gd name="connsiteY52" fmla="*/ 488633 h 805815"/>
                      <a:gd name="connsiteX53" fmla="*/ 660083 w 660082"/>
                      <a:gd name="connsiteY53" fmla="*/ 484346 h 805815"/>
                      <a:gd name="connsiteX54" fmla="*/ 660083 w 660082"/>
                      <a:gd name="connsiteY54" fmla="*/ 475774 h 805815"/>
                      <a:gd name="connsiteX55" fmla="*/ 660083 w 660082"/>
                      <a:gd name="connsiteY55" fmla="*/ 471488 h 805815"/>
                      <a:gd name="connsiteX56" fmla="*/ 660083 w 660082"/>
                      <a:gd name="connsiteY56" fmla="*/ 471488 h 805815"/>
                      <a:gd name="connsiteX57" fmla="*/ 660083 w 660082"/>
                      <a:gd name="connsiteY57" fmla="*/ 458629 h 805815"/>
                      <a:gd name="connsiteX58" fmla="*/ 660083 w 660082"/>
                      <a:gd name="connsiteY58" fmla="*/ 458629 h 805815"/>
                      <a:gd name="connsiteX59" fmla="*/ 660083 w 660082"/>
                      <a:gd name="connsiteY59" fmla="*/ 454343 h 805815"/>
                      <a:gd name="connsiteX60" fmla="*/ 660083 w 660082"/>
                      <a:gd name="connsiteY60" fmla="*/ 441484 h 805815"/>
                      <a:gd name="connsiteX61" fmla="*/ 660083 w 660082"/>
                      <a:gd name="connsiteY61" fmla="*/ 437197 h 805815"/>
                      <a:gd name="connsiteX62" fmla="*/ 660083 w 660082"/>
                      <a:gd name="connsiteY62" fmla="*/ 432912 h 805815"/>
                      <a:gd name="connsiteX63" fmla="*/ 660083 w 660082"/>
                      <a:gd name="connsiteY63" fmla="*/ 424339 h 805815"/>
                      <a:gd name="connsiteX64" fmla="*/ 660083 w 660082"/>
                      <a:gd name="connsiteY64" fmla="*/ 420053 h 805815"/>
                      <a:gd name="connsiteX65" fmla="*/ 660083 w 660082"/>
                      <a:gd name="connsiteY65" fmla="*/ 411480 h 805815"/>
                      <a:gd name="connsiteX66" fmla="*/ 660083 w 660082"/>
                      <a:gd name="connsiteY66" fmla="*/ 407194 h 805815"/>
                      <a:gd name="connsiteX67" fmla="*/ 660083 w 660082"/>
                      <a:gd name="connsiteY67" fmla="*/ 402908 h 805815"/>
                      <a:gd name="connsiteX68" fmla="*/ 660083 w 660082"/>
                      <a:gd name="connsiteY68" fmla="*/ 394335 h 805815"/>
                      <a:gd name="connsiteX69" fmla="*/ 660083 w 660082"/>
                      <a:gd name="connsiteY69" fmla="*/ 390049 h 805815"/>
                      <a:gd name="connsiteX70" fmla="*/ 655796 w 660082"/>
                      <a:gd name="connsiteY70" fmla="*/ 381477 h 805815"/>
                      <a:gd name="connsiteX71" fmla="*/ 655796 w 660082"/>
                      <a:gd name="connsiteY71" fmla="*/ 377190 h 805815"/>
                      <a:gd name="connsiteX72" fmla="*/ 655796 w 660082"/>
                      <a:gd name="connsiteY72" fmla="*/ 377190 h 805815"/>
                      <a:gd name="connsiteX73" fmla="*/ 651510 w 660082"/>
                      <a:gd name="connsiteY73" fmla="*/ 360045 h 805815"/>
                      <a:gd name="connsiteX74" fmla="*/ 651510 w 660082"/>
                      <a:gd name="connsiteY74" fmla="*/ 360045 h 805815"/>
                      <a:gd name="connsiteX75" fmla="*/ 651510 w 660082"/>
                      <a:gd name="connsiteY75" fmla="*/ 355759 h 805815"/>
                      <a:gd name="connsiteX76" fmla="*/ 647224 w 660082"/>
                      <a:gd name="connsiteY76" fmla="*/ 342900 h 805815"/>
                      <a:gd name="connsiteX77" fmla="*/ 647224 w 660082"/>
                      <a:gd name="connsiteY77" fmla="*/ 338614 h 805815"/>
                      <a:gd name="connsiteX78" fmla="*/ 647224 w 660082"/>
                      <a:gd name="connsiteY78" fmla="*/ 334328 h 805815"/>
                      <a:gd name="connsiteX79" fmla="*/ 642938 w 660082"/>
                      <a:gd name="connsiteY79" fmla="*/ 325755 h 805815"/>
                      <a:gd name="connsiteX80" fmla="*/ 642938 w 660082"/>
                      <a:gd name="connsiteY80" fmla="*/ 321469 h 805815"/>
                      <a:gd name="connsiteX81" fmla="*/ 638651 w 660082"/>
                      <a:gd name="connsiteY81" fmla="*/ 317183 h 805815"/>
                      <a:gd name="connsiteX82" fmla="*/ 638651 w 660082"/>
                      <a:gd name="connsiteY82" fmla="*/ 312896 h 805815"/>
                      <a:gd name="connsiteX83" fmla="*/ 634365 w 660082"/>
                      <a:gd name="connsiteY83" fmla="*/ 304324 h 805815"/>
                      <a:gd name="connsiteX84" fmla="*/ 634365 w 660082"/>
                      <a:gd name="connsiteY84" fmla="*/ 300038 h 805815"/>
                      <a:gd name="connsiteX85" fmla="*/ 634365 w 660082"/>
                      <a:gd name="connsiteY85" fmla="*/ 300038 h 805815"/>
                      <a:gd name="connsiteX86" fmla="*/ 625792 w 660082"/>
                      <a:gd name="connsiteY86" fmla="*/ 287179 h 805815"/>
                      <a:gd name="connsiteX87" fmla="*/ 625792 w 660082"/>
                      <a:gd name="connsiteY87" fmla="*/ 287179 h 805815"/>
                      <a:gd name="connsiteX88" fmla="*/ 621506 w 660082"/>
                      <a:gd name="connsiteY88" fmla="*/ 282893 h 805815"/>
                      <a:gd name="connsiteX89" fmla="*/ 617220 w 660082"/>
                      <a:gd name="connsiteY89" fmla="*/ 274320 h 805815"/>
                      <a:gd name="connsiteX90" fmla="*/ 617220 w 660082"/>
                      <a:gd name="connsiteY90" fmla="*/ 274320 h 805815"/>
                      <a:gd name="connsiteX91" fmla="*/ 612934 w 660082"/>
                      <a:gd name="connsiteY91" fmla="*/ 265747 h 805815"/>
                      <a:gd name="connsiteX92" fmla="*/ 608648 w 660082"/>
                      <a:gd name="connsiteY92" fmla="*/ 257175 h 805815"/>
                      <a:gd name="connsiteX93" fmla="*/ 608648 w 660082"/>
                      <a:gd name="connsiteY93" fmla="*/ 257175 h 805815"/>
                      <a:gd name="connsiteX94" fmla="*/ 595789 w 660082"/>
                      <a:gd name="connsiteY94" fmla="*/ 235744 h 805815"/>
                      <a:gd name="connsiteX95" fmla="*/ 595789 w 660082"/>
                      <a:gd name="connsiteY95" fmla="*/ 235744 h 805815"/>
                      <a:gd name="connsiteX96" fmla="*/ 595789 w 660082"/>
                      <a:gd name="connsiteY96" fmla="*/ 235744 h 805815"/>
                      <a:gd name="connsiteX97" fmla="*/ 574358 w 660082"/>
                      <a:gd name="connsiteY97" fmla="*/ 205740 h 805815"/>
                      <a:gd name="connsiteX98" fmla="*/ 574358 w 660082"/>
                      <a:gd name="connsiteY98" fmla="*/ 205740 h 805815"/>
                      <a:gd name="connsiteX99" fmla="*/ 574358 w 660082"/>
                      <a:gd name="connsiteY99" fmla="*/ 201454 h 805815"/>
                      <a:gd name="connsiteX100" fmla="*/ 557213 w 660082"/>
                      <a:gd name="connsiteY100" fmla="*/ 175737 h 805815"/>
                      <a:gd name="connsiteX101" fmla="*/ 557213 w 660082"/>
                      <a:gd name="connsiteY101" fmla="*/ 175737 h 805815"/>
                      <a:gd name="connsiteX102" fmla="*/ 557213 w 660082"/>
                      <a:gd name="connsiteY102" fmla="*/ 175737 h 805815"/>
                      <a:gd name="connsiteX103" fmla="*/ 544354 w 660082"/>
                      <a:gd name="connsiteY103" fmla="*/ 158591 h 805815"/>
                      <a:gd name="connsiteX104" fmla="*/ 544354 w 660082"/>
                      <a:gd name="connsiteY104" fmla="*/ 158591 h 805815"/>
                      <a:gd name="connsiteX105" fmla="*/ 535781 w 660082"/>
                      <a:gd name="connsiteY105" fmla="*/ 150019 h 805815"/>
                      <a:gd name="connsiteX106" fmla="*/ 531495 w 660082"/>
                      <a:gd name="connsiteY106" fmla="*/ 145733 h 805815"/>
                      <a:gd name="connsiteX107" fmla="*/ 531495 w 660082"/>
                      <a:gd name="connsiteY107" fmla="*/ 145733 h 805815"/>
                      <a:gd name="connsiteX108" fmla="*/ 518636 w 660082"/>
                      <a:gd name="connsiteY108" fmla="*/ 132874 h 805815"/>
                      <a:gd name="connsiteX109" fmla="*/ 518636 w 660082"/>
                      <a:gd name="connsiteY109" fmla="*/ 132874 h 805815"/>
                      <a:gd name="connsiteX110" fmla="*/ 514350 w 660082"/>
                      <a:gd name="connsiteY110" fmla="*/ 128588 h 805815"/>
                      <a:gd name="connsiteX111" fmla="*/ 505778 w 660082"/>
                      <a:gd name="connsiteY111" fmla="*/ 120015 h 805815"/>
                      <a:gd name="connsiteX112" fmla="*/ 505778 w 660082"/>
                      <a:gd name="connsiteY112" fmla="*/ 120015 h 805815"/>
                      <a:gd name="connsiteX113" fmla="*/ 501491 w 660082"/>
                      <a:gd name="connsiteY113" fmla="*/ 115729 h 805815"/>
                      <a:gd name="connsiteX114" fmla="*/ 497205 w 660082"/>
                      <a:gd name="connsiteY114" fmla="*/ 111443 h 805815"/>
                      <a:gd name="connsiteX115" fmla="*/ 497205 w 660082"/>
                      <a:gd name="connsiteY115" fmla="*/ 111443 h 805815"/>
                      <a:gd name="connsiteX116" fmla="*/ 492919 w 660082"/>
                      <a:gd name="connsiteY116" fmla="*/ 107156 h 805815"/>
                      <a:gd name="connsiteX117" fmla="*/ 488633 w 660082"/>
                      <a:gd name="connsiteY117" fmla="*/ 102870 h 805815"/>
                      <a:gd name="connsiteX118" fmla="*/ 484346 w 660082"/>
                      <a:gd name="connsiteY118" fmla="*/ 98584 h 805815"/>
                      <a:gd name="connsiteX119" fmla="*/ 480060 w 660082"/>
                      <a:gd name="connsiteY119" fmla="*/ 94297 h 805815"/>
                      <a:gd name="connsiteX120" fmla="*/ 475774 w 660082"/>
                      <a:gd name="connsiteY120" fmla="*/ 90012 h 805815"/>
                      <a:gd name="connsiteX121" fmla="*/ 471488 w 660082"/>
                      <a:gd name="connsiteY121" fmla="*/ 85725 h 805815"/>
                      <a:gd name="connsiteX122" fmla="*/ 467201 w 660082"/>
                      <a:gd name="connsiteY122" fmla="*/ 81439 h 805815"/>
                      <a:gd name="connsiteX123" fmla="*/ 462915 w 660082"/>
                      <a:gd name="connsiteY123" fmla="*/ 77153 h 805815"/>
                      <a:gd name="connsiteX124" fmla="*/ 458629 w 660082"/>
                      <a:gd name="connsiteY124" fmla="*/ 72866 h 805815"/>
                      <a:gd name="connsiteX125" fmla="*/ 454342 w 660082"/>
                      <a:gd name="connsiteY125" fmla="*/ 68580 h 805815"/>
                      <a:gd name="connsiteX126" fmla="*/ 450056 w 660082"/>
                      <a:gd name="connsiteY126" fmla="*/ 64294 h 805815"/>
                      <a:gd name="connsiteX127" fmla="*/ 445770 w 660082"/>
                      <a:gd name="connsiteY127" fmla="*/ 60008 h 805815"/>
                      <a:gd name="connsiteX128" fmla="*/ 441484 w 660082"/>
                      <a:gd name="connsiteY128" fmla="*/ 55721 h 805815"/>
                      <a:gd name="connsiteX129" fmla="*/ 437198 w 660082"/>
                      <a:gd name="connsiteY129" fmla="*/ 55721 h 805815"/>
                      <a:gd name="connsiteX130" fmla="*/ 428625 w 660082"/>
                      <a:gd name="connsiteY130" fmla="*/ 51435 h 805815"/>
                      <a:gd name="connsiteX131" fmla="*/ 424339 w 660082"/>
                      <a:gd name="connsiteY131" fmla="*/ 47149 h 805815"/>
                      <a:gd name="connsiteX132" fmla="*/ 424339 w 660082"/>
                      <a:gd name="connsiteY132" fmla="*/ 47149 h 805815"/>
                      <a:gd name="connsiteX133" fmla="*/ 411480 w 660082"/>
                      <a:gd name="connsiteY133" fmla="*/ 38577 h 805815"/>
                      <a:gd name="connsiteX134" fmla="*/ 398621 w 660082"/>
                      <a:gd name="connsiteY134" fmla="*/ 30004 h 805815"/>
                      <a:gd name="connsiteX135" fmla="*/ 394335 w 660082"/>
                      <a:gd name="connsiteY135" fmla="*/ 30004 h 805815"/>
                      <a:gd name="connsiteX136" fmla="*/ 385763 w 660082"/>
                      <a:gd name="connsiteY136" fmla="*/ 25718 h 805815"/>
                      <a:gd name="connsiteX137" fmla="*/ 381476 w 660082"/>
                      <a:gd name="connsiteY137" fmla="*/ 25718 h 805815"/>
                      <a:gd name="connsiteX138" fmla="*/ 377190 w 660082"/>
                      <a:gd name="connsiteY138" fmla="*/ 21431 h 805815"/>
                      <a:gd name="connsiteX139" fmla="*/ 372904 w 660082"/>
                      <a:gd name="connsiteY139" fmla="*/ 21431 h 805815"/>
                      <a:gd name="connsiteX140" fmla="*/ 368617 w 660082"/>
                      <a:gd name="connsiteY140" fmla="*/ 17145 h 805815"/>
                      <a:gd name="connsiteX141" fmla="*/ 364331 w 660082"/>
                      <a:gd name="connsiteY141" fmla="*/ 17145 h 805815"/>
                      <a:gd name="connsiteX142" fmla="*/ 364331 w 660082"/>
                      <a:gd name="connsiteY142" fmla="*/ 17145 h 805815"/>
                      <a:gd name="connsiteX143" fmla="*/ 351473 w 660082"/>
                      <a:gd name="connsiteY143" fmla="*/ 12859 h 805815"/>
                      <a:gd name="connsiteX144" fmla="*/ 351473 w 660082"/>
                      <a:gd name="connsiteY144" fmla="*/ 12859 h 805815"/>
                      <a:gd name="connsiteX145" fmla="*/ 351473 w 660082"/>
                      <a:gd name="connsiteY145" fmla="*/ 12859 h 805815"/>
                      <a:gd name="connsiteX146" fmla="*/ 338614 w 660082"/>
                      <a:gd name="connsiteY146" fmla="*/ 8572 h 805815"/>
                      <a:gd name="connsiteX147" fmla="*/ 338614 w 660082"/>
                      <a:gd name="connsiteY147" fmla="*/ 8572 h 805815"/>
                      <a:gd name="connsiteX148" fmla="*/ 334328 w 660082"/>
                      <a:gd name="connsiteY148" fmla="*/ 8572 h 805815"/>
                      <a:gd name="connsiteX149" fmla="*/ 330041 w 660082"/>
                      <a:gd name="connsiteY149" fmla="*/ 8572 h 805815"/>
                      <a:gd name="connsiteX150" fmla="*/ 325755 w 660082"/>
                      <a:gd name="connsiteY150" fmla="*/ 8572 h 805815"/>
                      <a:gd name="connsiteX151" fmla="*/ 321469 w 660082"/>
                      <a:gd name="connsiteY151" fmla="*/ 8572 h 805815"/>
                      <a:gd name="connsiteX152" fmla="*/ 317183 w 660082"/>
                      <a:gd name="connsiteY152" fmla="*/ 8572 h 805815"/>
                      <a:gd name="connsiteX153" fmla="*/ 312896 w 660082"/>
                      <a:gd name="connsiteY153" fmla="*/ 8572 h 805815"/>
                      <a:gd name="connsiteX154" fmla="*/ 308610 w 660082"/>
                      <a:gd name="connsiteY154" fmla="*/ 8572 h 805815"/>
                      <a:gd name="connsiteX155" fmla="*/ 304324 w 660082"/>
                      <a:gd name="connsiteY155" fmla="*/ 8572 h 805815"/>
                      <a:gd name="connsiteX156" fmla="*/ 300038 w 660082"/>
                      <a:gd name="connsiteY156" fmla="*/ 8572 h 805815"/>
                      <a:gd name="connsiteX157" fmla="*/ 295751 w 660082"/>
                      <a:gd name="connsiteY157" fmla="*/ 8572 h 805815"/>
                      <a:gd name="connsiteX158" fmla="*/ 295751 w 660082"/>
                      <a:gd name="connsiteY158" fmla="*/ 8572 h 805815"/>
                      <a:gd name="connsiteX159" fmla="*/ 291465 w 660082"/>
                      <a:gd name="connsiteY159" fmla="*/ 8572 h 805815"/>
                      <a:gd name="connsiteX160" fmla="*/ 287179 w 660082"/>
                      <a:gd name="connsiteY160" fmla="*/ 8572 h 805815"/>
                      <a:gd name="connsiteX161" fmla="*/ 287179 w 660082"/>
                      <a:gd name="connsiteY161" fmla="*/ 8572 h 805815"/>
                      <a:gd name="connsiteX162" fmla="*/ 282892 w 660082"/>
                      <a:gd name="connsiteY162" fmla="*/ 8572 h 805815"/>
                      <a:gd name="connsiteX163" fmla="*/ 274320 w 660082"/>
                      <a:gd name="connsiteY163" fmla="*/ 8572 h 805815"/>
                      <a:gd name="connsiteX164" fmla="*/ 274320 w 660082"/>
                      <a:gd name="connsiteY164" fmla="*/ 8572 h 805815"/>
                      <a:gd name="connsiteX165" fmla="*/ 270034 w 660082"/>
                      <a:gd name="connsiteY165" fmla="*/ 8572 h 805815"/>
                      <a:gd name="connsiteX166" fmla="*/ 261461 w 660082"/>
                      <a:gd name="connsiteY166" fmla="*/ 8572 h 805815"/>
                      <a:gd name="connsiteX167" fmla="*/ 257175 w 660082"/>
                      <a:gd name="connsiteY167" fmla="*/ 8572 h 805815"/>
                      <a:gd name="connsiteX168" fmla="*/ 257175 w 660082"/>
                      <a:gd name="connsiteY168" fmla="*/ 8572 h 805815"/>
                      <a:gd name="connsiteX169" fmla="*/ 244316 w 660082"/>
                      <a:gd name="connsiteY169" fmla="*/ 8572 h 805815"/>
                      <a:gd name="connsiteX170" fmla="*/ 244316 w 660082"/>
                      <a:gd name="connsiteY170" fmla="*/ 8572 h 805815"/>
                      <a:gd name="connsiteX171" fmla="*/ 244316 w 660082"/>
                      <a:gd name="connsiteY171" fmla="*/ 8572 h 805815"/>
                      <a:gd name="connsiteX172" fmla="*/ 240030 w 660082"/>
                      <a:gd name="connsiteY172" fmla="*/ 8572 h 805815"/>
                      <a:gd name="connsiteX173" fmla="*/ 231458 w 660082"/>
                      <a:gd name="connsiteY173" fmla="*/ 8572 h 805815"/>
                      <a:gd name="connsiteX174" fmla="*/ 227171 w 660082"/>
                      <a:gd name="connsiteY174" fmla="*/ 8572 h 805815"/>
                      <a:gd name="connsiteX175" fmla="*/ 222885 w 660082"/>
                      <a:gd name="connsiteY175" fmla="*/ 8572 h 805815"/>
                      <a:gd name="connsiteX176" fmla="*/ 222885 w 660082"/>
                      <a:gd name="connsiteY176" fmla="*/ 8572 h 805815"/>
                      <a:gd name="connsiteX177" fmla="*/ 214313 w 660082"/>
                      <a:gd name="connsiteY177" fmla="*/ 12859 h 805815"/>
                      <a:gd name="connsiteX178" fmla="*/ 210026 w 660082"/>
                      <a:gd name="connsiteY178" fmla="*/ 12859 h 805815"/>
                      <a:gd name="connsiteX179" fmla="*/ 197167 w 660082"/>
                      <a:gd name="connsiteY179" fmla="*/ 17145 h 805815"/>
                      <a:gd name="connsiteX180" fmla="*/ 141446 w 660082"/>
                      <a:gd name="connsiteY180" fmla="*/ 0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0082" h="805815">
                        <a:moveTo>
                          <a:pt x="141446" y="0"/>
                        </a:moveTo>
                        <a:cubicBezTo>
                          <a:pt x="137160" y="0"/>
                          <a:pt x="137160" y="0"/>
                          <a:pt x="141446" y="0"/>
                        </a:cubicBezTo>
                        <a:lnTo>
                          <a:pt x="0" y="81439"/>
                        </a:lnTo>
                        <a:cubicBezTo>
                          <a:pt x="4286" y="81439"/>
                          <a:pt x="8573" y="77153"/>
                          <a:pt x="12859" y="77153"/>
                        </a:cubicBezTo>
                        <a:cubicBezTo>
                          <a:pt x="12859" y="77153"/>
                          <a:pt x="17145" y="77153"/>
                          <a:pt x="17145" y="77153"/>
                        </a:cubicBezTo>
                        <a:cubicBezTo>
                          <a:pt x="94298" y="42863"/>
                          <a:pt x="488633" y="767239"/>
                          <a:pt x="420053" y="805815"/>
                        </a:cubicBezTo>
                        <a:lnTo>
                          <a:pt x="420053" y="805815"/>
                        </a:lnTo>
                        <a:lnTo>
                          <a:pt x="420053" y="805815"/>
                        </a:lnTo>
                        <a:lnTo>
                          <a:pt x="450056" y="788670"/>
                        </a:lnTo>
                        <a:cubicBezTo>
                          <a:pt x="450056" y="788670"/>
                          <a:pt x="450056" y="788670"/>
                          <a:pt x="450056" y="788670"/>
                        </a:cubicBezTo>
                        <a:lnTo>
                          <a:pt x="450056" y="788670"/>
                        </a:lnTo>
                        <a:cubicBezTo>
                          <a:pt x="450056" y="788670"/>
                          <a:pt x="450056" y="788670"/>
                          <a:pt x="450056" y="788670"/>
                        </a:cubicBezTo>
                        <a:lnTo>
                          <a:pt x="591503" y="707232"/>
                        </a:lnTo>
                        <a:cubicBezTo>
                          <a:pt x="595789" y="702945"/>
                          <a:pt x="600075" y="702945"/>
                          <a:pt x="604361" y="698659"/>
                        </a:cubicBezTo>
                        <a:cubicBezTo>
                          <a:pt x="604361" y="698659"/>
                          <a:pt x="604361" y="698659"/>
                          <a:pt x="608648" y="694372"/>
                        </a:cubicBezTo>
                        <a:cubicBezTo>
                          <a:pt x="612934" y="690086"/>
                          <a:pt x="617220" y="685801"/>
                          <a:pt x="621506" y="685801"/>
                        </a:cubicBezTo>
                        <a:cubicBezTo>
                          <a:pt x="621506" y="685801"/>
                          <a:pt x="621506" y="685801"/>
                          <a:pt x="621506" y="685801"/>
                        </a:cubicBezTo>
                        <a:cubicBezTo>
                          <a:pt x="625792" y="681514"/>
                          <a:pt x="630079" y="677228"/>
                          <a:pt x="630079" y="672941"/>
                        </a:cubicBezTo>
                        <a:cubicBezTo>
                          <a:pt x="630079" y="672941"/>
                          <a:pt x="630079" y="672941"/>
                          <a:pt x="634365" y="668655"/>
                        </a:cubicBezTo>
                        <a:cubicBezTo>
                          <a:pt x="638651" y="664369"/>
                          <a:pt x="642938" y="660083"/>
                          <a:pt x="642938" y="655796"/>
                        </a:cubicBezTo>
                        <a:cubicBezTo>
                          <a:pt x="642938" y="655796"/>
                          <a:pt x="642938" y="655796"/>
                          <a:pt x="642938" y="655796"/>
                        </a:cubicBezTo>
                        <a:cubicBezTo>
                          <a:pt x="642938" y="655796"/>
                          <a:pt x="642938" y="655796"/>
                          <a:pt x="642938" y="655796"/>
                        </a:cubicBezTo>
                        <a:cubicBezTo>
                          <a:pt x="647224" y="651510"/>
                          <a:pt x="651510" y="642938"/>
                          <a:pt x="651510" y="638652"/>
                        </a:cubicBezTo>
                        <a:cubicBezTo>
                          <a:pt x="651510" y="638652"/>
                          <a:pt x="651510" y="638652"/>
                          <a:pt x="651510" y="638652"/>
                        </a:cubicBezTo>
                        <a:cubicBezTo>
                          <a:pt x="651510" y="638652"/>
                          <a:pt x="651510" y="638652"/>
                          <a:pt x="651510" y="638652"/>
                        </a:cubicBezTo>
                        <a:cubicBezTo>
                          <a:pt x="655796" y="634365"/>
                          <a:pt x="655796" y="630079"/>
                          <a:pt x="655796" y="625792"/>
                        </a:cubicBezTo>
                        <a:cubicBezTo>
                          <a:pt x="655796" y="625792"/>
                          <a:pt x="655796" y="625792"/>
                          <a:pt x="655796" y="625792"/>
                        </a:cubicBezTo>
                        <a:cubicBezTo>
                          <a:pt x="655796" y="625792"/>
                          <a:pt x="655796" y="621507"/>
                          <a:pt x="655796" y="621507"/>
                        </a:cubicBezTo>
                        <a:cubicBezTo>
                          <a:pt x="655796" y="617220"/>
                          <a:pt x="655796" y="617220"/>
                          <a:pt x="660083" y="612934"/>
                        </a:cubicBezTo>
                        <a:cubicBezTo>
                          <a:pt x="660083" y="612934"/>
                          <a:pt x="660083" y="612934"/>
                          <a:pt x="660083" y="608647"/>
                        </a:cubicBezTo>
                        <a:cubicBezTo>
                          <a:pt x="660083" y="608647"/>
                          <a:pt x="660083" y="604361"/>
                          <a:pt x="660083" y="604361"/>
                        </a:cubicBezTo>
                        <a:cubicBezTo>
                          <a:pt x="660083" y="600076"/>
                          <a:pt x="660083" y="600076"/>
                          <a:pt x="660083" y="595789"/>
                        </a:cubicBezTo>
                        <a:cubicBezTo>
                          <a:pt x="660083" y="595789"/>
                          <a:pt x="660083" y="591503"/>
                          <a:pt x="660083" y="591503"/>
                        </a:cubicBezTo>
                        <a:cubicBezTo>
                          <a:pt x="660083" y="591503"/>
                          <a:pt x="660083" y="587216"/>
                          <a:pt x="660083" y="587216"/>
                        </a:cubicBezTo>
                        <a:cubicBezTo>
                          <a:pt x="660083" y="582930"/>
                          <a:pt x="660083" y="582930"/>
                          <a:pt x="660083" y="578644"/>
                        </a:cubicBezTo>
                        <a:cubicBezTo>
                          <a:pt x="660083" y="578644"/>
                          <a:pt x="660083" y="574358"/>
                          <a:pt x="660083" y="574358"/>
                        </a:cubicBezTo>
                        <a:cubicBezTo>
                          <a:pt x="660083" y="574358"/>
                          <a:pt x="660083" y="570071"/>
                          <a:pt x="660083" y="570071"/>
                        </a:cubicBezTo>
                        <a:cubicBezTo>
                          <a:pt x="660083" y="570071"/>
                          <a:pt x="660083" y="565785"/>
                          <a:pt x="660083" y="565785"/>
                        </a:cubicBezTo>
                        <a:cubicBezTo>
                          <a:pt x="660083" y="565785"/>
                          <a:pt x="660083" y="561498"/>
                          <a:pt x="660083" y="561498"/>
                        </a:cubicBezTo>
                        <a:cubicBezTo>
                          <a:pt x="660083" y="561498"/>
                          <a:pt x="660083" y="557213"/>
                          <a:pt x="660083" y="557213"/>
                        </a:cubicBezTo>
                        <a:cubicBezTo>
                          <a:pt x="660083" y="557213"/>
                          <a:pt x="660083" y="552927"/>
                          <a:pt x="660083" y="552927"/>
                        </a:cubicBezTo>
                        <a:cubicBezTo>
                          <a:pt x="660083" y="552927"/>
                          <a:pt x="660083" y="552927"/>
                          <a:pt x="660083" y="548640"/>
                        </a:cubicBezTo>
                        <a:cubicBezTo>
                          <a:pt x="660083" y="544354"/>
                          <a:pt x="660083" y="544354"/>
                          <a:pt x="660083" y="540067"/>
                        </a:cubicBezTo>
                        <a:cubicBezTo>
                          <a:pt x="660083" y="540067"/>
                          <a:pt x="660083" y="535782"/>
                          <a:pt x="660083" y="535782"/>
                        </a:cubicBezTo>
                        <a:cubicBezTo>
                          <a:pt x="660083" y="535782"/>
                          <a:pt x="660083" y="535782"/>
                          <a:pt x="660083" y="535782"/>
                        </a:cubicBezTo>
                        <a:cubicBezTo>
                          <a:pt x="660083" y="531495"/>
                          <a:pt x="660083" y="527209"/>
                          <a:pt x="660083" y="522922"/>
                        </a:cubicBezTo>
                        <a:cubicBezTo>
                          <a:pt x="660083" y="522922"/>
                          <a:pt x="660083" y="522922"/>
                          <a:pt x="660083" y="522922"/>
                        </a:cubicBezTo>
                        <a:cubicBezTo>
                          <a:pt x="660083" y="518636"/>
                          <a:pt x="660083" y="514351"/>
                          <a:pt x="660083" y="510064"/>
                        </a:cubicBezTo>
                        <a:cubicBezTo>
                          <a:pt x="660083" y="510064"/>
                          <a:pt x="660083" y="510064"/>
                          <a:pt x="660083" y="505778"/>
                        </a:cubicBezTo>
                        <a:cubicBezTo>
                          <a:pt x="660083" y="505778"/>
                          <a:pt x="660083" y="501491"/>
                          <a:pt x="660083" y="501491"/>
                        </a:cubicBezTo>
                        <a:cubicBezTo>
                          <a:pt x="660083" y="501491"/>
                          <a:pt x="660083" y="497205"/>
                          <a:pt x="660083" y="497205"/>
                        </a:cubicBezTo>
                        <a:cubicBezTo>
                          <a:pt x="660083" y="497205"/>
                          <a:pt x="660083" y="492919"/>
                          <a:pt x="660083" y="492919"/>
                        </a:cubicBezTo>
                        <a:cubicBezTo>
                          <a:pt x="660083" y="492919"/>
                          <a:pt x="660083" y="488633"/>
                          <a:pt x="660083" y="488633"/>
                        </a:cubicBezTo>
                        <a:cubicBezTo>
                          <a:pt x="660083" y="488633"/>
                          <a:pt x="660083" y="484346"/>
                          <a:pt x="660083" y="484346"/>
                        </a:cubicBezTo>
                        <a:cubicBezTo>
                          <a:pt x="660083" y="480060"/>
                          <a:pt x="660083" y="480060"/>
                          <a:pt x="660083" y="475774"/>
                        </a:cubicBezTo>
                        <a:cubicBezTo>
                          <a:pt x="660083" y="475774"/>
                          <a:pt x="660083" y="471488"/>
                          <a:pt x="660083" y="471488"/>
                        </a:cubicBezTo>
                        <a:cubicBezTo>
                          <a:pt x="660083" y="471488"/>
                          <a:pt x="660083" y="471488"/>
                          <a:pt x="660083" y="471488"/>
                        </a:cubicBezTo>
                        <a:cubicBezTo>
                          <a:pt x="660083" y="467202"/>
                          <a:pt x="660083" y="462915"/>
                          <a:pt x="660083" y="458629"/>
                        </a:cubicBezTo>
                        <a:cubicBezTo>
                          <a:pt x="660083" y="458629"/>
                          <a:pt x="660083" y="458629"/>
                          <a:pt x="660083" y="458629"/>
                        </a:cubicBezTo>
                        <a:cubicBezTo>
                          <a:pt x="660083" y="458629"/>
                          <a:pt x="660083" y="458629"/>
                          <a:pt x="660083" y="454343"/>
                        </a:cubicBezTo>
                        <a:cubicBezTo>
                          <a:pt x="660083" y="450056"/>
                          <a:pt x="660083" y="445770"/>
                          <a:pt x="660083" y="441484"/>
                        </a:cubicBezTo>
                        <a:cubicBezTo>
                          <a:pt x="660083" y="441484"/>
                          <a:pt x="660083" y="441484"/>
                          <a:pt x="660083" y="437197"/>
                        </a:cubicBezTo>
                        <a:cubicBezTo>
                          <a:pt x="660083" y="437197"/>
                          <a:pt x="660083" y="432912"/>
                          <a:pt x="660083" y="432912"/>
                        </a:cubicBezTo>
                        <a:cubicBezTo>
                          <a:pt x="660083" y="428625"/>
                          <a:pt x="660083" y="428625"/>
                          <a:pt x="660083" y="424339"/>
                        </a:cubicBezTo>
                        <a:cubicBezTo>
                          <a:pt x="660083" y="424339"/>
                          <a:pt x="660083" y="420053"/>
                          <a:pt x="660083" y="420053"/>
                        </a:cubicBezTo>
                        <a:cubicBezTo>
                          <a:pt x="660083" y="415766"/>
                          <a:pt x="660083" y="415766"/>
                          <a:pt x="660083" y="411480"/>
                        </a:cubicBezTo>
                        <a:cubicBezTo>
                          <a:pt x="660083" y="411480"/>
                          <a:pt x="660083" y="407194"/>
                          <a:pt x="660083" y="407194"/>
                        </a:cubicBezTo>
                        <a:cubicBezTo>
                          <a:pt x="660083" y="407194"/>
                          <a:pt x="660083" y="402908"/>
                          <a:pt x="660083" y="402908"/>
                        </a:cubicBezTo>
                        <a:cubicBezTo>
                          <a:pt x="660083" y="398621"/>
                          <a:pt x="660083" y="398621"/>
                          <a:pt x="660083" y="394335"/>
                        </a:cubicBezTo>
                        <a:cubicBezTo>
                          <a:pt x="660083" y="394335"/>
                          <a:pt x="660083" y="394335"/>
                          <a:pt x="660083" y="390049"/>
                        </a:cubicBezTo>
                        <a:cubicBezTo>
                          <a:pt x="660083" y="385763"/>
                          <a:pt x="660083" y="385763"/>
                          <a:pt x="655796" y="381477"/>
                        </a:cubicBezTo>
                        <a:cubicBezTo>
                          <a:pt x="655796" y="381477"/>
                          <a:pt x="655796" y="377190"/>
                          <a:pt x="655796" y="377190"/>
                        </a:cubicBezTo>
                        <a:cubicBezTo>
                          <a:pt x="655796" y="377190"/>
                          <a:pt x="655796" y="377190"/>
                          <a:pt x="655796" y="377190"/>
                        </a:cubicBezTo>
                        <a:cubicBezTo>
                          <a:pt x="655796" y="372904"/>
                          <a:pt x="651510" y="368618"/>
                          <a:pt x="651510" y="360045"/>
                        </a:cubicBezTo>
                        <a:cubicBezTo>
                          <a:pt x="651510" y="360045"/>
                          <a:pt x="651510" y="360045"/>
                          <a:pt x="651510" y="360045"/>
                        </a:cubicBezTo>
                        <a:cubicBezTo>
                          <a:pt x="651510" y="360045"/>
                          <a:pt x="651510" y="360045"/>
                          <a:pt x="651510" y="355759"/>
                        </a:cubicBezTo>
                        <a:cubicBezTo>
                          <a:pt x="651510" y="351472"/>
                          <a:pt x="647224" y="347187"/>
                          <a:pt x="647224" y="342900"/>
                        </a:cubicBezTo>
                        <a:cubicBezTo>
                          <a:pt x="647224" y="342900"/>
                          <a:pt x="647224" y="342900"/>
                          <a:pt x="647224" y="338614"/>
                        </a:cubicBezTo>
                        <a:cubicBezTo>
                          <a:pt x="647224" y="338614"/>
                          <a:pt x="647224" y="334328"/>
                          <a:pt x="647224" y="334328"/>
                        </a:cubicBezTo>
                        <a:cubicBezTo>
                          <a:pt x="647224" y="330041"/>
                          <a:pt x="647224" y="330041"/>
                          <a:pt x="642938" y="325755"/>
                        </a:cubicBezTo>
                        <a:cubicBezTo>
                          <a:pt x="642938" y="325755"/>
                          <a:pt x="642938" y="321469"/>
                          <a:pt x="642938" y="321469"/>
                        </a:cubicBezTo>
                        <a:cubicBezTo>
                          <a:pt x="642938" y="321469"/>
                          <a:pt x="642938" y="317183"/>
                          <a:pt x="638651" y="317183"/>
                        </a:cubicBezTo>
                        <a:cubicBezTo>
                          <a:pt x="638651" y="317183"/>
                          <a:pt x="638651" y="312896"/>
                          <a:pt x="638651" y="312896"/>
                        </a:cubicBezTo>
                        <a:cubicBezTo>
                          <a:pt x="638651" y="308610"/>
                          <a:pt x="634365" y="308610"/>
                          <a:pt x="634365" y="304324"/>
                        </a:cubicBezTo>
                        <a:cubicBezTo>
                          <a:pt x="634365" y="304324"/>
                          <a:pt x="634365" y="300038"/>
                          <a:pt x="634365" y="300038"/>
                        </a:cubicBezTo>
                        <a:cubicBezTo>
                          <a:pt x="634365" y="300038"/>
                          <a:pt x="634365" y="300038"/>
                          <a:pt x="634365" y="300038"/>
                        </a:cubicBezTo>
                        <a:cubicBezTo>
                          <a:pt x="634365" y="295752"/>
                          <a:pt x="630079" y="291465"/>
                          <a:pt x="625792" y="287179"/>
                        </a:cubicBezTo>
                        <a:cubicBezTo>
                          <a:pt x="625792" y="287179"/>
                          <a:pt x="625792" y="287179"/>
                          <a:pt x="625792" y="287179"/>
                        </a:cubicBezTo>
                        <a:cubicBezTo>
                          <a:pt x="625792" y="287179"/>
                          <a:pt x="625792" y="282893"/>
                          <a:pt x="621506" y="282893"/>
                        </a:cubicBezTo>
                        <a:cubicBezTo>
                          <a:pt x="621506" y="278606"/>
                          <a:pt x="617220" y="274320"/>
                          <a:pt x="617220" y="274320"/>
                        </a:cubicBezTo>
                        <a:cubicBezTo>
                          <a:pt x="617220" y="274320"/>
                          <a:pt x="617220" y="274320"/>
                          <a:pt x="617220" y="274320"/>
                        </a:cubicBezTo>
                        <a:cubicBezTo>
                          <a:pt x="617220" y="270034"/>
                          <a:pt x="612934" y="270034"/>
                          <a:pt x="612934" y="265747"/>
                        </a:cubicBezTo>
                        <a:cubicBezTo>
                          <a:pt x="612934" y="261462"/>
                          <a:pt x="608648" y="261462"/>
                          <a:pt x="608648" y="257175"/>
                        </a:cubicBezTo>
                        <a:cubicBezTo>
                          <a:pt x="608648" y="257175"/>
                          <a:pt x="608648" y="257175"/>
                          <a:pt x="608648" y="257175"/>
                        </a:cubicBezTo>
                        <a:cubicBezTo>
                          <a:pt x="604361" y="248603"/>
                          <a:pt x="600075" y="240030"/>
                          <a:pt x="595789" y="235744"/>
                        </a:cubicBezTo>
                        <a:cubicBezTo>
                          <a:pt x="595789" y="235744"/>
                          <a:pt x="595789" y="235744"/>
                          <a:pt x="595789" y="235744"/>
                        </a:cubicBezTo>
                        <a:cubicBezTo>
                          <a:pt x="595789" y="235744"/>
                          <a:pt x="595789" y="235744"/>
                          <a:pt x="595789" y="235744"/>
                        </a:cubicBezTo>
                        <a:cubicBezTo>
                          <a:pt x="591503" y="227171"/>
                          <a:pt x="582930" y="214313"/>
                          <a:pt x="574358" y="205740"/>
                        </a:cubicBezTo>
                        <a:cubicBezTo>
                          <a:pt x="574358" y="205740"/>
                          <a:pt x="574358" y="205740"/>
                          <a:pt x="574358" y="205740"/>
                        </a:cubicBezTo>
                        <a:cubicBezTo>
                          <a:pt x="574358" y="205740"/>
                          <a:pt x="574358" y="205740"/>
                          <a:pt x="574358" y="201454"/>
                        </a:cubicBezTo>
                        <a:cubicBezTo>
                          <a:pt x="570071" y="192881"/>
                          <a:pt x="561499" y="184309"/>
                          <a:pt x="557213" y="175737"/>
                        </a:cubicBezTo>
                        <a:cubicBezTo>
                          <a:pt x="557213" y="175737"/>
                          <a:pt x="557213" y="175737"/>
                          <a:pt x="557213" y="175737"/>
                        </a:cubicBezTo>
                        <a:cubicBezTo>
                          <a:pt x="557213" y="175737"/>
                          <a:pt x="557213" y="175737"/>
                          <a:pt x="557213" y="175737"/>
                        </a:cubicBezTo>
                        <a:cubicBezTo>
                          <a:pt x="552926" y="171450"/>
                          <a:pt x="548640" y="167164"/>
                          <a:pt x="544354" y="158591"/>
                        </a:cubicBezTo>
                        <a:cubicBezTo>
                          <a:pt x="544354" y="158591"/>
                          <a:pt x="544354" y="158591"/>
                          <a:pt x="544354" y="158591"/>
                        </a:cubicBezTo>
                        <a:cubicBezTo>
                          <a:pt x="540067" y="154305"/>
                          <a:pt x="540067" y="150019"/>
                          <a:pt x="535781" y="150019"/>
                        </a:cubicBezTo>
                        <a:cubicBezTo>
                          <a:pt x="535781" y="150019"/>
                          <a:pt x="535781" y="150019"/>
                          <a:pt x="531495" y="145733"/>
                        </a:cubicBezTo>
                        <a:cubicBezTo>
                          <a:pt x="531495" y="145733"/>
                          <a:pt x="531495" y="145733"/>
                          <a:pt x="531495" y="145733"/>
                        </a:cubicBezTo>
                        <a:cubicBezTo>
                          <a:pt x="527209" y="141446"/>
                          <a:pt x="522923" y="137160"/>
                          <a:pt x="518636" y="132874"/>
                        </a:cubicBezTo>
                        <a:cubicBezTo>
                          <a:pt x="518636" y="132874"/>
                          <a:pt x="518636" y="132874"/>
                          <a:pt x="518636" y="132874"/>
                        </a:cubicBezTo>
                        <a:cubicBezTo>
                          <a:pt x="518636" y="132874"/>
                          <a:pt x="514350" y="128588"/>
                          <a:pt x="514350" y="128588"/>
                        </a:cubicBezTo>
                        <a:cubicBezTo>
                          <a:pt x="510064" y="124302"/>
                          <a:pt x="510064" y="124302"/>
                          <a:pt x="505778" y="120015"/>
                        </a:cubicBezTo>
                        <a:cubicBezTo>
                          <a:pt x="505778" y="120015"/>
                          <a:pt x="505778" y="120015"/>
                          <a:pt x="505778" y="120015"/>
                        </a:cubicBezTo>
                        <a:cubicBezTo>
                          <a:pt x="505778" y="120015"/>
                          <a:pt x="501491" y="115729"/>
                          <a:pt x="501491" y="115729"/>
                        </a:cubicBezTo>
                        <a:cubicBezTo>
                          <a:pt x="501491" y="115729"/>
                          <a:pt x="497205" y="111443"/>
                          <a:pt x="497205" y="111443"/>
                        </a:cubicBezTo>
                        <a:cubicBezTo>
                          <a:pt x="497205" y="111443"/>
                          <a:pt x="497205" y="111443"/>
                          <a:pt x="497205" y="111443"/>
                        </a:cubicBezTo>
                        <a:cubicBezTo>
                          <a:pt x="497205" y="111443"/>
                          <a:pt x="492919" y="107156"/>
                          <a:pt x="492919" y="107156"/>
                        </a:cubicBezTo>
                        <a:cubicBezTo>
                          <a:pt x="492919" y="107156"/>
                          <a:pt x="488633" y="102870"/>
                          <a:pt x="488633" y="102870"/>
                        </a:cubicBezTo>
                        <a:cubicBezTo>
                          <a:pt x="488633" y="102870"/>
                          <a:pt x="488633" y="102870"/>
                          <a:pt x="484346" y="98584"/>
                        </a:cubicBezTo>
                        <a:cubicBezTo>
                          <a:pt x="484346" y="98584"/>
                          <a:pt x="480060" y="94297"/>
                          <a:pt x="480060" y="94297"/>
                        </a:cubicBezTo>
                        <a:cubicBezTo>
                          <a:pt x="480060" y="94297"/>
                          <a:pt x="475774" y="90012"/>
                          <a:pt x="475774" y="90012"/>
                        </a:cubicBezTo>
                        <a:cubicBezTo>
                          <a:pt x="475774" y="90012"/>
                          <a:pt x="475774" y="90012"/>
                          <a:pt x="471488" y="85725"/>
                        </a:cubicBezTo>
                        <a:cubicBezTo>
                          <a:pt x="471488" y="85725"/>
                          <a:pt x="467201" y="81439"/>
                          <a:pt x="467201" y="81439"/>
                        </a:cubicBezTo>
                        <a:cubicBezTo>
                          <a:pt x="467201" y="81439"/>
                          <a:pt x="462915" y="77153"/>
                          <a:pt x="462915" y="77153"/>
                        </a:cubicBezTo>
                        <a:cubicBezTo>
                          <a:pt x="462915" y="77153"/>
                          <a:pt x="458629" y="77153"/>
                          <a:pt x="458629" y="72866"/>
                        </a:cubicBezTo>
                        <a:cubicBezTo>
                          <a:pt x="458629" y="72866"/>
                          <a:pt x="454342" y="68580"/>
                          <a:pt x="454342" y="68580"/>
                        </a:cubicBezTo>
                        <a:cubicBezTo>
                          <a:pt x="454342" y="68580"/>
                          <a:pt x="454342" y="68580"/>
                          <a:pt x="450056" y="64294"/>
                        </a:cubicBezTo>
                        <a:cubicBezTo>
                          <a:pt x="450056" y="64294"/>
                          <a:pt x="445770" y="60008"/>
                          <a:pt x="445770" y="60008"/>
                        </a:cubicBezTo>
                        <a:cubicBezTo>
                          <a:pt x="445770" y="60008"/>
                          <a:pt x="441484" y="55721"/>
                          <a:pt x="441484" y="55721"/>
                        </a:cubicBezTo>
                        <a:cubicBezTo>
                          <a:pt x="441484" y="55721"/>
                          <a:pt x="441484" y="55721"/>
                          <a:pt x="437198" y="55721"/>
                        </a:cubicBezTo>
                        <a:cubicBezTo>
                          <a:pt x="432911" y="55721"/>
                          <a:pt x="432911" y="51435"/>
                          <a:pt x="428625" y="51435"/>
                        </a:cubicBezTo>
                        <a:cubicBezTo>
                          <a:pt x="428625" y="51435"/>
                          <a:pt x="424339" y="47149"/>
                          <a:pt x="424339" y="47149"/>
                        </a:cubicBezTo>
                        <a:cubicBezTo>
                          <a:pt x="424339" y="47149"/>
                          <a:pt x="424339" y="47149"/>
                          <a:pt x="424339" y="47149"/>
                        </a:cubicBezTo>
                        <a:cubicBezTo>
                          <a:pt x="420053" y="42863"/>
                          <a:pt x="415766" y="42863"/>
                          <a:pt x="411480" y="38577"/>
                        </a:cubicBezTo>
                        <a:cubicBezTo>
                          <a:pt x="407194" y="34290"/>
                          <a:pt x="402908" y="34290"/>
                          <a:pt x="398621" y="30004"/>
                        </a:cubicBezTo>
                        <a:cubicBezTo>
                          <a:pt x="398621" y="30004"/>
                          <a:pt x="398621" y="30004"/>
                          <a:pt x="394335" y="30004"/>
                        </a:cubicBezTo>
                        <a:cubicBezTo>
                          <a:pt x="390049" y="30004"/>
                          <a:pt x="390049" y="25718"/>
                          <a:pt x="385763" y="25718"/>
                        </a:cubicBezTo>
                        <a:cubicBezTo>
                          <a:pt x="385763" y="25718"/>
                          <a:pt x="381476" y="25718"/>
                          <a:pt x="381476" y="25718"/>
                        </a:cubicBezTo>
                        <a:cubicBezTo>
                          <a:pt x="381476" y="25718"/>
                          <a:pt x="377190" y="25718"/>
                          <a:pt x="377190" y="21431"/>
                        </a:cubicBezTo>
                        <a:cubicBezTo>
                          <a:pt x="377190" y="21431"/>
                          <a:pt x="372904" y="21431"/>
                          <a:pt x="372904" y="21431"/>
                        </a:cubicBezTo>
                        <a:cubicBezTo>
                          <a:pt x="372904" y="21431"/>
                          <a:pt x="368617" y="21431"/>
                          <a:pt x="368617" y="17145"/>
                        </a:cubicBezTo>
                        <a:cubicBezTo>
                          <a:pt x="368617" y="17145"/>
                          <a:pt x="364331" y="17145"/>
                          <a:pt x="364331" y="17145"/>
                        </a:cubicBezTo>
                        <a:cubicBezTo>
                          <a:pt x="364331" y="17145"/>
                          <a:pt x="364331" y="17145"/>
                          <a:pt x="364331" y="17145"/>
                        </a:cubicBezTo>
                        <a:cubicBezTo>
                          <a:pt x="360045" y="17145"/>
                          <a:pt x="355759" y="12859"/>
                          <a:pt x="351473" y="12859"/>
                        </a:cubicBezTo>
                        <a:cubicBezTo>
                          <a:pt x="351473" y="12859"/>
                          <a:pt x="351473" y="12859"/>
                          <a:pt x="351473" y="12859"/>
                        </a:cubicBezTo>
                        <a:cubicBezTo>
                          <a:pt x="351473" y="12859"/>
                          <a:pt x="351473" y="12859"/>
                          <a:pt x="351473" y="12859"/>
                        </a:cubicBezTo>
                        <a:cubicBezTo>
                          <a:pt x="347186" y="12859"/>
                          <a:pt x="342900" y="8572"/>
                          <a:pt x="338614" y="8572"/>
                        </a:cubicBezTo>
                        <a:cubicBezTo>
                          <a:pt x="338614" y="8572"/>
                          <a:pt x="338614" y="8572"/>
                          <a:pt x="338614" y="8572"/>
                        </a:cubicBezTo>
                        <a:cubicBezTo>
                          <a:pt x="338614" y="8572"/>
                          <a:pt x="334328" y="8572"/>
                          <a:pt x="334328" y="8572"/>
                        </a:cubicBezTo>
                        <a:cubicBezTo>
                          <a:pt x="334328" y="8572"/>
                          <a:pt x="330041" y="8572"/>
                          <a:pt x="330041" y="8572"/>
                        </a:cubicBezTo>
                        <a:cubicBezTo>
                          <a:pt x="330041" y="8572"/>
                          <a:pt x="330041" y="8572"/>
                          <a:pt x="325755" y="8572"/>
                        </a:cubicBezTo>
                        <a:cubicBezTo>
                          <a:pt x="325755" y="8572"/>
                          <a:pt x="321469" y="8572"/>
                          <a:pt x="321469" y="8572"/>
                        </a:cubicBezTo>
                        <a:cubicBezTo>
                          <a:pt x="321469" y="8572"/>
                          <a:pt x="317183" y="8572"/>
                          <a:pt x="317183" y="8572"/>
                        </a:cubicBezTo>
                        <a:cubicBezTo>
                          <a:pt x="317183" y="8572"/>
                          <a:pt x="312896" y="8572"/>
                          <a:pt x="312896" y="8572"/>
                        </a:cubicBezTo>
                        <a:cubicBezTo>
                          <a:pt x="312896" y="8572"/>
                          <a:pt x="308610" y="8572"/>
                          <a:pt x="308610" y="8572"/>
                        </a:cubicBezTo>
                        <a:cubicBezTo>
                          <a:pt x="308610" y="8572"/>
                          <a:pt x="308610" y="8572"/>
                          <a:pt x="304324" y="8572"/>
                        </a:cubicBezTo>
                        <a:cubicBezTo>
                          <a:pt x="304324" y="8572"/>
                          <a:pt x="300038" y="8572"/>
                          <a:pt x="300038" y="8572"/>
                        </a:cubicBezTo>
                        <a:cubicBezTo>
                          <a:pt x="300038" y="8572"/>
                          <a:pt x="295751" y="8572"/>
                          <a:pt x="295751" y="8572"/>
                        </a:cubicBezTo>
                        <a:cubicBezTo>
                          <a:pt x="295751" y="8572"/>
                          <a:pt x="295751" y="8572"/>
                          <a:pt x="295751" y="8572"/>
                        </a:cubicBezTo>
                        <a:cubicBezTo>
                          <a:pt x="295751" y="8572"/>
                          <a:pt x="291465" y="8572"/>
                          <a:pt x="291465" y="8572"/>
                        </a:cubicBezTo>
                        <a:cubicBezTo>
                          <a:pt x="291465" y="8572"/>
                          <a:pt x="287179" y="8572"/>
                          <a:pt x="287179" y="8572"/>
                        </a:cubicBezTo>
                        <a:cubicBezTo>
                          <a:pt x="287179" y="8572"/>
                          <a:pt x="287179" y="8572"/>
                          <a:pt x="287179" y="8572"/>
                        </a:cubicBezTo>
                        <a:cubicBezTo>
                          <a:pt x="287179" y="8572"/>
                          <a:pt x="282892" y="8572"/>
                          <a:pt x="282892" y="8572"/>
                        </a:cubicBezTo>
                        <a:cubicBezTo>
                          <a:pt x="278606" y="8572"/>
                          <a:pt x="278606" y="8572"/>
                          <a:pt x="274320" y="8572"/>
                        </a:cubicBezTo>
                        <a:cubicBezTo>
                          <a:pt x="274320" y="8572"/>
                          <a:pt x="274320" y="8572"/>
                          <a:pt x="274320" y="8572"/>
                        </a:cubicBezTo>
                        <a:cubicBezTo>
                          <a:pt x="274320" y="8572"/>
                          <a:pt x="270034" y="8572"/>
                          <a:pt x="270034" y="8572"/>
                        </a:cubicBezTo>
                        <a:cubicBezTo>
                          <a:pt x="265748" y="8572"/>
                          <a:pt x="265748" y="8572"/>
                          <a:pt x="261461" y="8572"/>
                        </a:cubicBezTo>
                        <a:cubicBezTo>
                          <a:pt x="261461" y="8572"/>
                          <a:pt x="261461" y="8572"/>
                          <a:pt x="257175" y="8572"/>
                        </a:cubicBezTo>
                        <a:cubicBezTo>
                          <a:pt x="257175" y="8572"/>
                          <a:pt x="257175" y="8572"/>
                          <a:pt x="257175" y="8572"/>
                        </a:cubicBezTo>
                        <a:cubicBezTo>
                          <a:pt x="252889" y="8572"/>
                          <a:pt x="248603" y="8572"/>
                          <a:pt x="244316" y="8572"/>
                        </a:cubicBezTo>
                        <a:cubicBezTo>
                          <a:pt x="244316" y="8572"/>
                          <a:pt x="244316" y="8572"/>
                          <a:pt x="244316" y="8572"/>
                        </a:cubicBezTo>
                        <a:cubicBezTo>
                          <a:pt x="244316" y="8572"/>
                          <a:pt x="244316" y="8572"/>
                          <a:pt x="244316" y="8572"/>
                        </a:cubicBezTo>
                        <a:cubicBezTo>
                          <a:pt x="244316" y="8572"/>
                          <a:pt x="244316" y="8572"/>
                          <a:pt x="240030" y="8572"/>
                        </a:cubicBezTo>
                        <a:cubicBezTo>
                          <a:pt x="235744" y="8572"/>
                          <a:pt x="235744" y="8572"/>
                          <a:pt x="231458" y="8572"/>
                        </a:cubicBezTo>
                        <a:cubicBezTo>
                          <a:pt x="231458" y="8572"/>
                          <a:pt x="227171" y="8572"/>
                          <a:pt x="227171" y="8572"/>
                        </a:cubicBezTo>
                        <a:cubicBezTo>
                          <a:pt x="227171" y="8572"/>
                          <a:pt x="222885" y="8572"/>
                          <a:pt x="222885" y="8572"/>
                        </a:cubicBezTo>
                        <a:cubicBezTo>
                          <a:pt x="222885" y="8572"/>
                          <a:pt x="222885" y="8572"/>
                          <a:pt x="222885" y="8572"/>
                        </a:cubicBezTo>
                        <a:cubicBezTo>
                          <a:pt x="218599" y="8572"/>
                          <a:pt x="218599" y="8572"/>
                          <a:pt x="214313" y="12859"/>
                        </a:cubicBezTo>
                        <a:cubicBezTo>
                          <a:pt x="214313" y="12859"/>
                          <a:pt x="210026" y="12859"/>
                          <a:pt x="210026" y="12859"/>
                        </a:cubicBezTo>
                        <a:cubicBezTo>
                          <a:pt x="205740" y="12859"/>
                          <a:pt x="201454" y="17145"/>
                          <a:pt x="197167" y="17145"/>
                        </a:cubicBezTo>
                        <a:lnTo>
                          <a:pt x="141446" y="0"/>
                        </a:lnTo>
                        <a:close/>
                      </a:path>
                    </a:pathLst>
                  </a:custGeom>
                  <a:solidFill>
                    <a:srgbClr val="000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7" name="Freeform: Shape 306">
                    <a:extLst>
                      <a:ext uri="{FF2B5EF4-FFF2-40B4-BE49-F238E27FC236}">
                        <a16:creationId xmlns:a16="http://schemas.microsoft.com/office/drawing/2014/main" id="{F0BE2796-E4D2-9250-025B-DA5171D5FA05}"/>
                      </a:ext>
                    </a:extLst>
                  </p:cNvPr>
                  <p:cNvSpPr/>
                  <p:nvPr/>
                </p:nvSpPr>
                <p:spPr>
                  <a:xfrm>
                    <a:off x="9001124" y="11193910"/>
                    <a:ext cx="591502" cy="757928"/>
                  </a:xfrm>
                  <a:custGeom>
                    <a:avLst/>
                    <a:gdLst>
                      <a:gd name="connsiteX0" fmla="*/ 295751 w 591502"/>
                      <a:gd name="connsiteY0" fmla="*/ 40351 h 757928"/>
                      <a:gd name="connsiteX1" fmla="*/ 0 w 591502"/>
                      <a:gd name="connsiteY1" fmla="*/ 207514 h 757928"/>
                      <a:gd name="connsiteX2" fmla="*/ 295751 w 591502"/>
                      <a:gd name="connsiteY2" fmla="*/ 717578 h 757928"/>
                      <a:gd name="connsiteX3" fmla="*/ 591503 w 591502"/>
                      <a:gd name="connsiteY3" fmla="*/ 550414 h 757928"/>
                      <a:gd name="connsiteX4" fmla="*/ 295751 w 591502"/>
                      <a:gd name="connsiteY4" fmla="*/ 40351 h 75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502" h="757928">
                        <a:moveTo>
                          <a:pt x="295751" y="40351"/>
                        </a:moveTo>
                        <a:cubicBezTo>
                          <a:pt x="132874" y="-53947"/>
                          <a:pt x="0" y="23205"/>
                          <a:pt x="0" y="207514"/>
                        </a:cubicBezTo>
                        <a:cubicBezTo>
                          <a:pt x="0" y="396109"/>
                          <a:pt x="132874" y="623281"/>
                          <a:pt x="295751" y="717578"/>
                        </a:cubicBezTo>
                        <a:cubicBezTo>
                          <a:pt x="458629" y="811876"/>
                          <a:pt x="591503" y="734722"/>
                          <a:pt x="591503" y="550414"/>
                        </a:cubicBezTo>
                        <a:cubicBezTo>
                          <a:pt x="591503" y="361819"/>
                          <a:pt x="458629" y="134648"/>
                          <a:pt x="295751" y="40351"/>
                        </a:cubicBezTo>
                        <a:close/>
                      </a:path>
                    </a:pathLst>
                  </a:custGeom>
                  <a:solidFill>
                    <a:srgbClr val="211B1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8" name="Freeform: Shape 307">
                    <a:extLst>
                      <a:ext uri="{FF2B5EF4-FFF2-40B4-BE49-F238E27FC236}">
                        <a16:creationId xmlns:a16="http://schemas.microsoft.com/office/drawing/2014/main" id="{FE9A65D3-24D1-BC2E-34E5-02015F6F48D2}"/>
                      </a:ext>
                    </a:extLst>
                  </p:cNvPr>
                  <p:cNvSpPr/>
                  <p:nvPr/>
                </p:nvSpPr>
                <p:spPr>
                  <a:xfrm>
                    <a:off x="9129712" y="11372832"/>
                    <a:ext cx="308609" cy="395798"/>
                  </a:xfrm>
                  <a:custGeom>
                    <a:avLst/>
                    <a:gdLst>
                      <a:gd name="connsiteX0" fmla="*/ 154305 w 308609"/>
                      <a:gd name="connsiteY0" fmla="*/ 20020 h 395798"/>
                      <a:gd name="connsiteX1" fmla="*/ 0 w 308609"/>
                      <a:gd name="connsiteY1" fmla="*/ 110031 h 395798"/>
                      <a:gd name="connsiteX2" fmla="*/ 154305 w 308609"/>
                      <a:gd name="connsiteY2" fmla="*/ 375779 h 395798"/>
                      <a:gd name="connsiteX3" fmla="*/ 308610 w 308609"/>
                      <a:gd name="connsiteY3" fmla="*/ 285767 h 395798"/>
                      <a:gd name="connsiteX4" fmla="*/ 154305 w 308609"/>
                      <a:gd name="connsiteY4" fmla="*/ 20020 h 39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09" h="395798">
                        <a:moveTo>
                          <a:pt x="154305" y="20020"/>
                        </a:moveTo>
                        <a:cubicBezTo>
                          <a:pt x="68580" y="-27129"/>
                          <a:pt x="0" y="11448"/>
                          <a:pt x="0" y="110031"/>
                        </a:cubicBezTo>
                        <a:cubicBezTo>
                          <a:pt x="0" y="208615"/>
                          <a:pt x="68580" y="328630"/>
                          <a:pt x="154305" y="375779"/>
                        </a:cubicBezTo>
                        <a:cubicBezTo>
                          <a:pt x="240030" y="422928"/>
                          <a:pt x="308610" y="384351"/>
                          <a:pt x="308610" y="285767"/>
                        </a:cubicBezTo>
                        <a:cubicBezTo>
                          <a:pt x="308610" y="187183"/>
                          <a:pt x="240030" y="67168"/>
                          <a:pt x="154305" y="20020"/>
                        </a:cubicBezTo>
                        <a:close/>
                      </a:path>
                    </a:pathLst>
                  </a:custGeom>
                  <a:solidFill>
                    <a:srgbClr val="F4B10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9" name="Freeform: Shape 308">
                    <a:extLst>
                      <a:ext uri="{FF2B5EF4-FFF2-40B4-BE49-F238E27FC236}">
                        <a16:creationId xmlns:a16="http://schemas.microsoft.com/office/drawing/2014/main" id="{E4C67D5C-879F-25CA-1EF8-E65FEB7A8E99}"/>
                      </a:ext>
                    </a:extLst>
                  </p:cNvPr>
                  <p:cNvSpPr/>
                  <p:nvPr/>
                </p:nvSpPr>
                <p:spPr>
                  <a:xfrm>
                    <a:off x="9271158" y="11551443"/>
                    <a:ext cx="85725" cy="102869"/>
                  </a:xfrm>
                  <a:custGeom>
                    <a:avLst/>
                    <a:gdLst>
                      <a:gd name="connsiteX0" fmla="*/ 47149 w 85725"/>
                      <a:gd name="connsiteY0" fmla="*/ 51435 h 102869"/>
                      <a:gd name="connsiteX1" fmla="*/ 47149 w 85725"/>
                      <a:gd name="connsiteY1" fmla="*/ 51435 h 102869"/>
                      <a:gd name="connsiteX2" fmla="*/ 47149 w 85725"/>
                      <a:gd name="connsiteY2" fmla="*/ 51435 h 102869"/>
                      <a:gd name="connsiteX3" fmla="*/ 47149 w 85725"/>
                      <a:gd name="connsiteY3" fmla="*/ 47149 h 102869"/>
                      <a:gd name="connsiteX4" fmla="*/ 47149 w 85725"/>
                      <a:gd name="connsiteY4" fmla="*/ 47149 h 102869"/>
                      <a:gd name="connsiteX5" fmla="*/ 47149 w 85725"/>
                      <a:gd name="connsiteY5" fmla="*/ 47149 h 102869"/>
                      <a:gd name="connsiteX6" fmla="*/ 47149 w 85725"/>
                      <a:gd name="connsiteY6" fmla="*/ 47149 h 102869"/>
                      <a:gd name="connsiteX7" fmla="*/ 47149 w 85725"/>
                      <a:gd name="connsiteY7" fmla="*/ 47149 h 102869"/>
                      <a:gd name="connsiteX8" fmla="*/ 47149 w 85725"/>
                      <a:gd name="connsiteY8" fmla="*/ 42863 h 102869"/>
                      <a:gd name="connsiteX9" fmla="*/ 47149 w 85725"/>
                      <a:gd name="connsiteY9" fmla="*/ 38576 h 102869"/>
                      <a:gd name="connsiteX10" fmla="*/ 47149 w 85725"/>
                      <a:gd name="connsiteY10" fmla="*/ 34290 h 102869"/>
                      <a:gd name="connsiteX11" fmla="*/ 47149 w 85725"/>
                      <a:gd name="connsiteY11" fmla="*/ 34290 h 102869"/>
                      <a:gd name="connsiteX12" fmla="*/ 47149 w 85725"/>
                      <a:gd name="connsiteY12" fmla="*/ 34290 h 102869"/>
                      <a:gd name="connsiteX13" fmla="*/ 47149 w 85725"/>
                      <a:gd name="connsiteY13" fmla="*/ 34290 h 102869"/>
                      <a:gd name="connsiteX14" fmla="*/ 47149 w 85725"/>
                      <a:gd name="connsiteY14" fmla="*/ 30004 h 102869"/>
                      <a:gd name="connsiteX15" fmla="*/ 47149 w 85725"/>
                      <a:gd name="connsiteY15" fmla="*/ 25718 h 102869"/>
                      <a:gd name="connsiteX16" fmla="*/ 47149 w 85725"/>
                      <a:gd name="connsiteY16" fmla="*/ 25718 h 102869"/>
                      <a:gd name="connsiteX17" fmla="*/ 47149 w 85725"/>
                      <a:gd name="connsiteY17" fmla="*/ 25718 h 102869"/>
                      <a:gd name="connsiteX18" fmla="*/ 47149 w 85725"/>
                      <a:gd name="connsiteY18" fmla="*/ 25718 h 102869"/>
                      <a:gd name="connsiteX19" fmla="*/ 47149 w 85725"/>
                      <a:gd name="connsiteY19" fmla="*/ 25718 h 102869"/>
                      <a:gd name="connsiteX20" fmla="*/ 47149 w 85725"/>
                      <a:gd name="connsiteY20" fmla="*/ 25718 h 102869"/>
                      <a:gd name="connsiteX21" fmla="*/ 47149 w 85725"/>
                      <a:gd name="connsiteY21" fmla="*/ 25718 h 102869"/>
                      <a:gd name="connsiteX22" fmla="*/ 47149 w 85725"/>
                      <a:gd name="connsiteY22" fmla="*/ 21431 h 102869"/>
                      <a:gd name="connsiteX23" fmla="*/ 47149 w 85725"/>
                      <a:gd name="connsiteY23" fmla="*/ 17145 h 102869"/>
                      <a:gd name="connsiteX24" fmla="*/ 47149 w 85725"/>
                      <a:gd name="connsiteY24" fmla="*/ 12859 h 102869"/>
                      <a:gd name="connsiteX25" fmla="*/ 47149 w 85725"/>
                      <a:gd name="connsiteY25" fmla="*/ 12859 h 102869"/>
                      <a:gd name="connsiteX26" fmla="*/ 47149 w 85725"/>
                      <a:gd name="connsiteY26" fmla="*/ 12859 h 102869"/>
                      <a:gd name="connsiteX27" fmla="*/ 42863 w 85725"/>
                      <a:gd name="connsiteY27" fmla="*/ 8572 h 102869"/>
                      <a:gd name="connsiteX28" fmla="*/ 38576 w 85725"/>
                      <a:gd name="connsiteY28" fmla="*/ 4287 h 102869"/>
                      <a:gd name="connsiteX29" fmla="*/ 38576 w 85725"/>
                      <a:gd name="connsiteY29" fmla="*/ 4287 h 102869"/>
                      <a:gd name="connsiteX30" fmla="*/ 38576 w 85725"/>
                      <a:gd name="connsiteY30" fmla="*/ 4287 h 102869"/>
                      <a:gd name="connsiteX31" fmla="*/ 38576 w 85725"/>
                      <a:gd name="connsiteY31" fmla="*/ 0 h 102869"/>
                      <a:gd name="connsiteX32" fmla="*/ 38576 w 85725"/>
                      <a:gd name="connsiteY32" fmla="*/ 0 h 102869"/>
                      <a:gd name="connsiteX33" fmla="*/ 38576 w 85725"/>
                      <a:gd name="connsiteY33" fmla="*/ 0 h 102869"/>
                      <a:gd name="connsiteX34" fmla="*/ 38576 w 85725"/>
                      <a:gd name="connsiteY34" fmla="*/ 0 h 102869"/>
                      <a:gd name="connsiteX35" fmla="*/ 38576 w 85725"/>
                      <a:gd name="connsiteY35" fmla="*/ 0 h 102869"/>
                      <a:gd name="connsiteX36" fmla="*/ 38576 w 85725"/>
                      <a:gd name="connsiteY36" fmla="*/ 0 h 102869"/>
                      <a:gd name="connsiteX37" fmla="*/ 38576 w 85725"/>
                      <a:gd name="connsiteY37" fmla="*/ 0 h 102869"/>
                      <a:gd name="connsiteX38" fmla="*/ 38576 w 85725"/>
                      <a:gd name="connsiteY38" fmla="*/ 0 h 102869"/>
                      <a:gd name="connsiteX39" fmla="*/ 38576 w 85725"/>
                      <a:gd name="connsiteY39" fmla="*/ 0 h 102869"/>
                      <a:gd name="connsiteX40" fmla="*/ 38576 w 85725"/>
                      <a:gd name="connsiteY40" fmla="*/ 0 h 102869"/>
                      <a:gd name="connsiteX41" fmla="*/ 38576 w 85725"/>
                      <a:gd name="connsiteY41" fmla="*/ 0 h 102869"/>
                      <a:gd name="connsiteX42" fmla="*/ 38576 w 85725"/>
                      <a:gd name="connsiteY42" fmla="*/ 0 h 102869"/>
                      <a:gd name="connsiteX43" fmla="*/ 38576 w 85725"/>
                      <a:gd name="connsiteY43" fmla="*/ 0 h 102869"/>
                      <a:gd name="connsiteX44" fmla="*/ 38576 w 85725"/>
                      <a:gd name="connsiteY44" fmla="*/ 0 h 102869"/>
                      <a:gd name="connsiteX45" fmla="*/ 38576 w 85725"/>
                      <a:gd name="connsiteY45" fmla="*/ 0 h 102869"/>
                      <a:gd name="connsiteX46" fmla="*/ 38576 w 85725"/>
                      <a:gd name="connsiteY46" fmla="*/ 0 h 102869"/>
                      <a:gd name="connsiteX47" fmla="*/ 38576 w 85725"/>
                      <a:gd name="connsiteY47" fmla="*/ 0 h 102869"/>
                      <a:gd name="connsiteX48" fmla="*/ 38576 w 85725"/>
                      <a:gd name="connsiteY48" fmla="*/ 0 h 102869"/>
                      <a:gd name="connsiteX49" fmla="*/ 38576 w 85725"/>
                      <a:gd name="connsiteY49" fmla="*/ 0 h 102869"/>
                      <a:gd name="connsiteX50" fmla="*/ 38576 w 85725"/>
                      <a:gd name="connsiteY50" fmla="*/ 0 h 102869"/>
                      <a:gd name="connsiteX51" fmla="*/ 38576 w 85725"/>
                      <a:gd name="connsiteY51" fmla="*/ 0 h 102869"/>
                      <a:gd name="connsiteX52" fmla="*/ 38576 w 85725"/>
                      <a:gd name="connsiteY52" fmla="*/ 0 h 102869"/>
                      <a:gd name="connsiteX53" fmla="*/ 38576 w 85725"/>
                      <a:gd name="connsiteY53" fmla="*/ 0 h 102869"/>
                      <a:gd name="connsiteX54" fmla="*/ 38576 w 85725"/>
                      <a:gd name="connsiteY54" fmla="*/ 0 h 102869"/>
                      <a:gd name="connsiteX55" fmla="*/ 38576 w 85725"/>
                      <a:gd name="connsiteY55" fmla="*/ 0 h 102869"/>
                      <a:gd name="connsiteX56" fmla="*/ 38576 w 85725"/>
                      <a:gd name="connsiteY56" fmla="*/ 0 h 102869"/>
                      <a:gd name="connsiteX57" fmla="*/ 38576 w 85725"/>
                      <a:gd name="connsiteY57" fmla="*/ 0 h 102869"/>
                      <a:gd name="connsiteX58" fmla="*/ 38576 w 85725"/>
                      <a:gd name="connsiteY58" fmla="*/ 0 h 102869"/>
                      <a:gd name="connsiteX59" fmla="*/ 38576 w 85725"/>
                      <a:gd name="connsiteY59" fmla="*/ 0 h 102869"/>
                      <a:gd name="connsiteX60" fmla="*/ 38576 w 85725"/>
                      <a:gd name="connsiteY60" fmla="*/ 0 h 102869"/>
                      <a:gd name="connsiteX61" fmla="*/ 38576 w 85725"/>
                      <a:gd name="connsiteY61" fmla="*/ 0 h 102869"/>
                      <a:gd name="connsiteX62" fmla="*/ 38576 w 85725"/>
                      <a:gd name="connsiteY62" fmla="*/ 0 h 102869"/>
                      <a:gd name="connsiteX63" fmla="*/ 38576 w 85725"/>
                      <a:gd name="connsiteY63" fmla="*/ 0 h 102869"/>
                      <a:gd name="connsiteX64" fmla="*/ 34290 w 85725"/>
                      <a:gd name="connsiteY64" fmla="*/ 0 h 102869"/>
                      <a:gd name="connsiteX65" fmla="*/ 30004 w 85725"/>
                      <a:gd name="connsiteY65" fmla="*/ 0 h 102869"/>
                      <a:gd name="connsiteX66" fmla="*/ 30004 w 85725"/>
                      <a:gd name="connsiteY66" fmla="*/ 0 h 102869"/>
                      <a:gd name="connsiteX67" fmla="*/ 30004 w 85725"/>
                      <a:gd name="connsiteY67" fmla="*/ 0 h 102869"/>
                      <a:gd name="connsiteX68" fmla="*/ 25717 w 85725"/>
                      <a:gd name="connsiteY68" fmla="*/ 0 h 102869"/>
                      <a:gd name="connsiteX69" fmla="*/ 21431 w 85725"/>
                      <a:gd name="connsiteY69" fmla="*/ 0 h 102869"/>
                      <a:gd name="connsiteX70" fmla="*/ 0 w 85725"/>
                      <a:gd name="connsiteY70" fmla="*/ 12859 h 102869"/>
                      <a:gd name="connsiteX71" fmla="*/ 4286 w 85725"/>
                      <a:gd name="connsiteY71" fmla="*/ 8572 h 102869"/>
                      <a:gd name="connsiteX72" fmla="*/ 4286 w 85725"/>
                      <a:gd name="connsiteY72" fmla="*/ 8572 h 102869"/>
                      <a:gd name="connsiteX73" fmla="*/ 12859 w 85725"/>
                      <a:gd name="connsiteY73" fmla="*/ 8572 h 102869"/>
                      <a:gd name="connsiteX74" fmla="*/ 12859 w 85725"/>
                      <a:gd name="connsiteY74" fmla="*/ 8572 h 102869"/>
                      <a:gd name="connsiteX75" fmla="*/ 21431 w 85725"/>
                      <a:gd name="connsiteY75" fmla="*/ 8572 h 102869"/>
                      <a:gd name="connsiteX76" fmla="*/ 21431 w 85725"/>
                      <a:gd name="connsiteY76" fmla="*/ 8572 h 102869"/>
                      <a:gd name="connsiteX77" fmla="*/ 30004 w 85725"/>
                      <a:gd name="connsiteY77" fmla="*/ 12859 h 102869"/>
                      <a:gd name="connsiteX78" fmla="*/ 38576 w 85725"/>
                      <a:gd name="connsiteY78" fmla="*/ 17145 h 102869"/>
                      <a:gd name="connsiteX79" fmla="*/ 38576 w 85725"/>
                      <a:gd name="connsiteY79" fmla="*/ 17145 h 102869"/>
                      <a:gd name="connsiteX80" fmla="*/ 47149 w 85725"/>
                      <a:gd name="connsiteY80" fmla="*/ 25718 h 102869"/>
                      <a:gd name="connsiteX81" fmla="*/ 47149 w 85725"/>
                      <a:gd name="connsiteY81" fmla="*/ 25718 h 102869"/>
                      <a:gd name="connsiteX82" fmla="*/ 55721 w 85725"/>
                      <a:gd name="connsiteY82" fmla="*/ 34290 h 102869"/>
                      <a:gd name="connsiteX83" fmla="*/ 55721 w 85725"/>
                      <a:gd name="connsiteY83" fmla="*/ 34290 h 102869"/>
                      <a:gd name="connsiteX84" fmla="*/ 60007 w 85725"/>
                      <a:gd name="connsiteY84" fmla="*/ 42863 h 102869"/>
                      <a:gd name="connsiteX85" fmla="*/ 60007 w 85725"/>
                      <a:gd name="connsiteY85" fmla="*/ 42863 h 102869"/>
                      <a:gd name="connsiteX86" fmla="*/ 64294 w 85725"/>
                      <a:gd name="connsiteY86" fmla="*/ 51435 h 102869"/>
                      <a:gd name="connsiteX87" fmla="*/ 64294 w 85725"/>
                      <a:gd name="connsiteY87" fmla="*/ 51435 h 102869"/>
                      <a:gd name="connsiteX88" fmla="*/ 68580 w 85725"/>
                      <a:gd name="connsiteY88" fmla="*/ 60007 h 102869"/>
                      <a:gd name="connsiteX89" fmla="*/ 68580 w 85725"/>
                      <a:gd name="connsiteY89" fmla="*/ 60007 h 102869"/>
                      <a:gd name="connsiteX90" fmla="*/ 72866 w 85725"/>
                      <a:gd name="connsiteY90" fmla="*/ 68580 h 102869"/>
                      <a:gd name="connsiteX91" fmla="*/ 72866 w 85725"/>
                      <a:gd name="connsiteY91" fmla="*/ 68580 h 102869"/>
                      <a:gd name="connsiteX92" fmla="*/ 72866 w 85725"/>
                      <a:gd name="connsiteY92" fmla="*/ 77153 h 102869"/>
                      <a:gd name="connsiteX93" fmla="*/ 72866 w 85725"/>
                      <a:gd name="connsiteY93" fmla="*/ 85725 h 102869"/>
                      <a:gd name="connsiteX94" fmla="*/ 72866 w 85725"/>
                      <a:gd name="connsiteY94" fmla="*/ 85725 h 102869"/>
                      <a:gd name="connsiteX95" fmla="*/ 68580 w 85725"/>
                      <a:gd name="connsiteY95" fmla="*/ 94298 h 102869"/>
                      <a:gd name="connsiteX96" fmla="*/ 68580 w 85725"/>
                      <a:gd name="connsiteY96" fmla="*/ 94298 h 102869"/>
                      <a:gd name="connsiteX97" fmla="*/ 64294 w 85725"/>
                      <a:gd name="connsiteY97" fmla="*/ 98583 h 102869"/>
                      <a:gd name="connsiteX98" fmla="*/ 64294 w 85725"/>
                      <a:gd name="connsiteY98" fmla="*/ 98583 h 102869"/>
                      <a:gd name="connsiteX99" fmla="*/ 60007 w 85725"/>
                      <a:gd name="connsiteY99" fmla="*/ 102870 h 102869"/>
                      <a:gd name="connsiteX100" fmla="*/ 81438 w 85725"/>
                      <a:gd name="connsiteY100" fmla="*/ 90012 h 102869"/>
                      <a:gd name="connsiteX101" fmla="*/ 85725 w 85725"/>
                      <a:gd name="connsiteY101" fmla="*/ 85725 h 102869"/>
                      <a:gd name="connsiteX102" fmla="*/ 85725 w 85725"/>
                      <a:gd name="connsiteY102" fmla="*/ 85725 h 102869"/>
                      <a:gd name="connsiteX103" fmla="*/ 85725 w 85725"/>
                      <a:gd name="connsiteY103" fmla="*/ 85725 h 102869"/>
                      <a:gd name="connsiteX104" fmla="*/ 85725 w 85725"/>
                      <a:gd name="connsiteY104" fmla="*/ 81438 h 102869"/>
                      <a:gd name="connsiteX105" fmla="*/ 85725 w 85725"/>
                      <a:gd name="connsiteY105" fmla="*/ 81438 h 102869"/>
                      <a:gd name="connsiteX106" fmla="*/ 85725 w 85725"/>
                      <a:gd name="connsiteY106" fmla="*/ 81438 h 102869"/>
                      <a:gd name="connsiteX107" fmla="*/ 85725 w 85725"/>
                      <a:gd name="connsiteY107" fmla="*/ 77153 h 102869"/>
                      <a:gd name="connsiteX108" fmla="*/ 85725 w 85725"/>
                      <a:gd name="connsiteY108" fmla="*/ 72866 h 102869"/>
                      <a:gd name="connsiteX109" fmla="*/ 85725 w 85725"/>
                      <a:gd name="connsiteY109" fmla="*/ 68580 h 102869"/>
                      <a:gd name="connsiteX110" fmla="*/ 85725 w 85725"/>
                      <a:gd name="connsiteY110" fmla="*/ 68580 h 102869"/>
                      <a:gd name="connsiteX111" fmla="*/ 85725 w 85725"/>
                      <a:gd name="connsiteY111" fmla="*/ 68580 h 102869"/>
                      <a:gd name="connsiteX112" fmla="*/ 85725 w 85725"/>
                      <a:gd name="connsiteY112" fmla="*/ 68580 h 102869"/>
                      <a:gd name="connsiteX113" fmla="*/ 85725 w 85725"/>
                      <a:gd name="connsiteY113" fmla="*/ 68580 h 102869"/>
                      <a:gd name="connsiteX114" fmla="*/ 85725 w 85725"/>
                      <a:gd name="connsiteY114" fmla="*/ 68580 h 102869"/>
                      <a:gd name="connsiteX115" fmla="*/ 47149 w 85725"/>
                      <a:gd name="connsiteY115" fmla="*/ 51435 h 102869"/>
                      <a:gd name="connsiteX116" fmla="*/ 47149 w 85725"/>
                      <a:gd name="connsiteY116" fmla="*/ 51435 h 102869"/>
                      <a:gd name="connsiteX117" fmla="*/ 47149 w 85725"/>
                      <a:gd name="connsiteY117" fmla="*/ 51435 h 102869"/>
                      <a:gd name="connsiteX118" fmla="*/ 47149 w 85725"/>
                      <a:gd name="connsiteY118" fmla="*/ 51435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85725" h="102869">
                        <a:moveTo>
                          <a:pt x="47149" y="51435"/>
                        </a:moveTo>
                        <a:cubicBezTo>
                          <a:pt x="47149" y="51435"/>
                          <a:pt x="47149" y="51435"/>
                          <a:pt x="47149" y="51435"/>
                        </a:cubicBezTo>
                        <a:cubicBezTo>
                          <a:pt x="47149" y="51435"/>
                          <a:pt x="47149" y="51435"/>
                          <a:pt x="47149" y="51435"/>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2863"/>
                        </a:cubicBezTo>
                        <a:cubicBezTo>
                          <a:pt x="47149" y="42863"/>
                          <a:pt x="47149" y="42863"/>
                          <a:pt x="47149" y="38576"/>
                        </a:cubicBezTo>
                        <a:cubicBezTo>
                          <a:pt x="47149" y="38576"/>
                          <a:pt x="47149" y="38576"/>
                          <a:pt x="47149" y="34290"/>
                        </a:cubicBezTo>
                        <a:cubicBezTo>
                          <a:pt x="47149" y="34290"/>
                          <a:pt x="47149" y="34290"/>
                          <a:pt x="47149" y="34290"/>
                        </a:cubicBezTo>
                        <a:cubicBezTo>
                          <a:pt x="47149" y="34290"/>
                          <a:pt x="47149" y="34290"/>
                          <a:pt x="47149" y="34290"/>
                        </a:cubicBezTo>
                        <a:cubicBezTo>
                          <a:pt x="47149" y="34290"/>
                          <a:pt x="47149" y="34290"/>
                          <a:pt x="47149" y="34290"/>
                        </a:cubicBezTo>
                        <a:cubicBezTo>
                          <a:pt x="47149" y="34290"/>
                          <a:pt x="47149" y="34290"/>
                          <a:pt x="47149" y="30004"/>
                        </a:cubicBezTo>
                        <a:cubicBezTo>
                          <a:pt x="47149" y="30004"/>
                          <a:pt x="47149" y="30004"/>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1431"/>
                        </a:cubicBezTo>
                        <a:cubicBezTo>
                          <a:pt x="47149" y="21431"/>
                          <a:pt x="47149" y="21431"/>
                          <a:pt x="47149" y="17145"/>
                        </a:cubicBezTo>
                        <a:cubicBezTo>
                          <a:pt x="47149" y="17145"/>
                          <a:pt x="47149" y="17145"/>
                          <a:pt x="47149" y="12859"/>
                        </a:cubicBezTo>
                        <a:cubicBezTo>
                          <a:pt x="47149" y="12859"/>
                          <a:pt x="47149" y="12859"/>
                          <a:pt x="47149" y="12859"/>
                        </a:cubicBezTo>
                        <a:cubicBezTo>
                          <a:pt x="47149" y="12859"/>
                          <a:pt x="47149" y="12859"/>
                          <a:pt x="47149" y="12859"/>
                        </a:cubicBezTo>
                        <a:cubicBezTo>
                          <a:pt x="47149" y="12859"/>
                          <a:pt x="42863" y="8572"/>
                          <a:pt x="42863" y="8572"/>
                        </a:cubicBezTo>
                        <a:cubicBezTo>
                          <a:pt x="42863" y="8572"/>
                          <a:pt x="42863" y="4287"/>
                          <a:pt x="38576" y="4287"/>
                        </a:cubicBezTo>
                        <a:cubicBezTo>
                          <a:pt x="38576" y="4287"/>
                          <a:pt x="38576" y="4287"/>
                          <a:pt x="38576" y="4287"/>
                        </a:cubicBezTo>
                        <a:cubicBezTo>
                          <a:pt x="38576" y="4287"/>
                          <a:pt x="38576" y="4287"/>
                          <a:pt x="38576" y="4287"/>
                        </a:cubicBezTo>
                        <a:cubicBezTo>
                          <a:pt x="38576" y="4287"/>
                          <a:pt x="38576" y="4287"/>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4290" y="0"/>
                        </a:cubicBezTo>
                        <a:cubicBezTo>
                          <a:pt x="34290" y="0"/>
                          <a:pt x="34290" y="0"/>
                          <a:pt x="30004" y="0"/>
                        </a:cubicBezTo>
                        <a:cubicBezTo>
                          <a:pt x="30004" y="0"/>
                          <a:pt x="30004" y="0"/>
                          <a:pt x="30004" y="0"/>
                        </a:cubicBezTo>
                        <a:cubicBezTo>
                          <a:pt x="30004" y="0"/>
                          <a:pt x="30004" y="0"/>
                          <a:pt x="30004" y="0"/>
                        </a:cubicBezTo>
                        <a:cubicBezTo>
                          <a:pt x="30004" y="0"/>
                          <a:pt x="30004" y="0"/>
                          <a:pt x="25717" y="0"/>
                        </a:cubicBezTo>
                        <a:cubicBezTo>
                          <a:pt x="25717" y="0"/>
                          <a:pt x="21431" y="0"/>
                          <a:pt x="21431" y="0"/>
                        </a:cubicBezTo>
                        <a:lnTo>
                          <a:pt x="0" y="12859"/>
                        </a:lnTo>
                        <a:cubicBezTo>
                          <a:pt x="0" y="12859"/>
                          <a:pt x="4286" y="12859"/>
                          <a:pt x="4286" y="8572"/>
                        </a:cubicBezTo>
                        <a:cubicBezTo>
                          <a:pt x="4286" y="8572"/>
                          <a:pt x="4286" y="8572"/>
                          <a:pt x="4286" y="8572"/>
                        </a:cubicBezTo>
                        <a:cubicBezTo>
                          <a:pt x="8572" y="8572"/>
                          <a:pt x="8572" y="8572"/>
                          <a:pt x="12859" y="8572"/>
                        </a:cubicBezTo>
                        <a:cubicBezTo>
                          <a:pt x="12859" y="8572"/>
                          <a:pt x="12859" y="8572"/>
                          <a:pt x="12859" y="8572"/>
                        </a:cubicBezTo>
                        <a:cubicBezTo>
                          <a:pt x="17145" y="8572"/>
                          <a:pt x="17145" y="8572"/>
                          <a:pt x="21431" y="8572"/>
                        </a:cubicBezTo>
                        <a:cubicBezTo>
                          <a:pt x="21431" y="8572"/>
                          <a:pt x="21431" y="8572"/>
                          <a:pt x="21431" y="8572"/>
                        </a:cubicBezTo>
                        <a:cubicBezTo>
                          <a:pt x="25717" y="8572"/>
                          <a:pt x="25717" y="12859"/>
                          <a:pt x="30004" y="12859"/>
                        </a:cubicBezTo>
                        <a:cubicBezTo>
                          <a:pt x="34290" y="12859"/>
                          <a:pt x="34290" y="17145"/>
                          <a:pt x="38576" y="17145"/>
                        </a:cubicBezTo>
                        <a:cubicBezTo>
                          <a:pt x="38576" y="17145"/>
                          <a:pt x="38576" y="17145"/>
                          <a:pt x="38576" y="17145"/>
                        </a:cubicBezTo>
                        <a:cubicBezTo>
                          <a:pt x="42863" y="21431"/>
                          <a:pt x="42863" y="21431"/>
                          <a:pt x="47149" y="25718"/>
                        </a:cubicBezTo>
                        <a:cubicBezTo>
                          <a:pt x="47149" y="25718"/>
                          <a:pt x="47149" y="25718"/>
                          <a:pt x="47149" y="25718"/>
                        </a:cubicBezTo>
                        <a:cubicBezTo>
                          <a:pt x="51435" y="30004"/>
                          <a:pt x="51435" y="30004"/>
                          <a:pt x="55721" y="34290"/>
                        </a:cubicBezTo>
                        <a:cubicBezTo>
                          <a:pt x="55721" y="34290"/>
                          <a:pt x="55721" y="34290"/>
                          <a:pt x="55721" y="34290"/>
                        </a:cubicBezTo>
                        <a:cubicBezTo>
                          <a:pt x="60007" y="38576"/>
                          <a:pt x="60007" y="38576"/>
                          <a:pt x="60007" y="42863"/>
                        </a:cubicBezTo>
                        <a:cubicBezTo>
                          <a:pt x="60007" y="42863"/>
                          <a:pt x="60007" y="42863"/>
                          <a:pt x="60007" y="42863"/>
                        </a:cubicBezTo>
                        <a:cubicBezTo>
                          <a:pt x="60007" y="47149"/>
                          <a:pt x="64294" y="51435"/>
                          <a:pt x="64294" y="51435"/>
                        </a:cubicBezTo>
                        <a:cubicBezTo>
                          <a:pt x="64294" y="51435"/>
                          <a:pt x="64294" y="51435"/>
                          <a:pt x="64294" y="51435"/>
                        </a:cubicBezTo>
                        <a:cubicBezTo>
                          <a:pt x="64294" y="55721"/>
                          <a:pt x="68580" y="60007"/>
                          <a:pt x="68580" y="60007"/>
                        </a:cubicBezTo>
                        <a:cubicBezTo>
                          <a:pt x="68580" y="60007"/>
                          <a:pt x="68580" y="60007"/>
                          <a:pt x="68580" y="60007"/>
                        </a:cubicBezTo>
                        <a:cubicBezTo>
                          <a:pt x="68580" y="64294"/>
                          <a:pt x="68580" y="68580"/>
                          <a:pt x="72866" y="68580"/>
                        </a:cubicBezTo>
                        <a:cubicBezTo>
                          <a:pt x="72866" y="68580"/>
                          <a:pt x="72866" y="68580"/>
                          <a:pt x="72866" y="68580"/>
                        </a:cubicBezTo>
                        <a:cubicBezTo>
                          <a:pt x="72866" y="72866"/>
                          <a:pt x="72866" y="77153"/>
                          <a:pt x="72866" y="77153"/>
                        </a:cubicBezTo>
                        <a:cubicBezTo>
                          <a:pt x="72866" y="81438"/>
                          <a:pt x="72866" y="81438"/>
                          <a:pt x="72866" y="85725"/>
                        </a:cubicBezTo>
                        <a:cubicBezTo>
                          <a:pt x="72866" y="85725"/>
                          <a:pt x="72866" y="85725"/>
                          <a:pt x="72866" y="85725"/>
                        </a:cubicBezTo>
                        <a:cubicBezTo>
                          <a:pt x="72866" y="90012"/>
                          <a:pt x="72866" y="90012"/>
                          <a:pt x="68580" y="94298"/>
                        </a:cubicBezTo>
                        <a:cubicBezTo>
                          <a:pt x="68580" y="94298"/>
                          <a:pt x="68580" y="94298"/>
                          <a:pt x="68580" y="94298"/>
                        </a:cubicBezTo>
                        <a:cubicBezTo>
                          <a:pt x="68580" y="94298"/>
                          <a:pt x="68580" y="98583"/>
                          <a:pt x="64294" y="98583"/>
                        </a:cubicBezTo>
                        <a:cubicBezTo>
                          <a:pt x="64294" y="98583"/>
                          <a:pt x="64294" y="98583"/>
                          <a:pt x="64294" y="98583"/>
                        </a:cubicBezTo>
                        <a:cubicBezTo>
                          <a:pt x="64294" y="98583"/>
                          <a:pt x="60007" y="102870"/>
                          <a:pt x="60007" y="102870"/>
                        </a:cubicBezTo>
                        <a:lnTo>
                          <a:pt x="81438" y="90012"/>
                        </a:lnTo>
                        <a:cubicBezTo>
                          <a:pt x="81438" y="90012"/>
                          <a:pt x="85725" y="85725"/>
                          <a:pt x="85725" y="85725"/>
                        </a:cubicBezTo>
                        <a:cubicBezTo>
                          <a:pt x="85725" y="85725"/>
                          <a:pt x="85725" y="85725"/>
                          <a:pt x="85725" y="85725"/>
                        </a:cubicBezTo>
                        <a:cubicBezTo>
                          <a:pt x="85725" y="85725"/>
                          <a:pt x="85725" y="85725"/>
                          <a:pt x="85725" y="85725"/>
                        </a:cubicBezTo>
                        <a:cubicBezTo>
                          <a:pt x="85725" y="85725"/>
                          <a:pt x="85725" y="85725"/>
                          <a:pt x="85725" y="81438"/>
                        </a:cubicBezTo>
                        <a:cubicBezTo>
                          <a:pt x="85725" y="81438"/>
                          <a:pt x="85725" y="81438"/>
                          <a:pt x="85725" y="81438"/>
                        </a:cubicBezTo>
                        <a:cubicBezTo>
                          <a:pt x="85725" y="81438"/>
                          <a:pt x="85725" y="81438"/>
                          <a:pt x="85725" y="81438"/>
                        </a:cubicBezTo>
                        <a:cubicBezTo>
                          <a:pt x="85725" y="81438"/>
                          <a:pt x="85725" y="81438"/>
                          <a:pt x="85725" y="77153"/>
                        </a:cubicBezTo>
                        <a:cubicBezTo>
                          <a:pt x="85725" y="77153"/>
                          <a:pt x="85725" y="77153"/>
                          <a:pt x="85725" y="72866"/>
                        </a:cubicBezTo>
                        <a:cubicBezTo>
                          <a:pt x="85725" y="72866"/>
                          <a:pt x="85725" y="72866"/>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47149" y="60007"/>
                          <a:pt x="47149" y="60007"/>
                          <a:pt x="47149" y="51435"/>
                        </a:cubicBezTo>
                        <a:cubicBezTo>
                          <a:pt x="47149" y="55721"/>
                          <a:pt x="47149" y="55721"/>
                          <a:pt x="47149" y="51435"/>
                        </a:cubicBezTo>
                        <a:cubicBezTo>
                          <a:pt x="47149" y="55721"/>
                          <a:pt x="47149" y="55721"/>
                          <a:pt x="47149" y="51435"/>
                        </a:cubicBezTo>
                        <a:cubicBezTo>
                          <a:pt x="47149" y="55721"/>
                          <a:pt x="47149" y="55721"/>
                          <a:pt x="47149" y="51435"/>
                        </a:cubicBezTo>
                        <a:close/>
                      </a:path>
                    </a:pathLst>
                  </a:custGeom>
                  <a:solidFill>
                    <a:srgbClr val="E89D0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10" name="Freeform: Shape 309">
                    <a:extLst>
                      <a:ext uri="{FF2B5EF4-FFF2-40B4-BE49-F238E27FC236}">
                        <a16:creationId xmlns:a16="http://schemas.microsoft.com/office/drawing/2014/main" id="{B7AA30C4-9CAC-85F7-0715-2E465B470C0A}"/>
                      </a:ext>
                    </a:extLst>
                  </p:cNvPr>
                  <p:cNvSpPr/>
                  <p:nvPr/>
                </p:nvSpPr>
                <p:spPr>
                  <a:xfrm>
                    <a:off x="9206864" y="11541370"/>
                    <a:ext cx="85725" cy="110156"/>
                  </a:xfrm>
                  <a:custGeom>
                    <a:avLst/>
                    <a:gdLst>
                      <a:gd name="connsiteX0" fmla="*/ 42863 w 85725"/>
                      <a:gd name="connsiteY0" fmla="*/ 5786 h 110156"/>
                      <a:gd name="connsiteX1" fmla="*/ 0 w 85725"/>
                      <a:gd name="connsiteY1" fmla="*/ 31504 h 110156"/>
                      <a:gd name="connsiteX2" fmla="*/ 42863 w 85725"/>
                      <a:gd name="connsiteY2" fmla="*/ 104371 h 110156"/>
                      <a:gd name="connsiteX3" fmla="*/ 85725 w 85725"/>
                      <a:gd name="connsiteY3" fmla="*/ 78653 h 110156"/>
                      <a:gd name="connsiteX4" fmla="*/ 42863 w 85725"/>
                      <a:gd name="connsiteY4" fmla="*/ 5786 h 11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10156">
                        <a:moveTo>
                          <a:pt x="42863" y="5786"/>
                        </a:moveTo>
                        <a:cubicBezTo>
                          <a:pt x="21431" y="-7072"/>
                          <a:pt x="0" y="1500"/>
                          <a:pt x="0" y="31504"/>
                        </a:cubicBezTo>
                        <a:cubicBezTo>
                          <a:pt x="0" y="57222"/>
                          <a:pt x="17145" y="91511"/>
                          <a:pt x="42863" y="104371"/>
                        </a:cubicBezTo>
                        <a:cubicBezTo>
                          <a:pt x="64294" y="117229"/>
                          <a:pt x="85725" y="108656"/>
                          <a:pt x="85725" y="78653"/>
                        </a:cubicBezTo>
                        <a:cubicBezTo>
                          <a:pt x="85725" y="52935"/>
                          <a:pt x="68580" y="18645"/>
                          <a:pt x="42863" y="5786"/>
                        </a:cubicBezTo>
                        <a:close/>
                      </a:path>
                    </a:pathLst>
                  </a:custGeom>
                  <a:solidFill>
                    <a:srgbClr val="FFC41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62" name="Graphic 4">
                  <a:extLst>
                    <a:ext uri="{FF2B5EF4-FFF2-40B4-BE49-F238E27FC236}">
                      <a16:creationId xmlns:a16="http://schemas.microsoft.com/office/drawing/2014/main" id="{0F41DD73-D3FF-2E3D-A0EF-9C576892F7BD}"/>
                    </a:ext>
                  </a:extLst>
                </p:cNvPr>
                <p:cNvGrpSpPr/>
                <p:nvPr/>
              </p:nvGrpSpPr>
              <p:grpSpPr>
                <a:xfrm>
                  <a:off x="7745253" y="10076973"/>
                  <a:ext cx="2164556" cy="1495901"/>
                  <a:chOff x="7745253" y="10076973"/>
                  <a:chExt cx="2164556" cy="1495901"/>
                </a:xfrm>
                <a:solidFill>
                  <a:srgbClr val="000000"/>
                </a:solidFill>
              </p:grpSpPr>
              <p:sp>
                <p:nvSpPr>
                  <p:cNvPr id="302" name="Freeform: Shape 301">
                    <a:extLst>
                      <a:ext uri="{FF2B5EF4-FFF2-40B4-BE49-F238E27FC236}">
                        <a16:creationId xmlns:a16="http://schemas.microsoft.com/office/drawing/2014/main" id="{FFE19473-CE47-DE1C-6C2A-FA99B4C03710}"/>
                      </a:ext>
                    </a:extLst>
                  </p:cNvPr>
                  <p:cNvSpPr/>
                  <p:nvPr/>
                </p:nvSpPr>
                <p:spPr>
                  <a:xfrm>
                    <a:off x="7745253" y="10076973"/>
                    <a:ext cx="985837" cy="570070"/>
                  </a:xfrm>
                  <a:custGeom>
                    <a:avLst/>
                    <a:gdLst>
                      <a:gd name="connsiteX0" fmla="*/ 0 w 985837"/>
                      <a:gd name="connsiteY0" fmla="*/ 432911 h 570070"/>
                      <a:gd name="connsiteX1" fmla="*/ 745807 w 985837"/>
                      <a:gd name="connsiteY1" fmla="*/ 0 h 570070"/>
                      <a:gd name="connsiteX2" fmla="*/ 985838 w 985837"/>
                      <a:gd name="connsiteY2" fmla="*/ 137160 h 570070"/>
                      <a:gd name="connsiteX3" fmla="*/ 240030 w 985837"/>
                      <a:gd name="connsiteY3" fmla="*/ 570071 h 570070"/>
                    </a:gdLst>
                    <a:ahLst/>
                    <a:cxnLst>
                      <a:cxn ang="0">
                        <a:pos x="connsiteX0" y="connsiteY0"/>
                      </a:cxn>
                      <a:cxn ang="0">
                        <a:pos x="connsiteX1" y="connsiteY1"/>
                      </a:cxn>
                      <a:cxn ang="0">
                        <a:pos x="connsiteX2" y="connsiteY2"/>
                      </a:cxn>
                      <a:cxn ang="0">
                        <a:pos x="connsiteX3" y="connsiteY3"/>
                      </a:cxn>
                    </a:cxnLst>
                    <a:rect l="l" t="t" r="r" b="b"/>
                    <a:pathLst>
                      <a:path w="985837" h="570070">
                        <a:moveTo>
                          <a:pt x="0" y="432911"/>
                        </a:moveTo>
                        <a:lnTo>
                          <a:pt x="745807" y="0"/>
                        </a:lnTo>
                        <a:lnTo>
                          <a:pt x="985838" y="137160"/>
                        </a:lnTo>
                        <a:lnTo>
                          <a:pt x="240030" y="570071"/>
                        </a:ln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3" name="Freeform: Shape 302">
                    <a:extLst>
                      <a:ext uri="{FF2B5EF4-FFF2-40B4-BE49-F238E27FC236}">
                        <a16:creationId xmlns:a16="http://schemas.microsoft.com/office/drawing/2014/main" id="{D18DDE0F-E054-3CA3-0D42-10545C0C966F}"/>
                      </a:ext>
                    </a:extLst>
                  </p:cNvPr>
                  <p:cNvSpPr/>
                  <p:nvPr/>
                </p:nvSpPr>
                <p:spPr>
                  <a:xfrm>
                    <a:off x="7985283" y="10214133"/>
                    <a:ext cx="1924526" cy="1358741"/>
                  </a:xfrm>
                  <a:custGeom>
                    <a:avLst/>
                    <a:gdLst>
                      <a:gd name="connsiteX0" fmla="*/ 0 w 1924526"/>
                      <a:gd name="connsiteY0" fmla="*/ 432911 h 1358741"/>
                      <a:gd name="connsiteX1" fmla="*/ 745808 w 1924526"/>
                      <a:gd name="connsiteY1" fmla="*/ 0 h 1358741"/>
                      <a:gd name="connsiteX2" fmla="*/ 1924526 w 1924526"/>
                      <a:gd name="connsiteY2" fmla="*/ 925830 h 1358741"/>
                      <a:gd name="connsiteX3" fmla="*/ 1178719 w 1924526"/>
                      <a:gd name="connsiteY3" fmla="*/ 1358741 h 1358741"/>
                    </a:gdLst>
                    <a:ahLst/>
                    <a:cxnLst>
                      <a:cxn ang="0">
                        <a:pos x="connsiteX0" y="connsiteY0"/>
                      </a:cxn>
                      <a:cxn ang="0">
                        <a:pos x="connsiteX1" y="connsiteY1"/>
                      </a:cxn>
                      <a:cxn ang="0">
                        <a:pos x="connsiteX2" y="connsiteY2"/>
                      </a:cxn>
                      <a:cxn ang="0">
                        <a:pos x="connsiteX3" y="connsiteY3"/>
                      </a:cxn>
                    </a:cxnLst>
                    <a:rect l="l" t="t" r="r" b="b"/>
                    <a:pathLst>
                      <a:path w="1924526" h="1358741">
                        <a:moveTo>
                          <a:pt x="0" y="432911"/>
                        </a:moveTo>
                        <a:lnTo>
                          <a:pt x="745808" y="0"/>
                        </a:lnTo>
                        <a:lnTo>
                          <a:pt x="1924526" y="925830"/>
                        </a:lnTo>
                        <a:lnTo>
                          <a:pt x="1178719" y="1358741"/>
                        </a:lnTo>
                        <a:close/>
                      </a:path>
                    </a:pathLst>
                  </a:custGeom>
                  <a:solidFill>
                    <a:srgbClr val="14789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4" name="Freeform: Shape 303">
                    <a:extLst>
                      <a:ext uri="{FF2B5EF4-FFF2-40B4-BE49-F238E27FC236}">
                        <a16:creationId xmlns:a16="http://schemas.microsoft.com/office/drawing/2014/main" id="{E2DD579C-3CCD-E737-A170-2D93552255B4}"/>
                      </a:ext>
                    </a:extLst>
                  </p:cNvPr>
                  <p:cNvSpPr/>
                  <p:nvPr/>
                </p:nvSpPr>
                <p:spPr>
                  <a:xfrm>
                    <a:off x="8731091" y="10214133"/>
                    <a:ext cx="1178718" cy="1358741"/>
                  </a:xfrm>
                  <a:custGeom>
                    <a:avLst/>
                    <a:gdLst>
                      <a:gd name="connsiteX0" fmla="*/ 0 w 1178718"/>
                      <a:gd name="connsiteY0" fmla="*/ 1037272 h 1358741"/>
                      <a:gd name="connsiteX1" fmla="*/ 0 w 1178718"/>
                      <a:gd name="connsiteY1" fmla="*/ 0 h 1358741"/>
                      <a:gd name="connsiteX2" fmla="*/ 1178719 w 1178718"/>
                      <a:gd name="connsiteY2" fmla="*/ 925830 h 1358741"/>
                      <a:gd name="connsiteX3" fmla="*/ 432911 w 1178718"/>
                      <a:gd name="connsiteY3" fmla="*/ 1358741 h 1358741"/>
                    </a:gdLst>
                    <a:ahLst/>
                    <a:cxnLst>
                      <a:cxn ang="0">
                        <a:pos x="connsiteX0" y="connsiteY0"/>
                      </a:cxn>
                      <a:cxn ang="0">
                        <a:pos x="connsiteX1" y="connsiteY1"/>
                      </a:cxn>
                      <a:cxn ang="0">
                        <a:pos x="connsiteX2" y="connsiteY2"/>
                      </a:cxn>
                      <a:cxn ang="0">
                        <a:pos x="connsiteX3" y="connsiteY3"/>
                      </a:cxn>
                    </a:cxnLst>
                    <a:rect l="l" t="t" r="r" b="b"/>
                    <a:pathLst>
                      <a:path w="1178718" h="1358741">
                        <a:moveTo>
                          <a:pt x="0" y="1037272"/>
                        </a:moveTo>
                        <a:lnTo>
                          <a:pt x="0" y="0"/>
                        </a:lnTo>
                        <a:lnTo>
                          <a:pt x="1178719" y="925830"/>
                        </a:lnTo>
                        <a:lnTo>
                          <a:pt x="432911" y="1358741"/>
                        </a:lnTo>
                        <a:close/>
                      </a:path>
                    </a:pathLst>
                  </a:custGeom>
                  <a:solidFill>
                    <a:srgbClr val="1989A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5" name="Freeform: Shape 304">
                    <a:extLst>
                      <a:ext uri="{FF2B5EF4-FFF2-40B4-BE49-F238E27FC236}">
                        <a16:creationId xmlns:a16="http://schemas.microsoft.com/office/drawing/2014/main" id="{A07E313B-11A3-F923-20DE-4A53176749C8}"/>
                      </a:ext>
                    </a:extLst>
                  </p:cNvPr>
                  <p:cNvSpPr/>
                  <p:nvPr/>
                </p:nvSpPr>
                <p:spPr>
                  <a:xfrm>
                    <a:off x="7985283" y="10214133"/>
                    <a:ext cx="1920240" cy="1358741"/>
                  </a:xfrm>
                  <a:custGeom>
                    <a:avLst/>
                    <a:gdLst>
                      <a:gd name="connsiteX0" fmla="*/ 1165860 w 1920240"/>
                      <a:gd name="connsiteY0" fmla="*/ 1324451 h 1358741"/>
                      <a:gd name="connsiteX1" fmla="*/ 47149 w 1920240"/>
                      <a:gd name="connsiteY1" fmla="*/ 445770 h 1358741"/>
                      <a:gd name="connsiteX2" fmla="*/ 754380 w 1920240"/>
                      <a:gd name="connsiteY2" fmla="*/ 34290 h 1358741"/>
                      <a:gd name="connsiteX3" fmla="*/ 1873091 w 1920240"/>
                      <a:gd name="connsiteY3" fmla="*/ 912971 h 1358741"/>
                      <a:gd name="connsiteX4" fmla="*/ 1165860 w 1920240"/>
                      <a:gd name="connsiteY4" fmla="*/ 1324451 h 1358741"/>
                      <a:gd name="connsiteX5" fmla="*/ 1165860 w 1920240"/>
                      <a:gd name="connsiteY5" fmla="*/ 1324451 h 1358741"/>
                      <a:gd name="connsiteX6" fmla="*/ 745808 w 1920240"/>
                      <a:gd name="connsiteY6" fmla="*/ 0 h 1358741"/>
                      <a:gd name="connsiteX7" fmla="*/ 0 w 1920240"/>
                      <a:gd name="connsiteY7" fmla="*/ 432911 h 1358741"/>
                      <a:gd name="connsiteX8" fmla="*/ 1174433 w 1920240"/>
                      <a:gd name="connsiteY8" fmla="*/ 1358741 h 1358741"/>
                      <a:gd name="connsiteX9" fmla="*/ 1920240 w 1920240"/>
                      <a:gd name="connsiteY9" fmla="*/ 925830 h 1358741"/>
                      <a:gd name="connsiteX10" fmla="*/ 745808 w 1920240"/>
                      <a:gd name="connsiteY10" fmla="*/ 0 h 135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0240" h="1358741">
                        <a:moveTo>
                          <a:pt x="1165860" y="1324451"/>
                        </a:moveTo>
                        <a:lnTo>
                          <a:pt x="47149" y="445770"/>
                        </a:lnTo>
                        <a:lnTo>
                          <a:pt x="754380" y="34290"/>
                        </a:lnTo>
                        <a:lnTo>
                          <a:pt x="1873091" y="912971"/>
                        </a:lnTo>
                        <a:lnTo>
                          <a:pt x="1165860" y="1324451"/>
                        </a:lnTo>
                        <a:lnTo>
                          <a:pt x="1165860" y="1324451"/>
                        </a:lnTo>
                        <a:close/>
                        <a:moveTo>
                          <a:pt x="745808" y="0"/>
                        </a:moveTo>
                        <a:lnTo>
                          <a:pt x="0" y="432911"/>
                        </a:lnTo>
                        <a:lnTo>
                          <a:pt x="1174433" y="1358741"/>
                        </a:lnTo>
                        <a:lnTo>
                          <a:pt x="1920240" y="925830"/>
                        </a:lnTo>
                        <a:lnTo>
                          <a:pt x="745808" y="0"/>
                        </a:ln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63" name="Graphic 4">
                  <a:extLst>
                    <a:ext uri="{FF2B5EF4-FFF2-40B4-BE49-F238E27FC236}">
                      <a16:creationId xmlns:a16="http://schemas.microsoft.com/office/drawing/2014/main" id="{E0F47330-AFEF-1B5C-419C-5F9B6FE5A586}"/>
                    </a:ext>
                  </a:extLst>
                </p:cNvPr>
                <p:cNvGrpSpPr/>
                <p:nvPr/>
              </p:nvGrpSpPr>
              <p:grpSpPr>
                <a:xfrm>
                  <a:off x="8285321" y="10124122"/>
                  <a:ext cx="951547" cy="1155144"/>
                  <a:chOff x="8285321" y="10124122"/>
                  <a:chExt cx="951547" cy="1155144"/>
                </a:xfrm>
                <a:solidFill>
                  <a:srgbClr val="000000"/>
                </a:solidFill>
              </p:grpSpPr>
              <p:grpSp>
                <p:nvGrpSpPr>
                  <p:cNvPr id="257" name="Graphic 4">
                    <a:extLst>
                      <a:ext uri="{FF2B5EF4-FFF2-40B4-BE49-F238E27FC236}">
                        <a16:creationId xmlns:a16="http://schemas.microsoft.com/office/drawing/2014/main" id="{F43E369C-1FC5-2717-0618-765ADA6F2729}"/>
                      </a:ext>
                    </a:extLst>
                  </p:cNvPr>
                  <p:cNvGrpSpPr/>
                  <p:nvPr/>
                </p:nvGrpSpPr>
                <p:grpSpPr>
                  <a:xfrm>
                    <a:off x="8306752" y="10713481"/>
                    <a:ext cx="836987" cy="565785"/>
                    <a:chOff x="8306752" y="10713481"/>
                    <a:chExt cx="836987" cy="565785"/>
                  </a:xfrm>
                  <a:solidFill>
                    <a:srgbClr val="000000"/>
                  </a:solidFill>
                </p:grpSpPr>
                <p:sp>
                  <p:nvSpPr>
                    <p:cNvPr id="290" name="Freeform: Shape 289">
                      <a:extLst>
                        <a:ext uri="{FF2B5EF4-FFF2-40B4-BE49-F238E27FC236}">
                          <a16:creationId xmlns:a16="http://schemas.microsoft.com/office/drawing/2014/main" id="{9A2A4E81-E79F-7742-9349-F4387ED18097}"/>
                        </a:ext>
                      </a:extLst>
                    </p:cNvPr>
                    <p:cNvSpPr/>
                    <p:nvPr/>
                  </p:nvSpPr>
                  <p:spPr>
                    <a:xfrm>
                      <a:off x="8405335" y="10766858"/>
                      <a:ext cx="642937" cy="270234"/>
                    </a:xfrm>
                    <a:custGeom>
                      <a:avLst/>
                      <a:gdLst>
                        <a:gd name="connsiteX0" fmla="*/ 0 w 642937"/>
                        <a:gd name="connsiteY0" fmla="*/ 197369 h 270234"/>
                        <a:gd name="connsiteX1" fmla="*/ 0 w 642937"/>
                        <a:gd name="connsiteY1" fmla="*/ 270235 h 270234"/>
                        <a:gd name="connsiteX2" fmla="*/ 17145 w 642937"/>
                        <a:gd name="connsiteY2" fmla="*/ 210227 h 270234"/>
                        <a:gd name="connsiteX3" fmla="*/ 162878 w 642937"/>
                        <a:gd name="connsiteY3" fmla="*/ 107357 h 270234"/>
                        <a:gd name="connsiteX4" fmla="*/ 304324 w 642937"/>
                        <a:gd name="connsiteY4" fmla="*/ 81640 h 270234"/>
                        <a:gd name="connsiteX5" fmla="*/ 510064 w 642937"/>
                        <a:gd name="connsiteY5" fmla="*/ 115929 h 270234"/>
                        <a:gd name="connsiteX6" fmla="*/ 548640 w 642937"/>
                        <a:gd name="connsiteY6" fmla="*/ 133075 h 270234"/>
                        <a:gd name="connsiteX7" fmla="*/ 642938 w 642937"/>
                        <a:gd name="connsiteY7" fmla="*/ 265948 h 270234"/>
                        <a:gd name="connsiteX8" fmla="*/ 642938 w 642937"/>
                        <a:gd name="connsiteY8" fmla="*/ 193082 h 270234"/>
                        <a:gd name="connsiteX9" fmla="*/ 351473 w 642937"/>
                        <a:gd name="connsiteY9" fmla="*/ 201 h 270234"/>
                        <a:gd name="connsiteX10" fmla="*/ 0 w 642937"/>
                        <a:gd name="connsiteY10" fmla="*/ 197369 h 27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234">
                          <a:moveTo>
                            <a:pt x="0" y="197369"/>
                          </a:moveTo>
                          <a:lnTo>
                            <a:pt x="0" y="270235"/>
                          </a:lnTo>
                          <a:cubicBezTo>
                            <a:pt x="0" y="248803"/>
                            <a:pt x="4286" y="227372"/>
                            <a:pt x="17145" y="210227"/>
                          </a:cubicBezTo>
                          <a:cubicBezTo>
                            <a:pt x="51435" y="158792"/>
                            <a:pt x="102870" y="128788"/>
                            <a:pt x="162878" y="107357"/>
                          </a:cubicBezTo>
                          <a:cubicBezTo>
                            <a:pt x="210026" y="94498"/>
                            <a:pt x="252889" y="85926"/>
                            <a:pt x="304324" y="81640"/>
                          </a:cubicBezTo>
                          <a:cubicBezTo>
                            <a:pt x="372904" y="81640"/>
                            <a:pt x="445770" y="90212"/>
                            <a:pt x="510064" y="115929"/>
                          </a:cubicBezTo>
                          <a:cubicBezTo>
                            <a:pt x="522923" y="120216"/>
                            <a:pt x="535781" y="128788"/>
                            <a:pt x="548640" y="133075"/>
                          </a:cubicBezTo>
                          <a:cubicBezTo>
                            <a:pt x="612934" y="167365"/>
                            <a:pt x="642938" y="218800"/>
                            <a:pt x="642938" y="265948"/>
                          </a:cubicBezTo>
                          <a:lnTo>
                            <a:pt x="642938" y="193082"/>
                          </a:lnTo>
                          <a:cubicBezTo>
                            <a:pt x="642938" y="81640"/>
                            <a:pt x="501491" y="13060"/>
                            <a:pt x="351473" y="201"/>
                          </a:cubicBezTo>
                          <a:cubicBezTo>
                            <a:pt x="180023" y="-4085"/>
                            <a:pt x="0" y="60209"/>
                            <a:pt x="0" y="19736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1" name="Freeform: Shape 290">
                      <a:extLst>
                        <a:ext uri="{FF2B5EF4-FFF2-40B4-BE49-F238E27FC236}">
                          <a16:creationId xmlns:a16="http://schemas.microsoft.com/office/drawing/2014/main" id="{1EFBDAF2-A8DC-CE8E-F68F-12D85CBE1FE2}"/>
                        </a:ext>
                      </a:extLst>
                    </p:cNvPr>
                    <p:cNvSpPr/>
                    <p:nvPr/>
                  </p:nvSpPr>
                  <p:spPr>
                    <a:xfrm>
                      <a:off x="8406407" y="10815279"/>
                      <a:ext cx="636508" cy="370760"/>
                    </a:xfrm>
                    <a:custGeom>
                      <a:avLst/>
                      <a:gdLst>
                        <a:gd name="connsiteX0" fmla="*/ 543282 w 636508"/>
                        <a:gd name="connsiteY0" fmla="*/ 54650 h 370760"/>
                        <a:gd name="connsiteX1" fmla="*/ 543282 w 636508"/>
                        <a:gd name="connsiteY1" fmla="*/ 316111 h 370760"/>
                        <a:gd name="connsiteX2" fmla="*/ 93226 w 636508"/>
                        <a:gd name="connsiteY2" fmla="*/ 316111 h 370760"/>
                        <a:gd name="connsiteX3" fmla="*/ 93226 w 636508"/>
                        <a:gd name="connsiteY3" fmla="*/ 54650 h 370760"/>
                        <a:gd name="connsiteX4" fmla="*/ 543282 w 636508"/>
                        <a:gd name="connsiteY4" fmla="*/ 54650 h 3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70760">
                          <a:moveTo>
                            <a:pt x="543282" y="54650"/>
                          </a:moveTo>
                          <a:cubicBezTo>
                            <a:pt x="667583" y="127516"/>
                            <a:pt x="667583" y="243245"/>
                            <a:pt x="543282" y="316111"/>
                          </a:cubicBezTo>
                          <a:cubicBezTo>
                            <a:pt x="418981" y="388977"/>
                            <a:pt x="217527" y="388977"/>
                            <a:pt x="93226" y="316111"/>
                          </a:cubicBezTo>
                          <a:cubicBezTo>
                            <a:pt x="-31075" y="243245"/>
                            <a:pt x="-31075" y="127516"/>
                            <a:pt x="93226" y="54650"/>
                          </a:cubicBezTo>
                          <a:cubicBezTo>
                            <a:pt x="217527" y="-18217"/>
                            <a:pt x="418981" y="-18217"/>
                            <a:pt x="543282" y="5465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2" name="Freeform: Shape 291">
                      <a:extLst>
                        <a:ext uri="{FF2B5EF4-FFF2-40B4-BE49-F238E27FC236}">
                          <a16:creationId xmlns:a16="http://schemas.microsoft.com/office/drawing/2014/main" id="{BE627868-0810-C0F1-20B1-A076576292DC}"/>
                        </a:ext>
                      </a:extLst>
                    </p:cNvPr>
                    <p:cNvSpPr/>
                    <p:nvPr/>
                  </p:nvSpPr>
                  <p:spPr>
                    <a:xfrm>
                      <a:off x="8816816" y="11019948"/>
                      <a:ext cx="274319" cy="227170"/>
                    </a:xfrm>
                    <a:custGeom>
                      <a:avLst/>
                      <a:gdLst>
                        <a:gd name="connsiteX0" fmla="*/ 0 w 274319"/>
                        <a:gd name="connsiteY0" fmla="*/ 154305 h 227170"/>
                        <a:gd name="connsiteX1" fmla="*/ 0 w 274319"/>
                        <a:gd name="connsiteY1" fmla="*/ 227171 h 227170"/>
                        <a:gd name="connsiteX2" fmla="*/ 102870 w 274319"/>
                        <a:gd name="connsiteY2" fmla="*/ 201454 h 227170"/>
                        <a:gd name="connsiteX3" fmla="*/ 102870 w 274319"/>
                        <a:gd name="connsiteY3" fmla="*/ 128588 h 227170"/>
                        <a:gd name="connsiteX4" fmla="*/ 0 w 274319"/>
                        <a:gd name="connsiteY4" fmla="*/ 154305 h 227170"/>
                        <a:gd name="connsiteX5" fmla="*/ 0 w 274319"/>
                        <a:gd name="connsiteY5" fmla="*/ 154305 h 227170"/>
                        <a:gd name="connsiteX6" fmla="*/ 270034 w 274319"/>
                        <a:gd name="connsiteY6" fmla="*/ 68580 h 227170"/>
                        <a:gd name="connsiteX7" fmla="*/ 274320 w 274319"/>
                        <a:gd name="connsiteY7" fmla="*/ 34289 h 227170"/>
                        <a:gd name="connsiteX8" fmla="*/ 270034 w 274319"/>
                        <a:gd name="connsiteY8" fmla="*/ 0 h 227170"/>
                        <a:gd name="connsiteX9" fmla="*/ 227171 w 274319"/>
                        <a:gd name="connsiteY9" fmla="*/ 60007 h 227170"/>
                        <a:gd name="connsiteX10" fmla="*/ 227171 w 274319"/>
                        <a:gd name="connsiteY10" fmla="*/ 132873 h 227170"/>
                        <a:gd name="connsiteX11" fmla="*/ 235744 w 274319"/>
                        <a:gd name="connsiteY11" fmla="*/ 124301 h 227170"/>
                        <a:gd name="connsiteX12" fmla="*/ 270034 w 274319"/>
                        <a:gd name="connsiteY12" fmla="*/ 68580 h 2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19" h="227170">
                          <a:moveTo>
                            <a:pt x="0" y="154305"/>
                          </a:moveTo>
                          <a:lnTo>
                            <a:pt x="0" y="227171"/>
                          </a:lnTo>
                          <a:cubicBezTo>
                            <a:pt x="34290" y="222885"/>
                            <a:pt x="68580" y="214313"/>
                            <a:pt x="102870" y="201454"/>
                          </a:cubicBezTo>
                          <a:lnTo>
                            <a:pt x="102870" y="128588"/>
                          </a:lnTo>
                          <a:cubicBezTo>
                            <a:pt x="68580" y="141446"/>
                            <a:pt x="34290" y="145732"/>
                            <a:pt x="0" y="154305"/>
                          </a:cubicBezTo>
                          <a:lnTo>
                            <a:pt x="0" y="154305"/>
                          </a:lnTo>
                          <a:close/>
                          <a:moveTo>
                            <a:pt x="270034" y="68580"/>
                          </a:moveTo>
                          <a:lnTo>
                            <a:pt x="274320" y="34289"/>
                          </a:lnTo>
                          <a:lnTo>
                            <a:pt x="270034" y="0"/>
                          </a:lnTo>
                          <a:cubicBezTo>
                            <a:pt x="261461" y="21431"/>
                            <a:pt x="244316" y="42863"/>
                            <a:pt x="227171" y="60007"/>
                          </a:cubicBezTo>
                          <a:lnTo>
                            <a:pt x="227171" y="132873"/>
                          </a:lnTo>
                          <a:cubicBezTo>
                            <a:pt x="231457" y="128588"/>
                            <a:pt x="231457" y="128588"/>
                            <a:pt x="235744" y="124301"/>
                          </a:cubicBezTo>
                          <a:cubicBezTo>
                            <a:pt x="252889" y="102870"/>
                            <a:pt x="261461" y="85725"/>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3" name="Freeform: Shape 292">
                      <a:extLst>
                        <a:ext uri="{FF2B5EF4-FFF2-40B4-BE49-F238E27FC236}">
                          <a16:creationId xmlns:a16="http://schemas.microsoft.com/office/drawing/2014/main" id="{8A1DA45B-A397-CBF9-A11A-EB3DDBA56036}"/>
                        </a:ext>
                      </a:extLst>
                    </p:cNvPr>
                    <p:cNvSpPr/>
                    <p:nvPr/>
                  </p:nvSpPr>
                  <p:spPr>
                    <a:xfrm>
                      <a:off x="9043987" y="10831353"/>
                      <a:ext cx="34289" cy="94297"/>
                    </a:xfrm>
                    <a:custGeom>
                      <a:avLst/>
                      <a:gdLst>
                        <a:gd name="connsiteX0" fmla="*/ 34290 w 34289"/>
                        <a:gd name="connsiteY0" fmla="*/ 0 h 94297"/>
                        <a:gd name="connsiteX1" fmla="*/ 34290 w 34289"/>
                        <a:gd name="connsiteY1" fmla="*/ 72866 h 94297"/>
                        <a:gd name="connsiteX2" fmla="*/ 0 w 34289"/>
                        <a:gd name="connsiteY2" fmla="*/ 94297 h 94297"/>
                        <a:gd name="connsiteX3" fmla="*/ 0 w 34289"/>
                        <a:gd name="connsiteY3" fmla="*/ 21431 h 94297"/>
                      </a:gdLst>
                      <a:ahLst/>
                      <a:cxnLst>
                        <a:cxn ang="0">
                          <a:pos x="connsiteX0" y="connsiteY0"/>
                        </a:cxn>
                        <a:cxn ang="0">
                          <a:pos x="connsiteX1" y="connsiteY1"/>
                        </a:cxn>
                        <a:cxn ang="0">
                          <a:pos x="connsiteX2" y="connsiteY2"/>
                        </a:cxn>
                        <a:cxn ang="0">
                          <a:pos x="connsiteX3" y="connsiteY3"/>
                        </a:cxn>
                      </a:cxnLst>
                      <a:rect l="l" t="t" r="r" b="b"/>
                      <a:pathLst>
                        <a:path w="34289" h="94297">
                          <a:moveTo>
                            <a:pt x="34290" y="0"/>
                          </a:moveTo>
                          <a:lnTo>
                            <a:pt x="34290" y="72866"/>
                          </a:lnTo>
                          <a:lnTo>
                            <a:pt x="0" y="94297"/>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4" name="Freeform: Shape 293">
                      <a:extLst>
                        <a:ext uri="{FF2B5EF4-FFF2-40B4-BE49-F238E27FC236}">
                          <a16:creationId xmlns:a16="http://schemas.microsoft.com/office/drawing/2014/main" id="{389462CC-FAFC-2C58-4813-B451DFA77500}"/>
                        </a:ext>
                      </a:extLst>
                    </p:cNvPr>
                    <p:cNvSpPr/>
                    <p:nvPr/>
                  </p:nvSpPr>
                  <p:spPr>
                    <a:xfrm>
                      <a:off x="8366759" y="10831353"/>
                      <a:ext cx="270033" cy="411480"/>
                    </a:xfrm>
                    <a:custGeom>
                      <a:avLst/>
                      <a:gdLst>
                        <a:gd name="connsiteX0" fmla="*/ 38576 w 270033"/>
                        <a:gd name="connsiteY0" fmla="*/ 21431 h 411480"/>
                        <a:gd name="connsiteX1" fmla="*/ 38576 w 270033"/>
                        <a:gd name="connsiteY1" fmla="*/ 94297 h 411480"/>
                        <a:gd name="connsiteX2" fmla="*/ 4286 w 270033"/>
                        <a:gd name="connsiteY2" fmla="*/ 72866 h 411480"/>
                        <a:gd name="connsiteX3" fmla="*/ 4286 w 270033"/>
                        <a:gd name="connsiteY3" fmla="*/ 0 h 411480"/>
                        <a:gd name="connsiteX4" fmla="*/ 38576 w 270033"/>
                        <a:gd name="connsiteY4" fmla="*/ 21431 h 411480"/>
                        <a:gd name="connsiteX5" fmla="*/ 38576 w 270033"/>
                        <a:gd name="connsiteY5" fmla="*/ 21431 h 411480"/>
                        <a:gd name="connsiteX6" fmla="*/ 270034 w 270033"/>
                        <a:gd name="connsiteY6" fmla="*/ 411480 h 411480"/>
                        <a:gd name="connsiteX7" fmla="*/ 270034 w 270033"/>
                        <a:gd name="connsiteY7" fmla="*/ 411480 h 411480"/>
                        <a:gd name="connsiteX8" fmla="*/ 270034 w 270033"/>
                        <a:gd name="connsiteY8" fmla="*/ 338614 h 411480"/>
                        <a:gd name="connsiteX9" fmla="*/ 167164 w 270033"/>
                        <a:gd name="connsiteY9" fmla="*/ 312896 h 411480"/>
                        <a:gd name="connsiteX10" fmla="*/ 167164 w 270033"/>
                        <a:gd name="connsiteY10" fmla="*/ 312896 h 411480"/>
                        <a:gd name="connsiteX11" fmla="*/ 167164 w 270033"/>
                        <a:gd name="connsiteY11" fmla="*/ 385763 h 411480"/>
                        <a:gd name="connsiteX12" fmla="*/ 270034 w 270033"/>
                        <a:gd name="connsiteY12" fmla="*/ 411480 h 411480"/>
                        <a:gd name="connsiteX13" fmla="*/ 270034 w 270033"/>
                        <a:gd name="connsiteY13" fmla="*/ 411480 h 411480"/>
                        <a:gd name="connsiteX14" fmla="*/ 0 w 270033"/>
                        <a:gd name="connsiteY14" fmla="*/ 184309 h 411480"/>
                        <a:gd name="connsiteX15" fmla="*/ 0 w 270033"/>
                        <a:gd name="connsiteY15" fmla="*/ 257175 h 411480"/>
                        <a:gd name="connsiteX16" fmla="*/ 42863 w 270033"/>
                        <a:gd name="connsiteY16" fmla="*/ 317183 h 411480"/>
                        <a:gd name="connsiteX17" fmla="*/ 42863 w 270033"/>
                        <a:gd name="connsiteY17" fmla="*/ 244316 h 411480"/>
                        <a:gd name="connsiteX18" fmla="*/ 0 w 270033"/>
                        <a:gd name="connsiteY18" fmla="*/ 184309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1480">
                          <a:moveTo>
                            <a:pt x="38576" y="21431"/>
                          </a:moveTo>
                          <a:lnTo>
                            <a:pt x="38576" y="94297"/>
                          </a:lnTo>
                          <a:lnTo>
                            <a:pt x="4286" y="72866"/>
                          </a:lnTo>
                          <a:lnTo>
                            <a:pt x="4286" y="0"/>
                          </a:lnTo>
                          <a:lnTo>
                            <a:pt x="38576" y="21431"/>
                          </a:lnTo>
                          <a:lnTo>
                            <a:pt x="38576" y="21431"/>
                          </a:lnTo>
                          <a:close/>
                          <a:moveTo>
                            <a:pt x="270034" y="411480"/>
                          </a:moveTo>
                          <a:lnTo>
                            <a:pt x="270034" y="411480"/>
                          </a:lnTo>
                          <a:lnTo>
                            <a:pt x="270034" y="338614"/>
                          </a:lnTo>
                          <a:cubicBezTo>
                            <a:pt x="235744" y="334328"/>
                            <a:pt x="201454" y="325755"/>
                            <a:pt x="167164" y="312896"/>
                          </a:cubicBezTo>
                          <a:lnTo>
                            <a:pt x="167164" y="312896"/>
                          </a:lnTo>
                          <a:lnTo>
                            <a:pt x="167164" y="385763"/>
                          </a:lnTo>
                          <a:cubicBezTo>
                            <a:pt x="201454" y="398621"/>
                            <a:pt x="235744" y="407194"/>
                            <a:pt x="270034" y="411480"/>
                          </a:cubicBezTo>
                          <a:lnTo>
                            <a:pt x="270034" y="411480"/>
                          </a:lnTo>
                          <a:close/>
                          <a:moveTo>
                            <a:pt x="0" y="184309"/>
                          </a:moveTo>
                          <a:lnTo>
                            <a:pt x="0" y="257175"/>
                          </a:lnTo>
                          <a:cubicBezTo>
                            <a:pt x="8573" y="278606"/>
                            <a:pt x="21431" y="295752"/>
                            <a:pt x="42863" y="317183"/>
                          </a:cubicBezTo>
                          <a:lnTo>
                            <a:pt x="42863" y="244316"/>
                          </a:lnTo>
                          <a:cubicBezTo>
                            <a:pt x="21431" y="222885"/>
                            <a:pt x="8573" y="205740"/>
                            <a:pt x="0"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5" name="Freeform: Shape 294">
                      <a:extLst>
                        <a:ext uri="{FF2B5EF4-FFF2-40B4-BE49-F238E27FC236}">
                          <a16:creationId xmlns:a16="http://schemas.microsoft.com/office/drawing/2014/main" id="{29C04E0E-C0F3-A6DB-B63C-C726CDC18E1C}"/>
                        </a:ext>
                      </a:extLst>
                    </p:cNvPr>
                    <p:cNvSpPr/>
                    <p:nvPr/>
                  </p:nvSpPr>
                  <p:spPr>
                    <a:xfrm>
                      <a:off x="9086849" y="11015662"/>
                      <a:ext cx="47148" cy="72866"/>
                    </a:xfrm>
                    <a:custGeom>
                      <a:avLst/>
                      <a:gdLst>
                        <a:gd name="connsiteX0" fmla="*/ 47149 w 47148"/>
                        <a:gd name="connsiteY0" fmla="*/ 0 h 72866"/>
                        <a:gd name="connsiteX1" fmla="*/ 47149 w 47148"/>
                        <a:gd name="connsiteY1" fmla="*/ 72866 h 72866"/>
                        <a:gd name="connsiteX2" fmla="*/ 0 w 47148"/>
                        <a:gd name="connsiteY2" fmla="*/ 72866 h 72866"/>
                        <a:gd name="connsiteX3" fmla="*/ 0 w 47148"/>
                        <a:gd name="connsiteY3" fmla="*/ 0 h 72866"/>
                      </a:gdLst>
                      <a:ahLst/>
                      <a:cxnLst>
                        <a:cxn ang="0">
                          <a:pos x="connsiteX0" y="connsiteY0"/>
                        </a:cxn>
                        <a:cxn ang="0">
                          <a:pos x="connsiteX1" y="connsiteY1"/>
                        </a:cxn>
                        <a:cxn ang="0">
                          <a:pos x="connsiteX2" y="connsiteY2"/>
                        </a:cxn>
                        <a:cxn ang="0">
                          <a:pos x="connsiteX3" y="connsiteY3"/>
                        </a:cxn>
                      </a:cxnLst>
                      <a:rect l="l" t="t" r="r" b="b"/>
                      <a:pathLst>
                        <a:path w="47148" h="72866">
                          <a:moveTo>
                            <a:pt x="47149" y="0"/>
                          </a:moveTo>
                          <a:lnTo>
                            <a:pt x="47149" y="72866"/>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6" name="Freeform: Shape 295">
                      <a:extLst>
                        <a:ext uri="{FF2B5EF4-FFF2-40B4-BE49-F238E27FC236}">
                          <a16:creationId xmlns:a16="http://schemas.microsoft.com/office/drawing/2014/main" id="{898A2AFE-F8B9-8632-970D-6D7E5627E6A1}"/>
                        </a:ext>
                      </a:extLst>
                    </p:cNvPr>
                    <p:cNvSpPr/>
                    <p:nvPr/>
                  </p:nvSpPr>
                  <p:spPr>
                    <a:xfrm>
                      <a:off x="8315324" y="11015662"/>
                      <a:ext cx="51435" cy="72866"/>
                    </a:xfrm>
                    <a:custGeom>
                      <a:avLst/>
                      <a:gdLst>
                        <a:gd name="connsiteX0" fmla="*/ 51435 w 51435"/>
                        <a:gd name="connsiteY0" fmla="*/ 0 h 72866"/>
                        <a:gd name="connsiteX1" fmla="*/ 51435 w 51435"/>
                        <a:gd name="connsiteY1" fmla="*/ 72866 h 72866"/>
                        <a:gd name="connsiteX2" fmla="*/ 0 w 51435"/>
                        <a:gd name="connsiteY2" fmla="*/ 72866 h 72866"/>
                        <a:gd name="connsiteX3" fmla="*/ 4286 w 51435"/>
                        <a:gd name="connsiteY3" fmla="*/ 0 h 72866"/>
                      </a:gdLst>
                      <a:ahLst/>
                      <a:cxnLst>
                        <a:cxn ang="0">
                          <a:pos x="connsiteX0" y="connsiteY0"/>
                        </a:cxn>
                        <a:cxn ang="0">
                          <a:pos x="connsiteX1" y="connsiteY1"/>
                        </a:cxn>
                        <a:cxn ang="0">
                          <a:pos x="connsiteX2" y="connsiteY2"/>
                        </a:cxn>
                        <a:cxn ang="0">
                          <a:pos x="connsiteX3" y="connsiteY3"/>
                        </a:cxn>
                      </a:cxnLst>
                      <a:rect l="l" t="t" r="r" b="b"/>
                      <a:pathLst>
                        <a:path w="51435" h="72866">
                          <a:moveTo>
                            <a:pt x="51435" y="0"/>
                          </a:moveTo>
                          <a:lnTo>
                            <a:pt x="51435" y="72866"/>
                          </a:lnTo>
                          <a:lnTo>
                            <a:pt x="0" y="72866"/>
                          </a:lnTo>
                          <a:lnTo>
                            <a:pt x="4286"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7" name="Freeform: Shape 296">
                      <a:extLst>
                        <a:ext uri="{FF2B5EF4-FFF2-40B4-BE49-F238E27FC236}">
                          <a16:creationId xmlns:a16="http://schemas.microsoft.com/office/drawing/2014/main" id="{D541A0FD-2C5F-99EB-6232-A4C1BFD406D9}"/>
                        </a:ext>
                      </a:extLst>
                    </p:cNvPr>
                    <p:cNvSpPr/>
                    <p:nvPr/>
                  </p:nvSpPr>
                  <p:spPr>
                    <a:xfrm>
                      <a:off x="8919686" y="11148536"/>
                      <a:ext cx="34290" cy="90010"/>
                    </a:xfrm>
                    <a:custGeom>
                      <a:avLst/>
                      <a:gdLst>
                        <a:gd name="connsiteX0" fmla="*/ 34290 w 34290"/>
                        <a:gd name="connsiteY0" fmla="*/ 17145 h 90010"/>
                        <a:gd name="connsiteX1" fmla="*/ 34290 w 34290"/>
                        <a:gd name="connsiteY1" fmla="*/ 90011 h 90010"/>
                        <a:gd name="connsiteX2" fmla="*/ 0 w 34290"/>
                        <a:gd name="connsiteY2" fmla="*/ 72866 h 90010"/>
                        <a:gd name="connsiteX3" fmla="*/ 0 w 34290"/>
                        <a:gd name="connsiteY3" fmla="*/ 0 h 90010"/>
                      </a:gdLst>
                      <a:ahLst/>
                      <a:cxnLst>
                        <a:cxn ang="0">
                          <a:pos x="connsiteX0" y="connsiteY0"/>
                        </a:cxn>
                        <a:cxn ang="0">
                          <a:pos x="connsiteX1" y="connsiteY1"/>
                        </a:cxn>
                        <a:cxn ang="0">
                          <a:pos x="connsiteX2" y="connsiteY2"/>
                        </a:cxn>
                        <a:cxn ang="0">
                          <a:pos x="connsiteX3" y="connsiteY3"/>
                        </a:cxn>
                      </a:cxnLst>
                      <a:rect l="l" t="t" r="r" b="b"/>
                      <a:pathLst>
                        <a:path w="34290" h="90010">
                          <a:moveTo>
                            <a:pt x="34290" y="17145"/>
                          </a:moveTo>
                          <a:lnTo>
                            <a:pt x="34290" y="90011"/>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8" name="Freeform: Shape 297">
                      <a:extLst>
                        <a:ext uri="{FF2B5EF4-FFF2-40B4-BE49-F238E27FC236}">
                          <a16:creationId xmlns:a16="http://schemas.microsoft.com/office/drawing/2014/main" id="{B6BB64F0-39AA-9DDC-C1AF-F69777FD2FA1}"/>
                        </a:ext>
                      </a:extLst>
                    </p:cNvPr>
                    <p:cNvSpPr/>
                    <p:nvPr/>
                  </p:nvSpPr>
                  <p:spPr>
                    <a:xfrm>
                      <a:off x="8499633" y="11148536"/>
                      <a:ext cx="34289" cy="90010"/>
                    </a:xfrm>
                    <a:custGeom>
                      <a:avLst/>
                      <a:gdLst>
                        <a:gd name="connsiteX0" fmla="*/ 34290 w 34289"/>
                        <a:gd name="connsiteY0" fmla="*/ 0 h 90010"/>
                        <a:gd name="connsiteX1" fmla="*/ 34290 w 34289"/>
                        <a:gd name="connsiteY1" fmla="*/ 72866 h 90010"/>
                        <a:gd name="connsiteX2" fmla="*/ 0 w 34289"/>
                        <a:gd name="connsiteY2" fmla="*/ 90011 h 90010"/>
                        <a:gd name="connsiteX3" fmla="*/ 4286 w 34289"/>
                        <a:gd name="connsiteY3" fmla="*/ 17145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72866"/>
                          </a:lnTo>
                          <a:lnTo>
                            <a:pt x="0" y="90011"/>
                          </a:lnTo>
                          <a:lnTo>
                            <a:pt x="4286" y="1714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99" name="Freeform: Shape 298">
                      <a:extLst>
                        <a:ext uri="{FF2B5EF4-FFF2-40B4-BE49-F238E27FC236}">
                          <a16:creationId xmlns:a16="http://schemas.microsoft.com/office/drawing/2014/main" id="{7C98C07C-D3B4-4E17-22B4-8EBD270060DD}"/>
                        </a:ext>
                      </a:extLst>
                    </p:cNvPr>
                    <p:cNvSpPr/>
                    <p:nvPr/>
                  </p:nvSpPr>
                  <p:spPr>
                    <a:xfrm>
                      <a:off x="8306752" y="10964227"/>
                      <a:ext cx="197167" cy="274319"/>
                    </a:xfrm>
                    <a:custGeom>
                      <a:avLst/>
                      <a:gdLst>
                        <a:gd name="connsiteX0" fmla="*/ 197168 w 197167"/>
                        <a:gd name="connsiteY0" fmla="*/ 201454 h 274319"/>
                        <a:gd name="connsiteX1" fmla="*/ 68580 w 197167"/>
                        <a:gd name="connsiteY1" fmla="*/ 128588 h 274319"/>
                        <a:gd name="connsiteX2" fmla="*/ 68580 w 197167"/>
                        <a:gd name="connsiteY2" fmla="*/ 201454 h 274319"/>
                        <a:gd name="connsiteX3" fmla="*/ 197168 w 197167"/>
                        <a:gd name="connsiteY3" fmla="*/ 274320 h 274319"/>
                        <a:gd name="connsiteX4" fmla="*/ 197168 w 197167"/>
                        <a:gd name="connsiteY4" fmla="*/ 274320 h 274319"/>
                        <a:gd name="connsiteX5" fmla="*/ 197168 w 197167"/>
                        <a:gd name="connsiteY5" fmla="*/ 201454 h 274319"/>
                        <a:gd name="connsiteX6" fmla="*/ 197168 w 197167"/>
                        <a:gd name="connsiteY6" fmla="*/ 201454 h 274319"/>
                        <a:gd name="connsiteX7" fmla="*/ 0 w 197167"/>
                        <a:gd name="connsiteY7" fmla="*/ 0 h 274319"/>
                        <a:gd name="connsiteX8" fmla="*/ 0 w 197167"/>
                        <a:gd name="connsiteY8" fmla="*/ 72866 h 274319"/>
                        <a:gd name="connsiteX9" fmla="*/ 8573 w 197167"/>
                        <a:gd name="connsiteY9" fmla="*/ 124301 h 274319"/>
                        <a:gd name="connsiteX10" fmla="*/ 8573 w 197167"/>
                        <a:gd name="connsiteY10" fmla="*/ 51435 h 274319"/>
                        <a:gd name="connsiteX11" fmla="*/ 0 w 197167"/>
                        <a:gd name="connsiteY11" fmla="*/ 0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167" h="274319">
                          <a:moveTo>
                            <a:pt x="197168" y="201454"/>
                          </a:moveTo>
                          <a:cubicBezTo>
                            <a:pt x="150019" y="184309"/>
                            <a:pt x="107156" y="158591"/>
                            <a:pt x="68580" y="128588"/>
                          </a:cubicBezTo>
                          <a:lnTo>
                            <a:pt x="68580" y="201454"/>
                          </a:lnTo>
                          <a:cubicBezTo>
                            <a:pt x="102870" y="231457"/>
                            <a:pt x="150019" y="257175"/>
                            <a:pt x="197168" y="274320"/>
                          </a:cubicBezTo>
                          <a:lnTo>
                            <a:pt x="197168" y="274320"/>
                          </a:lnTo>
                          <a:lnTo>
                            <a:pt x="197168" y="201454"/>
                          </a:lnTo>
                          <a:lnTo>
                            <a:pt x="197168" y="201454"/>
                          </a:lnTo>
                          <a:close/>
                          <a:moveTo>
                            <a:pt x="0" y="0"/>
                          </a:moveTo>
                          <a:lnTo>
                            <a:pt x="0" y="72866"/>
                          </a:lnTo>
                          <a:cubicBezTo>
                            <a:pt x="0" y="90011"/>
                            <a:pt x="4286" y="107156"/>
                            <a:pt x="8573" y="124301"/>
                          </a:cubicBezTo>
                          <a:lnTo>
                            <a:pt x="8573" y="51435"/>
                          </a:lnTo>
                          <a:cubicBezTo>
                            <a:pt x="4286" y="34290"/>
                            <a:pt x="0" y="1714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0" name="Freeform: Shape 299">
                      <a:extLst>
                        <a:ext uri="{FF2B5EF4-FFF2-40B4-BE49-F238E27FC236}">
                          <a16:creationId xmlns:a16="http://schemas.microsoft.com/office/drawing/2014/main" id="{FA3C9D8A-C7D1-0FDE-0918-9A5757585FC2}"/>
                        </a:ext>
                      </a:extLst>
                    </p:cNvPr>
                    <p:cNvSpPr/>
                    <p:nvPr/>
                  </p:nvSpPr>
                  <p:spPr>
                    <a:xfrm>
                      <a:off x="8309966" y="10713481"/>
                      <a:ext cx="833675" cy="501491"/>
                    </a:xfrm>
                    <a:custGeom>
                      <a:avLst/>
                      <a:gdLst>
                        <a:gd name="connsiteX0" fmla="*/ 644009 w 833675"/>
                        <a:gd name="connsiteY0" fmla="*/ 379333 h 501491"/>
                        <a:gd name="connsiteX1" fmla="*/ 193953 w 833675"/>
                        <a:gd name="connsiteY1" fmla="*/ 379333 h 501491"/>
                        <a:gd name="connsiteX2" fmla="*/ 193953 w 833675"/>
                        <a:gd name="connsiteY2" fmla="*/ 117872 h 501491"/>
                        <a:gd name="connsiteX3" fmla="*/ 644009 w 833675"/>
                        <a:gd name="connsiteY3" fmla="*/ 117872 h 501491"/>
                        <a:gd name="connsiteX4" fmla="*/ 644009 w 833675"/>
                        <a:gd name="connsiteY4" fmla="*/ 379333 h 501491"/>
                        <a:gd name="connsiteX5" fmla="*/ 644009 w 833675"/>
                        <a:gd name="connsiteY5" fmla="*/ 379333 h 501491"/>
                        <a:gd name="connsiteX6" fmla="*/ 824032 w 833675"/>
                        <a:gd name="connsiteY6" fmla="*/ 199311 h 501491"/>
                        <a:gd name="connsiteX7" fmla="*/ 776883 w 833675"/>
                        <a:gd name="connsiteY7" fmla="*/ 199311 h 501491"/>
                        <a:gd name="connsiteX8" fmla="*/ 734020 w 833675"/>
                        <a:gd name="connsiteY8" fmla="*/ 139303 h 501491"/>
                        <a:gd name="connsiteX9" fmla="*/ 768310 w 833675"/>
                        <a:gd name="connsiteY9" fmla="*/ 117872 h 501491"/>
                        <a:gd name="connsiteX10" fmla="*/ 712589 w 833675"/>
                        <a:gd name="connsiteY10" fmla="*/ 75009 h 501491"/>
                        <a:gd name="connsiteX11" fmla="*/ 644009 w 833675"/>
                        <a:gd name="connsiteY11" fmla="*/ 40719 h 501491"/>
                        <a:gd name="connsiteX12" fmla="*/ 609719 w 833675"/>
                        <a:gd name="connsiteY12" fmla="*/ 62150 h 501491"/>
                        <a:gd name="connsiteX13" fmla="*/ 506849 w 833675"/>
                        <a:gd name="connsiteY13" fmla="*/ 36433 h 501491"/>
                        <a:gd name="connsiteX14" fmla="*/ 506849 w 833675"/>
                        <a:gd name="connsiteY14" fmla="*/ 6430 h 501491"/>
                        <a:gd name="connsiteX15" fmla="*/ 326827 w 833675"/>
                        <a:gd name="connsiteY15" fmla="*/ 6430 h 501491"/>
                        <a:gd name="connsiteX16" fmla="*/ 326827 w 833675"/>
                        <a:gd name="connsiteY16" fmla="*/ 36433 h 501491"/>
                        <a:gd name="connsiteX17" fmla="*/ 223957 w 833675"/>
                        <a:gd name="connsiteY17" fmla="*/ 62150 h 501491"/>
                        <a:gd name="connsiteX18" fmla="*/ 189667 w 833675"/>
                        <a:gd name="connsiteY18" fmla="*/ 40719 h 501491"/>
                        <a:gd name="connsiteX19" fmla="*/ 121087 w 833675"/>
                        <a:gd name="connsiteY19" fmla="*/ 75009 h 501491"/>
                        <a:gd name="connsiteX20" fmla="*/ 65365 w 833675"/>
                        <a:gd name="connsiteY20" fmla="*/ 117872 h 501491"/>
                        <a:gd name="connsiteX21" fmla="*/ 99655 w 833675"/>
                        <a:gd name="connsiteY21" fmla="*/ 139303 h 501491"/>
                        <a:gd name="connsiteX22" fmla="*/ 56793 w 833675"/>
                        <a:gd name="connsiteY22" fmla="*/ 199311 h 501491"/>
                        <a:gd name="connsiteX23" fmla="*/ 9644 w 833675"/>
                        <a:gd name="connsiteY23" fmla="*/ 199311 h 501491"/>
                        <a:gd name="connsiteX24" fmla="*/ 9644 w 833675"/>
                        <a:gd name="connsiteY24" fmla="*/ 302181 h 501491"/>
                        <a:gd name="connsiteX25" fmla="*/ 56793 w 833675"/>
                        <a:gd name="connsiteY25" fmla="*/ 302181 h 501491"/>
                        <a:gd name="connsiteX26" fmla="*/ 99655 w 833675"/>
                        <a:gd name="connsiteY26" fmla="*/ 362188 h 501491"/>
                        <a:gd name="connsiteX27" fmla="*/ 65365 w 833675"/>
                        <a:gd name="connsiteY27" fmla="*/ 383619 h 501491"/>
                        <a:gd name="connsiteX28" fmla="*/ 121087 w 833675"/>
                        <a:gd name="connsiteY28" fmla="*/ 426482 h 501491"/>
                        <a:gd name="connsiteX29" fmla="*/ 189667 w 833675"/>
                        <a:gd name="connsiteY29" fmla="*/ 460772 h 501491"/>
                        <a:gd name="connsiteX30" fmla="*/ 223957 w 833675"/>
                        <a:gd name="connsiteY30" fmla="*/ 439341 h 501491"/>
                        <a:gd name="connsiteX31" fmla="*/ 326827 w 833675"/>
                        <a:gd name="connsiteY31" fmla="*/ 465058 h 501491"/>
                        <a:gd name="connsiteX32" fmla="*/ 326827 w 833675"/>
                        <a:gd name="connsiteY32" fmla="*/ 495062 h 501491"/>
                        <a:gd name="connsiteX33" fmla="*/ 506849 w 833675"/>
                        <a:gd name="connsiteY33" fmla="*/ 495062 h 501491"/>
                        <a:gd name="connsiteX34" fmla="*/ 506849 w 833675"/>
                        <a:gd name="connsiteY34" fmla="*/ 465058 h 501491"/>
                        <a:gd name="connsiteX35" fmla="*/ 609719 w 833675"/>
                        <a:gd name="connsiteY35" fmla="*/ 439341 h 501491"/>
                        <a:gd name="connsiteX36" fmla="*/ 644009 w 833675"/>
                        <a:gd name="connsiteY36" fmla="*/ 460772 h 501491"/>
                        <a:gd name="connsiteX37" fmla="*/ 712589 w 833675"/>
                        <a:gd name="connsiteY37" fmla="*/ 426482 h 501491"/>
                        <a:gd name="connsiteX38" fmla="*/ 768310 w 833675"/>
                        <a:gd name="connsiteY38" fmla="*/ 383619 h 501491"/>
                        <a:gd name="connsiteX39" fmla="*/ 734020 w 833675"/>
                        <a:gd name="connsiteY39" fmla="*/ 362188 h 501491"/>
                        <a:gd name="connsiteX40" fmla="*/ 776883 w 833675"/>
                        <a:gd name="connsiteY40" fmla="*/ 302181 h 501491"/>
                        <a:gd name="connsiteX41" fmla="*/ 824032 w 833675"/>
                        <a:gd name="connsiteY41" fmla="*/ 302181 h 501491"/>
                        <a:gd name="connsiteX42" fmla="*/ 824032 w 833675"/>
                        <a:gd name="connsiteY42" fmla="*/ 199311 h 50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1">
                          <a:moveTo>
                            <a:pt x="644009" y="379333"/>
                          </a:moveTo>
                          <a:cubicBezTo>
                            <a:pt x="519708" y="452200"/>
                            <a:pt x="318254" y="452200"/>
                            <a:pt x="193953" y="379333"/>
                          </a:cubicBezTo>
                          <a:cubicBezTo>
                            <a:pt x="69652" y="306467"/>
                            <a:pt x="69652" y="190738"/>
                            <a:pt x="193953" y="117872"/>
                          </a:cubicBezTo>
                          <a:cubicBezTo>
                            <a:pt x="318254" y="45006"/>
                            <a:pt x="519708" y="45006"/>
                            <a:pt x="644009" y="117872"/>
                          </a:cubicBezTo>
                          <a:cubicBezTo>
                            <a:pt x="768310" y="190738"/>
                            <a:pt x="768310" y="306467"/>
                            <a:pt x="644009" y="379333"/>
                          </a:cubicBezTo>
                          <a:lnTo>
                            <a:pt x="644009" y="379333"/>
                          </a:lnTo>
                          <a:close/>
                          <a:moveTo>
                            <a:pt x="824032" y="199311"/>
                          </a:moveTo>
                          <a:lnTo>
                            <a:pt x="776883" y="199311"/>
                          </a:lnTo>
                          <a:cubicBezTo>
                            <a:pt x="768310" y="177880"/>
                            <a:pt x="755452" y="160734"/>
                            <a:pt x="734020" y="139303"/>
                          </a:cubicBezTo>
                          <a:lnTo>
                            <a:pt x="768310" y="117872"/>
                          </a:lnTo>
                          <a:cubicBezTo>
                            <a:pt x="751165" y="105013"/>
                            <a:pt x="734020" y="87868"/>
                            <a:pt x="712589" y="75009"/>
                          </a:cubicBezTo>
                          <a:cubicBezTo>
                            <a:pt x="691158" y="62150"/>
                            <a:pt x="665440" y="49292"/>
                            <a:pt x="644009" y="40719"/>
                          </a:cubicBezTo>
                          <a:lnTo>
                            <a:pt x="609719" y="62150"/>
                          </a:lnTo>
                          <a:cubicBezTo>
                            <a:pt x="575429" y="49292"/>
                            <a:pt x="541139" y="40719"/>
                            <a:pt x="506849" y="36433"/>
                          </a:cubicBezTo>
                          <a:lnTo>
                            <a:pt x="506849" y="6430"/>
                          </a:lnTo>
                          <a:cubicBezTo>
                            <a:pt x="446842" y="-2143"/>
                            <a:pt x="386834" y="-2143"/>
                            <a:pt x="326827" y="6430"/>
                          </a:cubicBezTo>
                          <a:lnTo>
                            <a:pt x="326827" y="36433"/>
                          </a:lnTo>
                          <a:cubicBezTo>
                            <a:pt x="292537" y="40719"/>
                            <a:pt x="258247" y="49292"/>
                            <a:pt x="223957" y="62150"/>
                          </a:cubicBezTo>
                          <a:lnTo>
                            <a:pt x="189667" y="40719"/>
                          </a:lnTo>
                          <a:cubicBezTo>
                            <a:pt x="163949" y="49292"/>
                            <a:pt x="142518" y="62150"/>
                            <a:pt x="121087" y="75009"/>
                          </a:cubicBezTo>
                          <a:cubicBezTo>
                            <a:pt x="99655" y="87868"/>
                            <a:pt x="82510" y="100727"/>
                            <a:pt x="65365" y="117872"/>
                          </a:cubicBezTo>
                          <a:lnTo>
                            <a:pt x="99655" y="139303"/>
                          </a:lnTo>
                          <a:cubicBezTo>
                            <a:pt x="82510" y="156449"/>
                            <a:pt x="65365" y="177880"/>
                            <a:pt x="56793" y="199311"/>
                          </a:cubicBezTo>
                          <a:lnTo>
                            <a:pt x="9644" y="199311"/>
                          </a:lnTo>
                          <a:cubicBezTo>
                            <a:pt x="-3215" y="233601"/>
                            <a:pt x="-3215" y="267891"/>
                            <a:pt x="9644" y="302181"/>
                          </a:cubicBezTo>
                          <a:lnTo>
                            <a:pt x="56793" y="302181"/>
                          </a:lnTo>
                          <a:cubicBezTo>
                            <a:pt x="65365" y="323612"/>
                            <a:pt x="78224" y="340757"/>
                            <a:pt x="99655" y="362188"/>
                          </a:cubicBezTo>
                          <a:lnTo>
                            <a:pt x="65365" y="383619"/>
                          </a:lnTo>
                          <a:cubicBezTo>
                            <a:pt x="82510" y="396478"/>
                            <a:pt x="99655" y="413624"/>
                            <a:pt x="121087" y="426482"/>
                          </a:cubicBezTo>
                          <a:cubicBezTo>
                            <a:pt x="142518" y="439341"/>
                            <a:pt x="168235" y="447913"/>
                            <a:pt x="189667" y="460772"/>
                          </a:cubicBezTo>
                          <a:lnTo>
                            <a:pt x="223957" y="439341"/>
                          </a:lnTo>
                          <a:cubicBezTo>
                            <a:pt x="258247" y="452200"/>
                            <a:pt x="292537" y="460772"/>
                            <a:pt x="326827" y="465058"/>
                          </a:cubicBezTo>
                          <a:lnTo>
                            <a:pt x="326827" y="495062"/>
                          </a:lnTo>
                          <a:cubicBezTo>
                            <a:pt x="386834" y="503634"/>
                            <a:pt x="446842" y="503634"/>
                            <a:pt x="506849" y="495062"/>
                          </a:cubicBezTo>
                          <a:lnTo>
                            <a:pt x="506849" y="465058"/>
                          </a:lnTo>
                          <a:cubicBezTo>
                            <a:pt x="541139" y="460772"/>
                            <a:pt x="575429" y="452200"/>
                            <a:pt x="609719" y="439341"/>
                          </a:cubicBezTo>
                          <a:lnTo>
                            <a:pt x="644009" y="460772"/>
                          </a:lnTo>
                          <a:cubicBezTo>
                            <a:pt x="669727" y="452200"/>
                            <a:pt x="691158" y="439341"/>
                            <a:pt x="712589" y="426482"/>
                          </a:cubicBezTo>
                          <a:cubicBezTo>
                            <a:pt x="734020" y="413624"/>
                            <a:pt x="751165" y="400765"/>
                            <a:pt x="768310" y="383619"/>
                          </a:cubicBezTo>
                          <a:lnTo>
                            <a:pt x="734020" y="362188"/>
                          </a:lnTo>
                          <a:cubicBezTo>
                            <a:pt x="751165" y="345043"/>
                            <a:pt x="768310" y="323612"/>
                            <a:pt x="776883" y="302181"/>
                          </a:cubicBezTo>
                          <a:lnTo>
                            <a:pt x="824032" y="302181"/>
                          </a:lnTo>
                          <a:cubicBezTo>
                            <a:pt x="836890" y="267891"/>
                            <a:pt x="836890" y="233601"/>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301" name="Freeform: Shape 300">
                      <a:extLst>
                        <a:ext uri="{FF2B5EF4-FFF2-40B4-BE49-F238E27FC236}">
                          <a16:creationId xmlns:a16="http://schemas.microsoft.com/office/drawing/2014/main" id="{38720398-3979-92AC-9745-D226F898E81C}"/>
                        </a:ext>
                      </a:extLst>
                    </p:cNvPr>
                    <p:cNvSpPr/>
                    <p:nvPr/>
                  </p:nvSpPr>
                  <p:spPr>
                    <a:xfrm>
                      <a:off x="8636793" y="10964227"/>
                      <a:ext cx="506945" cy="315039"/>
                    </a:xfrm>
                    <a:custGeom>
                      <a:avLst/>
                      <a:gdLst>
                        <a:gd name="connsiteX0" fmla="*/ 497205 w 506945"/>
                        <a:gd name="connsiteY0" fmla="*/ 51435 h 315039"/>
                        <a:gd name="connsiteX1" fmla="*/ 497205 w 506945"/>
                        <a:gd name="connsiteY1" fmla="*/ 124301 h 315039"/>
                        <a:gd name="connsiteX2" fmla="*/ 505777 w 506945"/>
                        <a:gd name="connsiteY2" fmla="*/ 72866 h 315039"/>
                        <a:gd name="connsiteX3" fmla="*/ 505777 w 506945"/>
                        <a:gd name="connsiteY3" fmla="*/ 0 h 315039"/>
                        <a:gd name="connsiteX4" fmla="*/ 497205 w 506945"/>
                        <a:gd name="connsiteY4" fmla="*/ 51435 h 315039"/>
                        <a:gd name="connsiteX5" fmla="*/ 497205 w 506945"/>
                        <a:gd name="connsiteY5" fmla="*/ 51435 h 315039"/>
                        <a:gd name="connsiteX6" fmla="*/ 0 w 506945"/>
                        <a:gd name="connsiteY6" fmla="*/ 235744 h 315039"/>
                        <a:gd name="connsiteX7" fmla="*/ 0 w 506945"/>
                        <a:gd name="connsiteY7" fmla="*/ 308610 h 315039"/>
                        <a:gd name="connsiteX8" fmla="*/ 180023 w 506945"/>
                        <a:gd name="connsiteY8" fmla="*/ 308610 h 315039"/>
                        <a:gd name="connsiteX9" fmla="*/ 180023 w 506945"/>
                        <a:gd name="connsiteY9" fmla="*/ 235744 h 315039"/>
                        <a:gd name="connsiteX10" fmla="*/ 0 w 506945"/>
                        <a:gd name="connsiteY10" fmla="*/ 235744 h 315039"/>
                        <a:gd name="connsiteX11" fmla="*/ 0 w 506945"/>
                        <a:gd name="connsiteY11" fmla="*/ 235744 h 315039"/>
                        <a:gd name="connsiteX12" fmla="*/ 441484 w 506945"/>
                        <a:gd name="connsiteY12" fmla="*/ 201454 h 315039"/>
                        <a:gd name="connsiteX13" fmla="*/ 441484 w 506945"/>
                        <a:gd name="connsiteY13" fmla="*/ 128588 h 315039"/>
                        <a:gd name="connsiteX14" fmla="*/ 312896 w 506945"/>
                        <a:gd name="connsiteY14" fmla="*/ 201454 h 315039"/>
                        <a:gd name="connsiteX15" fmla="*/ 312896 w 506945"/>
                        <a:gd name="connsiteY15" fmla="*/ 274320 h 315039"/>
                        <a:gd name="connsiteX16" fmla="*/ 441484 w 506945"/>
                        <a:gd name="connsiteY16" fmla="*/ 201454 h 3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5039">
                          <a:moveTo>
                            <a:pt x="497205" y="51435"/>
                          </a:moveTo>
                          <a:lnTo>
                            <a:pt x="497205" y="124301"/>
                          </a:lnTo>
                          <a:cubicBezTo>
                            <a:pt x="501491" y="107156"/>
                            <a:pt x="505777" y="90011"/>
                            <a:pt x="505777" y="72866"/>
                          </a:cubicBezTo>
                          <a:lnTo>
                            <a:pt x="505777" y="0"/>
                          </a:lnTo>
                          <a:cubicBezTo>
                            <a:pt x="510064" y="4286"/>
                            <a:pt x="501491" y="38576"/>
                            <a:pt x="497205" y="51435"/>
                          </a:cubicBezTo>
                          <a:lnTo>
                            <a:pt x="497205" y="51435"/>
                          </a:lnTo>
                          <a:close/>
                          <a:moveTo>
                            <a:pt x="0" y="235744"/>
                          </a:moveTo>
                          <a:lnTo>
                            <a:pt x="0" y="308610"/>
                          </a:lnTo>
                          <a:cubicBezTo>
                            <a:pt x="60008" y="317182"/>
                            <a:pt x="120015" y="317182"/>
                            <a:pt x="180023" y="308610"/>
                          </a:cubicBezTo>
                          <a:lnTo>
                            <a:pt x="180023" y="235744"/>
                          </a:lnTo>
                          <a:cubicBezTo>
                            <a:pt x="124301" y="244316"/>
                            <a:pt x="60008" y="244316"/>
                            <a:pt x="0" y="235744"/>
                          </a:cubicBezTo>
                          <a:lnTo>
                            <a:pt x="0" y="235744"/>
                          </a:lnTo>
                          <a:close/>
                          <a:moveTo>
                            <a:pt x="441484" y="201454"/>
                          </a:moveTo>
                          <a:lnTo>
                            <a:pt x="441484" y="128588"/>
                          </a:lnTo>
                          <a:cubicBezTo>
                            <a:pt x="407194" y="162878"/>
                            <a:pt x="360045" y="184309"/>
                            <a:pt x="312896" y="201454"/>
                          </a:cubicBezTo>
                          <a:lnTo>
                            <a:pt x="312896" y="274320"/>
                          </a:lnTo>
                          <a:cubicBezTo>
                            <a:pt x="360045" y="257175"/>
                            <a:pt x="407194" y="235744"/>
                            <a:pt x="441484"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58" name="Graphic 4">
                    <a:extLst>
                      <a:ext uri="{FF2B5EF4-FFF2-40B4-BE49-F238E27FC236}">
                        <a16:creationId xmlns:a16="http://schemas.microsoft.com/office/drawing/2014/main" id="{D2D074B7-D2EF-C4FD-5789-A17FC2E387C3}"/>
                      </a:ext>
                    </a:extLst>
                  </p:cNvPr>
                  <p:cNvGrpSpPr/>
                  <p:nvPr/>
                </p:nvGrpSpPr>
                <p:grpSpPr>
                  <a:xfrm>
                    <a:off x="8306752" y="10619183"/>
                    <a:ext cx="836987" cy="570071"/>
                    <a:chOff x="8306752" y="10619183"/>
                    <a:chExt cx="836987" cy="570071"/>
                  </a:xfrm>
                  <a:solidFill>
                    <a:srgbClr val="000000"/>
                  </a:solidFill>
                </p:grpSpPr>
                <p:sp>
                  <p:nvSpPr>
                    <p:cNvPr id="278" name="Freeform: Shape 277">
                      <a:extLst>
                        <a:ext uri="{FF2B5EF4-FFF2-40B4-BE49-F238E27FC236}">
                          <a16:creationId xmlns:a16="http://schemas.microsoft.com/office/drawing/2014/main" id="{668D0C50-0812-EAA0-9047-630C2356E1C8}"/>
                        </a:ext>
                      </a:extLst>
                    </p:cNvPr>
                    <p:cNvSpPr/>
                    <p:nvPr/>
                  </p:nvSpPr>
                  <p:spPr>
                    <a:xfrm>
                      <a:off x="8405335" y="10672561"/>
                      <a:ext cx="642937" cy="270234"/>
                    </a:xfrm>
                    <a:custGeom>
                      <a:avLst/>
                      <a:gdLst>
                        <a:gd name="connsiteX0" fmla="*/ 0 w 642937"/>
                        <a:gd name="connsiteY0" fmla="*/ 197369 h 270234"/>
                        <a:gd name="connsiteX1" fmla="*/ 0 w 642937"/>
                        <a:gd name="connsiteY1" fmla="*/ 270235 h 270234"/>
                        <a:gd name="connsiteX2" fmla="*/ 17145 w 642937"/>
                        <a:gd name="connsiteY2" fmla="*/ 210227 h 270234"/>
                        <a:gd name="connsiteX3" fmla="*/ 162878 w 642937"/>
                        <a:gd name="connsiteY3" fmla="*/ 107357 h 270234"/>
                        <a:gd name="connsiteX4" fmla="*/ 304324 w 642937"/>
                        <a:gd name="connsiteY4" fmla="*/ 81639 h 270234"/>
                        <a:gd name="connsiteX5" fmla="*/ 510064 w 642937"/>
                        <a:gd name="connsiteY5" fmla="*/ 115929 h 270234"/>
                        <a:gd name="connsiteX6" fmla="*/ 548640 w 642937"/>
                        <a:gd name="connsiteY6" fmla="*/ 133075 h 270234"/>
                        <a:gd name="connsiteX7" fmla="*/ 642938 w 642937"/>
                        <a:gd name="connsiteY7" fmla="*/ 265948 h 270234"/>
                        <a:gd name="connsiteX8" fmla="*/ 642938 w 642937"/>
                        <a:gd name="connsiteY8" fmla="*/ 193082 h 270234"/>
                        <a:gd name="connsiteX9" fmla="*/ 351473 w 642937"/>
                        <a:gd name="connsiteY9" fmla="*/ 201 h 270234"/>
                        <a:gd name="connsiteX10" fmla="*/ 0 w 642937"/>
                        <a:gd name="connsiteY10" fmla="*/ 197369 h 27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234">
                          <a:moveTo>
                            <a:pt x="0" y="197369"/>
                          </a:moveTo>
                          <a:lnTo>
                            <a:pt x="0" y="270235"/>
                          </a:lnTo>
                          <a:cubicBezTo>
                            <a:pt x="0" y="248803"/>
                            <a:pt x="4286" y="227372"/>
                            <a:pt x="17145" y="210227"/>
                          </a:cubicBezTo>
                          <a:cubicBezTo>
                            <a:pt x="51435" y="158792"/>
                            <a:pt x="102870" y="128788"/>
                            <a:pt x="162878" y="107357"/>
                          </a:cubicBezTo>
                          <a:cubicBezTo>
                            <a:pt x="210026" y="94498"/>
                            <a:pt x="252889" y="85926"/>
                            <a:pt x="304324" y="81639"/>
                          </a:cubicBezTo>
                          <a:cubicBezTo>
                            <a:pt x="372904" y="81639"/>
                            <a:pt x="445770" y="90212"/>
                            <a:pt x="510064" y="115929"/>
                          </a:cubicBezTo>
                          <a:cubicBezTo>
                            <a:pt x="522923" y="120216"/>
                            <a:pt x="535781" y="128788"/>
                            <a:pt x="548640" y="133075"/>
                          </a:cubicBezTo>
                          <a:cubicBezTo>
                            <a:pt x="612934" y="167364"/>
                            <a:pt x="642938" y="218800"/>
                            <a:pt x="642938" y="265948"/>
                          </a:cubicBezTo>
                          <a:lnTo>
                            <a:pt x="642938" y="193082"/>
                          </a:lnTo>
                          <a:cubicBezTo>
                            <a:pt x="642938" y="81639"/>
                            <a:pt x="501491" y="13060"/>
                            <a:pt x="351473" y="201"/>
                          </a:cubicBezTo>
                          <a:cubicBezTo>
                            <a:pt x="180023" y="-4086"/>
                            <a:pt x="0" y="60208"/>
                            <a:pt x="0" y="19736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9" name="Freeform: Shape 278">
                      <a:extLst>
                        <a:ext uri="{FF2B5EF4-FFF2-40B4-BE49-F238E27FC236}">
                          <a16:creationId xmlns:a16="http://schemas.microsoft.com/office/drawing/2014/main" id="{DE67D249-0921-5529-86A5-12E22970E02E}"/>
                        </a:ext>
                      </a:extLst>
                    </p:cNvPr>
                    <p:cNvSpPr/>
                    <p:nvPr/>
                  </p:nvSpPr>
                  <p:spPr>
                    <a:xfrm>
                      <a:off x="8406407" y="10720982"/>
                      <a:ext cx="636508" cy="370760"/>
                    </a:xfrm>
                    <a:custGeom>
                      <a:avLst/>
                      <a:gdLst>
                        <a:gd name="connsiteX0" fmla="*/ 543282 w 636508"/>
                        <a:gd name="connsiteY0" fmla="*/ 54650 h 370760"/>
                        <a:gd name="connsiteX1" fmla="*/ 543282 w 636508"/>
                        <a:gd name="connsiteY1" fmla="*/ 316111 h 370760"/>
                        <a:gd name="connsiteX2" fmla="*/ 93226 w 636508"/>
                        <a:gd name="connsiteY2" fmla="*/ 316111 h 370760"/>
                        <a:gd name="connsiteX3" fmla="*/ 93226 w 636508"/>
                        <a:gd name="connsiteY3" fmla="*/ 54650 h 370760"/>
                        <a:gd name="connsiteX4" fmla="*/ 543282 w 636508"/>
                        <a:gd name="connsiteY4" fmla="*/ 54650 h 3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70760">
                          <a:moveTo>
                            <a:pt x="543282" y="54650"/>
                          </a:moveTo>
                          <a:cubicBezTo>
                            <a:pt x="667583" y="127516"/>
                            <a:pt x="667583" y="243245"/>
                            <a:pt x="543282" y="316111"/>
                          </a:cubicBezTo>
                          <a:cubicBezTo>
                            <a:pt x="418981" y="388977"/>
                            <a:pt x="217527" y="388977"/>
                            <a:pt x="93226" y="316111"/>
                          </a:cubicBezTo>
                          <a:cubicBezTo>
                            <a:pt x="-31075" y="243245"/>
                            <a:pt x="-31075" y="127516"/>
                            <a:pt x="93226" y="54650"/>
                          </a:cubicBezTo>
                          <a:cubicBezTo>
                            <a:pt x="217527" y="-18217"/>
                            <a:pt x="418981" y="-18217"/>
                            <a:pt x="543282" y="5465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0" name="Freeform: Shape 279">
                      <a:extLst>
                        <a:ext uri="{FF2B5EF4-FFF2-40B4-BE49-F238E27FC236}">
                          <a16:creationId xmlns:a16="http://schemas.microsoft.com/office/drawing/2014/main" id="{FBA517D6-1D84-5495-BCA2-424ABA4EDCBB}"/>
                        </a:ext>
                      </a:extLst>
                    </p:cNvPr>
                    <p:cNvSpPr/>
                    <p:nvPr/>
                  </p:nvSpPr>
                  <p:spPr>
                    <a:xfrm>
                      <a:off x="8816816" y="10925650"/>
                      <a:ext cx="274319" cy="227171"/>
                    </a:xfrm>
                    <a:custGeom>
                      <a:avLst/>
                      <a:gdLst>
                        <a:gd name="connsiteX0" fmla="*/ 0 w 274319"/>
                        <a:gd name="connsiteY0" fmla="*/ 154305 h 227171"/>
                        <a:gd name="connsiteX1" fmla="*/ 0 w 274319"/>
                        <a:gd name="connsiteY1" fmla="*/ 227171 h 227171"/>
                        <a:gd name="connsiteX2" fmla="*/ 102870 w 274319"/>
                        <a:gd name="connsiteY2" fmla="*/ 201454 h 227171"/>
                        <a:gd name="connsiteX3" fmla="*/ 102870 w 274319"/>
                        <a:gd name="connsiteY3" fmla="*/ 128588 h 227171"/>
                        <a:gd name="connsiteX4" fmla="*/ 0 w 274319"/>
                        <a:gd name="connsiteY4" fmla="*/ 154305 h 227171"/>
                        <a:gd name="connsiteX5" fmla="*/ 0 w 274319"/>
                        <a:gd name="connsiteY5" fmla="*/ 154305 h 227171"/>
                        <a:gd name="connsiteX6" fmla="*/ 270034 w 274319"/>
                        <a:gd name="connsiteY6" fmla="*/ 68580 h 227171"/>
                        <a:gd name="connsiteX7" fmla="*/ 274320 w 274319"/>
                        <a:gd name="connsiteY7" fmla="*/ 34290 h 227171"/>
                        <a:gd name="connsiteX8" fmla="*/ 270034 w 274319"/>
                        <a:gd name="connsiteY8" fmla="*/ 0 h 227171"/>
                        <a:gd name="connsiteX9" fmla="*/ 227171 w 274319"/>
                        <a:gd name="connsiteY9" fmla="*/ 60008 h 227171"/>
                        <a:gd name="connsiteX10" fmla="*/ 227171 w 274319"/>
                        <a:gd name="connsiteY10" fmla="*/ 132874 h 227171"/>
                        <a:gd name="connsiteX11" fmla="*/ 235744 w 274319"/>
                        <a:gd name="connsiteY11" fmla="*/ 124302 h 227171"/>
                        <a:gd name="connsiteX12" fmla="*/ 270034 w 274319"/>
                        <a:gd name="connsiteY12" fmla="*/ 68580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19" h="227171">
                          <a:moveTo>
                            <a:pt x="0" y="154305"/>
                          </a:moveTo>
                          <a:lnTo>
                            <a:pt x="0" y="227171"/>
                          </a:lnTo>
                          <a:cubicBezTo>
                            <a:pt x="34290" y="222886"/>
                            <a:pt x="68580" y="214313"/>
                            <a:pt x="102870" y="201454"/>
                          </a:cubicBezTo>
                          <a:lnTo>
                            <a:pt x="102870" y="128588"/>
                          </a:lnTo>
                          <a:cubicBezTo>
                            <a:pt x="68580" y="141446"/>
                            <a:pt x="34290" y="150019"/>
                            <a:pt x="0" y="154305"/>
                          </a:cubicBezTo>
                          <a:lnTo>
                            <a:pt x="0" y="154305"/>
                          </a:lnTo>
                          <a:close/>
                          <a:moveTo>
                            <a:pt x="270034" y="68580"/>
                          </a:moveTo>
                          <a:lnTo>
                            <a:pt x="274320" y="34290"/>
                          </a:lnTo>
                          <a:lnTo>
                            <a:pt x="270034" y="0"/>
                          </a:lnTo>
                          <a:cubicBezTo>
                            <a:pt x="261461" y="21431"/>
                            <a:pt x="244316" y="42863"/>
                            <a:pt x="227171" y="60008"/>
                          </a:cubicBezTo>
                          <a:lnTo>
                            <a:pt x="227171" y="132874"/>
                          </a:lnTo>
                          <a:cubicBezTo>
                            <a:pt x="231457" y="128588"/>
                            <a:pt x="231457" y="128588"/>
                            <a:pt x="235744" y="124302"/>
                          </a:cubicBezTo>
                          <a:cubicBezTo>
                            <a:pt x="252889" y="102870"/>
                            <a:pt x="261461" y="85725"/>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1" name="Freeform: Shape 280">
                      <a:extLst>
                        <a:ext uri="{FF2B5EF4-FFF2-40B4-BE49-F238E27FC236}">
                          <a16:creationId xmlns:a16="http://schemas.microsoft.com/office/drawing/2014/main" id="{8A31B5B6-6A81-DB83-14F1-0A599D824750}"/>
                        </a:ext>
                      </a:extLst>
                    </p:cNvPr>
                    <p:cNvSpPr/>
                    <p:nvPr/>
                  </p:nvSpPr>
                  <p:spPr>
                    <a:xfrm>
                      <a:off x="9043987" y="10741342"/>
                      <a:ext cx="34289" cy="90010"/>
                    </a:xfrm>
                    <a:custGeom>
                      <a:avLst/>
                      <a:gdLst>
                        <a:gd name="connsiteX0" fmla="*/ 34290 w 34289"/>
                        <a:gd name="connsiteY0" fmla="*/ 0 h 90010"/>
                        <a:gd name="connsiteX1" fmla="*/ 34290 w 34289"/>
                        <a:gd name="connsiteY1" fmla="*/ 68580 h 90010"/>
                        <a:gd name="connsiteX2" fmla="*/ 0 w 34289"/>
                        <a:gd name="connsiteY2" fmla="*/ 90011 h 90010"/>
                        <a:gd name="connsiteX3" fmla="*/ 0 w 34289"/>
                        <a:gd name="connsiteY3" fmla="*/ 17145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68580"/>
                          </a:lnTo>
                          <a:lnTo>
                            <a:pt x="0" y="90011"/>
                          </a:lnTo>
                          <a:lnTo>
                            <a:pt x="0" y="1714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2" name="Freeform: Shape 281">
                      <a:extLst>
                        <a:ext uri="{FF2B5EF4-FFF2-40B4-BE49-F238E27FC236}">
                          <a16:creationId xmlns:a16="http://schemas.microsoft.com/office/drawing/2014/main" id="{EA20CB0D-C07D-59C7-C0B6-F1CFAABF743C}"/>
                        </a:ext>
                      </a:extLst>
                    </p:cNvPr>
                    <p:cNvSpPr/>
                    <p:nvPr/>
                  </p:nvSpPr>
                  <p:spPr>
                    <a:xfrm>
                      <a:off x="8366759" y="10737055"/>
                      <a:ext cx="270033" cy="415766"/>
                    </a:xfrm>
                    <a:custGeom>
                      <a:avLst/>
                      <a:gdLst>
                        <a:gd name="connsiteX0" fmla="*/ 38576 w 270033"/>
                        <a:gd name="connsiteY0" fmla="*/ 21431 h 415766"/>
                        <a:gd name="connsiteX1" fmla="*/ 38576 w 270033"/>
                        <a:gd name="connsiteY1" fmla="*/ 94297 h 415766"/>
                        <a:gd name="connsiteX2" fmla="*/ 4286 w 270033"/>
                        <a:gd name="connsiteY2" fmla="*/ 72866 h 415766"/>
                        <a:gd name="connsiteX3" fmla="*/ 4286 w 270033"/>
                        <a:gd name="connsiteY3" fmla="*/ 0 h 415766"/>
                        <a:gd name="connsiteX4" fmla="*/ 38576 w 270033"/>
                        <a:gd name="connsiteY4" fmla="*/ 21431 h 415766"/>
                        <a:gd name="connsiteX5" fmla="*/ 38576 w 270033"/>
                        <a:gd name="connsiteY5" fmla="*/ 21431 h 415766"/>
                        <a:gd name="connsiteX6" fmla="*/ 270034 w 270033"/>
                        <a:gd name="connsiteY6" fmla="*/ 415766 h 415766"/>
                        <a:gd name="connsiteX7" fmla="*/ 270034 w 270033"/>
                        <a:gd name="connsiteY7" fmla="*/ 415766 h 415766"/>
                        <a:gd name="connsiteX8" fmla="*/ 270034 w 270033"/>
                        <a:gd name="connsiteY8" fmla="*/ 342900 h 415766"/>
                        <a:gd name="connsiteX9" fmla="*/ 167164 w 270033"/>
                        <a:gd name="connsiteY9" fmla="*/ 317182 h 415766"/>
                        <a:gd name="connsiteX10" fmla="*/ 167164 w 270033"/>
                        <a:gd name="connsiteY10" fmla="*/ 317182 h 415766"/>
                        <a:gd name="connsiteX11" fmla="*/ 167164 w 270033"/>
                        <a:gd name="connsiteY11" fmla="*/ 390049 h 415766"/>
                        <a:gd name="connsiteX12" fmla="*/ 270034 w 270033"/>
                        <a:gd name="connsiteY12" fmla="*/ 415766 h 415766"/>
                        <a:gd name="connsiteX13" fmla="*/ 270034 w 270033"/>
                        <a:gd name="connsiteY13" fmla="*/ 415766 h 415766"/>
                        <a:gd name="connsiteX14" fmla="*/ 0 w 270033"/>
                        <a:gd name="connsiteY14" fmla="*/ 184309 h 415766"/>
                        <a:gd name="connsiteX15" fmla="*/ 0 w 270033"/>
                        <a:gd name="connsiteY15" fmla="*/ 257175 h 415766"/>
                        <a:gd name="connsiteX16" fmla="*/ 42863 w 270033"/>
                        <a:gd name="connsiteY16" fmla="*/ 317182 h 415766"/>
                        <a:gd name="connsiteX17" fmla="*/ 42863 w 270033"/>
                        <a:gd name="connsiteY17" fmla="*/ 244316 h 415766"/>
                        <a:gd name="connsiteX18" fmla="*/ 0 w 270033"/>
                        <a:gd name="connsiteY18" fmla="*/ 184309 h 41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5766">
                          <a:moveTo>
                            <a:pt x="38576" y="21431"/>
                          </a:moveTo>
                          <a:lnTo>
                            <a:pt x="38576" y="94297"/>
                          </a:lnTo>
                          <a:lnTo>
                            <a:pt x="4286" y="72866"/>
                          </a:lnTo>
                          <a:lnTo>
                            <a:pt x="4286" y="0"/>
                          </a:lnTo>
                          <a:lnTo>
                            <a:pt x="38576" y="21431"/>
                          </a:lnTo>
                          <a:lnTo>
                            <a:pt x="38576" y="21431"/>
                          </a:lnTo>
                          <a:close/>
                          <a:moveTo>
                            <a:pt x="270034" y="415766"/>
                          </a:moveTo>
                          <a:lnTo>
                            <a:pt x="270034" y="415766"/>
                          </a:lnTo>
                          <a:lnTo>
                            <a:pt x="270034" y="342900"/>
                          </a:lnTo>
                          <a:cubicBezTo>
                            <a:pt x="235744" y="338614"/>
                            <a:pt x="201454" y="330041"/>
                            <a:pt x="167164" y="317182"/>
                          </a:cubicBezTo>
                          <a:lnTo>
                            <a:pt x="167164" y="317182"/>
                          </a:lnTo>
                          <a:lnTo>
                            <a:pt x="167164" y="390049"/>
                          </a:lnTo>
                          <a:cubicBezTo>
                            <a:pt x="201454" y="402907"/>
                            <a:pt x="235744" y="411480"/>
                            <a:pt x="270034" y="415766"/>
                          </a:cubicBezTo>
                          <a:lnTo>
                            <a:pt x="270034" y="415766"/>
                          </a:lnTo>
                          <a:close/>
                          <a:moveTo>
                            <a:pt x="0" y="184309"/>
                          </a:moveTo>
                          <a:lnTo>
                            <a:pt x="0" y="257175"/>
                          </a:lnTo>
                          <a:cubicBezTo>
                            <a:pt x="8573" y="278606"/>
                            <a:pt x="21431" y="295751"/>
                            <a:pt x="42863" y="317182"/>
                          </a:cubicBezTo>
                          <a:lnTo>
                            <a:pt x="42863" y="244316"/>
                          </a:lnTo>
                          <a:cubicBezTo>
                            <a:pt x="21431" y="227171"/>
                            <a:pt x="8573" y="205740"/>
                            <a:pt x="0"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3" name="Freeform: Shape 282">
                      <a:extLst>
                        <a:ext uri="{FF2B5EF4-FFF2-40B4-BE49-F238E27FC236}">
                          <a16:creationId xmlns:a16="http://schemas.microsoft.com/office/drawing/2014/main" id="{45B3FAF3-D6C3-89DD-2DFF-7F34106582CF}"/>
                        </a:ext>
                      </a:extLst>
                    </p:cNvPr>
                    <p:cNvSpPr/>
                    <p:nvPr/>
                  </p:nvSpPr>
                  <p:spPr>
                    <a:xfrm>
                      <a:off x="9086849" y="10921364"/>
                      <a:ext cx="47148" cy="72866"/>
                    </a:xfrm>
                    <a:custGeom>
                      <a:avLst/>
                      <a:gdLst>
                        <a:gd name="connsiteX0" fmla="*/ 47149 w 47148"/>
                        <a:gd name="connsiteY0" fmla="*/ 0 h 72866"/>
                        <a:gd name="connsiteX1" fmla="*/ 47149 w 47148"/>
                        <a:gd name="connsiteY1" fmla="*/ 72866 h 72866"/>
                        <a:gd name="connsiteX2" fmla="*/ 0 w 47148"/>
                        <a:gd name="connsiteY2" fmla="*/ 72866 h 72866"/>
                        <a:gd name="connsiteX3" fmla="*/ 0 w 47148"/>
                        <a:gd name="connsiteY3" fmla="*/ 0 h 72866"/>
                      </a:gdLst>
                      <a:ahLst/>
                      <a:cxnLst>
                        <a:cxn ang="0">
                          <a:pos x="connsiteX0" y="connsiteY0"/>
                        </a:cxn>
                        <a:cxn ang="0">
                          <a:pos x="connsiteX1" y="connsiteY1"/>
                        </a:cxn>
                        <a:cxn ang="0">
                          <a:pos x="connsiteX2" y="connsiteY2"/>
                        </a:cxn>
                        <a:cxn ang="0">
                          <a:pos x="connsiteX3" y="connsiteY3"/>
                        </a:cxn>
                      </a:cxnLst>
                      <a:rect l="l" t="t" r="r" b="b"/>
                      <a:pathLst>
                        <a:path w="47148" h="72866">
                          <a:moveTo>
                            <a:pt x="47149" y="0"/>
                          </a:moveTo>
                          <a:lnTo>
                            <a:pt x="47149" y="72866"/>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4" name="Freeform: Shape 283">
                      <a:extLst>
                        <a:ext uri="{FF2B5EF4-FFF2-40B4-BE49-F238E27FC236}">
                          <a16:creationId xmlns:a16="http://schemas.microsoft.com/office/drawing/2014/main" id="{F60C3EAD-C66F-6F66-B1A0-34A1240704D7}"/>
                        </a:ext>
                      </a:extLst>
                    </p:cNvPr>
                    <p:cNvSpPr/>
                    <p:nvPr/>
                  </p:nvSpPr>
                  <p:spPr>
                    <a:xfrm>
                      <a:off x="8315324" y="10921364"/>
                      <a:ext cx="51435" cy="72866"/>
                    </a:xfrm>
                    <a:custGeom>
                      <a:avLst/>
                      <a:gdLst>
                        <a:gd name="connsiteX0" fmla="*/ 51435 w 51435"/>
                        <a:gd name="connsiteY0" fmla="*/ 0 h 72866"/>
                        <a:gd name="connsiteX1" fmla="*/ 51435 w 51435"/>
                        <a:gd name="connsiteY1" fmla="*/ 72866 h 72866"/>
                        <a:gd name="connsiteX2" fmla="*/ 0 w 51435"/>
                        <a:gd name="connsiteY2" fmla="*/ 72866 h 72866"/>
                        <a:gd name="connsiteX3" fmla="*/ 4286 w 51435"/>
                        <a:gd name="connsiteY3" fmla="*/ 0 h 72866"/>
                      </a:gdLst>
                      <a:ahLst/>
                      <a:cxnLst>
                        <a:cxn ang="0">
                          <a:pos x="connsiteX0" y="connsiteY0"/>
                        </a:cxn>
                        <a:cxn ang="0">
                          <a:pos x="connsiteX1" y="connsiteY1"/>
                        </a:cxn>
                        <a:cxn ang="0">
                          <a:pos x="connsiteX2" y="connsiteY2"/>
                        </a:cxn>
                        <a:cxn ang="0">
                          <a:pos x="connsiteX3" y="connsiteY3"/>
                        </a:cxn>
                      </a:cxnLst>
                      <a:rect l="l" t="t" r="r" b="b"/>
                      <a:pathLst>
                        <a:path w="51435" h="72866">
                          <a:moveTo>
                            <a:pt x="51435" y="0"/>
                          </a:moveTo>
                          <a:lnTo>
                            <a:pt x="51435" y="72866"/>
                          </a:lnTo>
                          <a:lnTo>
                            <a:pt x="0" y="72866"/>
                          </a:lnTo>
                          <a:lnTo>
                            <a:pt x="4286"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5" name="Freeform: Shape 284">
                      <a:extLst>
                        <a:ext uri="{FF2B5EF4-FFF2-40B4-BE49-F238E27FC236}">
                          <a16:creationId xmlns:a16="http://schemas.microsoft.com/office/drawing/2014/main" id="{384F6329-B24A-B4B8-D303-97AD5D4AFED2}"/>
                        </a:ext>
                      </a:extLst>
                    </p:cNvPr>
                    <p:cNvSpPr/>
                    <p:nvPr/>
                  </p:nvSpPr>
                  <p:spPr>
                    <a:xfrm>
                      <a:off x="8919686" y="11054238"/>
                      <a:ext cx="34290" cy="94298"/>
                    </a:xfrm>
                    <a:custGeom>
                      <a:avLst/>
                      <a:gdLst>
                        <a:gd name="connsiteX0" fmla="*/ 34290 w 34290"/>
                        <a:gd name="connsiteY0" fmla="*/ 21431 h 94298"/>
                        <a:gd name="connsiteX1" fmla="*/ 34290 w 34290"/>
                        <a:gd name="connsiteY1" fmla="*/ 94298 h 94298"/>
                        <a:gd name="connsiteX2" fmla="*/ 0 w 34290"/>
                        <a:gd name="connsiteY2" fmla="*/ 72867 h 94298"/>
                        <a:gd name="connsiteX3" fmla="*/ 0 w 34290"/>
                        <a:gd name="connsiteY3" fmla="*/ 0 h 94298"/>
                      </a:gdLst>
                      <a:ahLst/>
                      <a:cxnLst>
                        <a:cxn ang="0">
                          <a:pos x="connsiteX0" y="connsiteY0"/>
                        </a:cxn>
                        <a:cxn ang="0">
                          <a:pos x="connsiteX1" y="connsiteY1"/>
                        </a:cxn>
                        <a:cxn ang="0">
                          <a:pos x="connsiteX2" y="connsiteY2"/>
                        </a:cxn>
                        <a:cxn ang="0">
                          <a:pos x="connsiteX3" y="connsiteY3"/>
                        </a:cxn>
                      </a:cxnLst>
                      <a:rect l="l" t="t" r="r" b="b"/>
                      <a:pathLst>
                        <a:path w="34290" h="94298">
                          <a:moveTo>
                            <a:pt x="34290" y="21431"/>
                          </a:moveTo>
                          <a:lnTo>
                            <a:pt x="34290" y="94298"/>
                          </a:lnTo>
                          <a:lnTo>
                            <a:pt x="0" y="72867"/>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6" name="Freeform: Shape 285">
                      <a:extLst>
                        <a:ext uri="{FF2B5EF4-FFF2-40B4-BE49-F238E27FC236}">
                          <a16:creationId xmlns:a16="http://schemas.microsoft.com/office/drawing/2014/main" id="{C2817B16-1955-69C0-A003-29CBF6E082D4}"/>
                        </a:ext>
                      </a:extLst>
                    </p:cNvPr>
                    <p:cNvSpPr/>
                    <p:nvPr/>
                  </p:nvSpPr>
                  <p:spPr>
                    <a:xfrm>
                      <a:off x="8499633" y="11054238"/>
                      <a:ext cx="34289" cy="94298"/>
                    </a:xfrm>
                    <a:custGeom>
                      <a:avLst/>
                      <a:gdLst>
                        <a:gd name="connsiteX0" fmla="*/ 34290 w 34289"/>
                        <a:gd name="connsiteY0" fmla="*/ 0 h 94298"/>
                        <a:gd name="connsiteX1" fmla="*/ 34290 w 34289"/>
                        <a:gd name="connsiteY1" fmla="*/ 72867 h 94298"/>
                        <a:gd name="connsiteX2" fmla="*/ 0 w 34289"/>
                        <a:gd name="connsiteY2" fmla="*/ 94298 h 94298"/>
                        <a:gd name="connsiteX3" fmla="*/ 4286 w 34289"/>
                        <a:gd name="connsiteY3" fmla="*/ 21431 h 94298"/>
                      </a:gdLst>
                      <a:ahLst/>
                      <a:cxnLst>
                        <a:cxn ang="0">
                          <a:pos x="connsiteX0" y="connsiteY0"/>
                        </a:cxn>
                        <a:cxn ang="0">
                          <a:pos x="connsiteX1" y="connsiteY1"/>
                        </a:cxn>
                        <a:cxn ang="0">
                          <a:pos x="connsiteX2" y="connsiteY2"/>
                        </a:cxn>
                        <a:cxn ang="0">
                          <a:pos x="connsiteX3" y="connsiteY3"/>
                        </a:cxn>
                      </a:cxnLst>
                      <a:rect l="l" t="t" r="r" b="b"/>
                      <a:pathLst>
                        <a:path w="34289" h="94298">
                          <a:moveTo>
                            <a:pt x="34290" y="0"/>
                          </a:moveTo>
                          <a:lnTo>
                            <a:pt x="34290" y="72867"/>
                          </a:lnTo>
                          <a:lnTo>
                            <a:pt x="0" y="94298"/>
                          </a:lnTo>
                          <a:lnTo>
                            <a:pt x="4286"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7" name="Freeform: Shape 286">
                      <a:extLst>
                        <a:ext uri="{FF2B5EF4-FFF2-40B4-BE49-F238E27FC236}">
                          <a16:creationId xmlns:a16="http://schemas.microsoft.com/office/drawing/2014/main" id="{660443C5-1140-50CC-346F-8C7F6577BFA9}"/>
                        </a:ext>
                      </a:extLst>
                    </p:cNvPr>
                    <p:cNvSpPr/>
                    <p:nvPr/>
                  </p:nvSpPr>
                  <p:spPr>
                    <a:xfrm>
                      <a:off x="8306752" y="10869929"/>
                      <a:ext cx="197167" cy="278606"/>
                    </a:xfrm>
                    <a:custGeom>
                      <a:avLst/>
                      <a:gdLst>
                        <a:gd name="connsiteX0" fmla="*/ 197168 w 197167"/>
                        <a:gd name="connsiteY0" fmla="*/ 205739 h 278606"/>
                        <a:gd name="connsiteX1" fmla="*/ 68580 w 197167"/>
                        <a:gd name="connsiteY1" fmla="*/ 132873 h 278606"/>
                        <a:gd name="connsiteX2" fmla="*/ 68580 w 197167"/>
                        <a:gd name="connsiteY2" fmla="*/ 205739 h 278606"/>
                        <a:gd name="connsiteX3" fmla="*/ 197168 w 197167"/>
                        <a:gd name="connsiteY3" fmla="*/ 278606 h 278606"/>
                        <a:gd name="connsiteX4" fmla="*/ 197168 w 197167"/>
                        <a:gd name="connsiteY4" fmla="*/ 278606 h 278606"/>
                        <a:gd name="connsiteX5" fmla="*/ 197168 w 197167"/>
                        <a:gd name="connsiteY5" fmla="*/ 205739 h 278606"/>
                        <a:gd name="connsiteX6" fmla="*/ 197168 w 197167"/>
                        <a:gd name="connsiteY6" fmla="*/ 205739 h 278606"/>
                        <a:gd name="connsiteX7" fmla="*/ 0 w 197167"/>
                        <a:gd name="connsiteY7" fmla="*/ 0 h 278606"/>
                        <a:gd name="connsiteX8" fmla="*/ 0 w 197167"/>
                        <a:gd name="connsiteY8" fmla="*/ 72866 h 278606"/>
                        <a:gd name="connsiteX9" fmla="*/ 8573 w 197167"/>
                        <a:gd name="connsiteY9" fmla="*/ 124301 h 278606"/>
                        <a:gd name="connsiteX10" fmla="*/ 8573 w 197167"/>
                        <a:gd name="connsiteY10" fmla="*/ 51435 h 278606"/>
                        <a:gd name="connsiteX11" fmla="*/ 0 w 197167"/>
                        <a:gd name="connsiteY11" fmla="*/ 0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167" h="278606">
                          <a:moveTo>
                            <a:pt x="197168" y="205739"/>
                          </a:moveTo>
                          <a:cubicBezTo>
                            <a:pt x="150019" y="188595"/>
                            <a:pt x="107156" y="162877"/>
                            <a:pt x="68580" y="132873"/>
                          </a:cubicBezTo>
                          <a:lnTo>
                            <a:pt x="68580" y="205739"/>
                          </a:lnTo>
                          <a:cubicBezTo>
                            <a:pt x="102870" y="235744"/>
                            <a:pt x="150019" y="261461"/>
                            <a:pt x="197168" y="278606"/>
                          </a:cubicBezTo>
                          <a:lnTo>
                            <a:pt x="197168" y="278606"/>
                          </a:lnTo>
                          <a:lnTo>
                            <a:pt x="197168" y="205739"/>
                          </a:lnTo>
                          <a:lnTo>
                            <a:pt x="197168" y="205739"/>
                          </a:lnTo>
                          <a:close/>
                          <a:moveTo>
                            <a:pt x="0" y="0"/>
                          </a:moveTo>
                          <a:lnTo>
                            <a:pt x="0" y="72866"/>
                          </a:lnTo>
                          <a:cubicBezTo>
                            <a:pt x="0" y="90011"/>
                            <a:pt x="4286" y="107156"/>
                            <a:pt x="8573" y="124301"/>
                          </a:cubicBezTo>
                          <a:lnTo>
                            <a:pt x="8573" y="51435"/>
                          </a:lnTo>
                          <a:cubicBezTo>
                            <a:pt x="4286" y="34289"/>
                            <a:pt x="0" y="1714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8" name="Freeform: Shape 287">
                      <a:extLst>
                        <a:ext uri="{FF2B5EF4-FFF2-40B4-BE49-F238E27FC236}">
                          <a16:creationId xmlns:a16="http://schemas.microsoft.com/office/drawing/2014/main" id="{F9A95198-4AEE-C1A3-AD5D-4A985AC31B9E}"/>
                        </a:ext>
                      </a:extLst>
                    </p:cNvPr>
                    <p:cNvSpPr/>
                    <p:nvPr/>
                  </p:nvSpPr>
                  <p:spPr>
                    <a:xfrm>
                      <a:off x="8309966" y="10619183"/>
                      <a:ext cx="833675" cy="501491"/>
                    </a:xfrm>
                    <a:custGeom>
                      <a:avLst/>
                      <a:gdLst>
                        <a:gd name="connsiteX0" fmla="*/ 644009 w 833675"/>
                        <a:gd name="connsiteY0" fmla="*/ 383619 h 501491"/>
                        <a:gd name="connsiteX1" fmla="*/ 193953 w 833675"/>
                        <a:gd name="connsiteY1" fmla="*/ 383619 h 501491"/>
                        <a:gd name="connsiteX2" fmla="*/ 193953 w 833675"/>
                        <a:gd name="connsiteY2" fmla="*/ 122159 h 501491"/>
                        <a:gd name="connsiteX3" fmla="*/ 644009 w 833675"/>
                        <a:gd name="connsiteY3" fmla="*/ 122159 h 501491"/>
                        <a:gd name="connsiteX4" fmla="*/ 644009 w 833675"/>
                        <a:gd name="connsiteY4" fmla="*/ 383619 h 501491"/>
                        <a:gd name="connsiteX5" fmla="*/ 644009 w 833675"/>
                        <a:gd name="connsiteY5" fmla="*/ 383619 h 501491"/>
                        <a:gd name="connsiteX6" fmla="*/ 824032 w 833675"/>
                        <a:gd name="connsiteY6" fmla="*/ 199311 h 501491"/>
                        <a:gd name="connsiteX7" fmla="*/ 776883 w 833675"/>
                        <a:gd name="connsiteY7" fmla="*/ 199311 h 501491"/>
                        <a:gd name="connsiteX8" fmla="*/ 734020 w 833675"/>
                        <a:gd name="connsiteY8" fmla="*/ 139303 h 501491"/>
                        <a:gd name="connsiteX9" fmla="*/ 768310 w 833675"/>
                        <a:gd name="connsiteY9" fmla="*/ 117872 h 501491"/>
                        <a:gd name="connsiteX10" fmla="*/ 712589 w 833675"/>
                        <a:gd name="connsiteY10" fmla="*/ 75010 h 501491"/>
                        <a:gd name="connsiteX11" fmla="*/ 644009 w 833675"/>
                        <a:gd name="connsiteY11" fmla="*/ 40719 h 501491"/>
                        <a:gd name="connsiteX12" fmla="*/ 609719 w 833675"/>
                        <a:gd name="connsiteY12" fmla="*/ 62151 h 501491"/>
                        <a:gd name="connsiteX13" fmla="*/ 506849 w 833675"/>
                        <a:gd name="connsiteY13" fmla="*/ 36434 h 501491"/>
                        <a:gd name="connsiteX14" fmla="*/ 506849 w 833675"/>
                        <a:gd name="connsiteY14" fmla="*/ 6429 h 501491"/>
                        <a:gd name="connsiteX15" fmla="*/ 326827 w 833675"/>
                        <a:gd name="connsiteY15" fmla="*/ 6429 h 501491"/>
                        <a:gd name="connsiteX16" fmla="*/ 326827 w 833675"/>
                        <a:gd name="connsiteY16" fmla="*/ 36434 h 501491"/>
                        <a:gd name="connsiteX17" fmla="*/ 223957 w 833675"/>
                        <a:gd name="connsiteY17" fmla="*/ 62151 h 501491"/>
                        <a:gd name="connsiteX18" fmla="*/ 189667 w 833675"/>
                        <a:gd name="connsiteY18" fmla="*/ 40719 h 501491"/>
                        <a:gd name="connsiteX19" fmla="*/ 121087 w 833675"/>
                        <a:gd name="connsiteY19" fmla="*/ 75010 h 501491"/>
                        <a:gd name="connsiteX20" fmla="*/ 65365 w 833675"/>
                        <a:gd name="connsiteY20" fmla="*/ 117872 h 501491"/>
                        <a:gd name="connsiteX21" fmla="*/ 99655 w 833675"/>
                        <a:gd name="connsiteY21" fmla="*/ 139303 h 501491"/>
                        <a:gd name="connsiteX22" fmla="*/ 56793 w 833675"/>
                        <a:gd name="connsiteY22" fmla="*/ 199311 h 501491"/>
                        <a:gd name="connsiteX23" fmla="*/ 9644 w 833675"/>
                        <a:gd name="connsiteY23" fmla="*/ 199311 h 501491"/>
                        <a:gd name="connsiteX24" fmla="*/ 9644 w 833675"/>
                        <a:gd name="connsiteY24" fmla="*/ 302181 h 501491"/>
                        <a:gd name="connsiteX25" fmla="*/ 56793 w 833675"/>
                        <a:gd name="connsiteY25" fmla="*/ 302181 h 501491"/>
                        <a:gd name="connsiteX26" fmla="*/ 99655 w 833675"/>
                        <a:gd name="connsiteY26" fmla="*/ 362188 h 501491"/>
                        <a:gd name="connsiteX27" fmla="*/ 65365 w 833675"/>
                        <a:gd name="connsiteY27" fmla="*/ 383619 h 501491"/>
                        <a:gd name="connsiteX28" fmla="*/ 121087 w 833675"/>
                        <a:gd name="connsiteY28" fmla="*/ 426482 h 501491"/>
                        <a:gd name="connsiteX29" fmla="*/ 189667 w 833675"/>
                        <a:gd name="connsiteY29" fmla="*/ 460772 h 501491"/>
                        <a:gd name="connsiteX30" fmla="*/ 223957 w 833675"/>
                        <a:gd name="connsiteY30" fmla="*/ 439341 h 501491"/>
                        <a:gd name="connsiteX31" fmla="*/ 326827 w 833675"/>
                        <a:gd name="connsiteY31" fmla="*/ 465059 h 501491"/>
                        <a:gd name="connsiteX32" fmla="*/ 326827 w 833675"/>
                        <a:gd name="connsiteY32" fmla="*/ 495062 h 501491"/>
                        <a:gd name="connsiteX33" fmla="*/ 506849 w 833675"/>
                        <a:gd name="connsiteY33" fmla="*/ 495062 h 501491"/>
                        <a:gd name="connsiteX34" fmla="*/ 506849 w 833675"/>
                        <a:gd name="connsiteY34" fmla="*/ 465059 h 501491"/>
                        <a:gd name="connsiteX35" fmla="*/ 609719 w 833675"/>
                        <a:gd name="connsiteY35" fmla="*/ 439341 h 501491"/>
                        <a:gd name="connsiteX36" fmla="*/ 644009 w 833675"/>
                        <a:gd name="connsiteY36" fmla="*/ 460772 h 501491"/>
                        <a:gd name="connsiteX37" fmla="*/ 712589 w 833675"/>
                        <a:gd name="connsiteY37" fmla="*/ 426482 h 501491"/>
                        <a:gd name="connsiteX38" fmla="*/ 768310 w 833675"/>
                        <a:gd name="connsiteY38" fmla="*/ 383619 h 501491"/>
                        <a:gd name="connsiteX39" fmla="*/ 734020 w 833675"/>
                        <a:gd name="connsiteY39" fmla="*/ 362188 h 501491"/>
                        <a:gd name="connsiteX40" fmla="*/ 776883 w 833675"/>
                        <a:gd name="connsiteY40" fmla="*/ 302181 h 501491"/>
                        <a:gd name="connsiteX41" fmla="*/ 824032 w 833675"/>
                        <a:gd name="connsiteY41" fmla="*/ 302181 h 501491"/>
                        <a:gd name="connsiteX42" fmla="*/ 824032 w 833675"/>
                        <a:gd name="connsiteY42" fmla="*/ 199311 h 50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1">
                          <a:moveTo>
                            <a:pt x="644009" y="383619"/>
                          </a:moveTo>
                          <a:cubicBezTo>
                            <a:pt x="519708" y="456486"/>
                            <a:pt x="318254" y="456486"/>
                            <a:pt x="193953" y="383619"/>
                          </a:cubicBezTo>
                          <a:cubicBezTo>
                            <a:pt x="69652" y="310753"/>
                            <a:pt x="69652" y="195025"/>
                            <a:pt x="193953" y="122159"/>
                          </a:cubicBezTo>
                          <a:cubicBezTo>
                            <a:pt x="318254" y="49292"/>
                            <a:pt x="519708" y="49292"/>
                            <a:pt x="644009" y="122159"/>
                          </a:cubicBezTo>
                          <a:cubicBezTo>
                            <a:pt x="768310" y="195025"/>
                            <a:pt x="768310" y="310753"/>
                            <a:pt x="644009" y="383619"/>
                          </a:cubicBezTo>
                          <a:lnTo>
                            <a:pt x="644009" y="383619"/>
                          </a:lnTo>
                          <a:close/>
                          <a:moveTo>
                            <a:pt x="824032" y="199311"/>
                          </a:moveTo>
                          <a:lnTo>
                            <a:pt x="776883" y="199311"/>
                          </a:lnTo>
                          <a:cubicBezTo>
                            <a:pt x="768310" y="177879"/>
                            <a:pt x="755452" y="160735"/>
                            <a:pt x="734020" y="139303"/>
                          </a:cubicBezTo>
                          <a:lnTo>
                            <a:pt x="768310" y="117872"/>
                          </a:lnTo>
                          <a:cubicBezTo>
                            <a:pt x="751165" y="105013"/>
                            <a:pt x="734020" y="87868"/>
                            <a:pt x="712589" y="75010"/>
                          </a:cubicBezTo>
                          <a:cubicBezTo>
                            <a:pt x="691158" y="62151"/>
                            <a:pt x="665440" y="49292"/>
                            <a:pt x="644009" y="40719"/>
                          </a:cubicBezTo>
                          <a:lnTo>
                            <a:pt x="609719" y="62151"/>
                          </a:lnTo>
                          <a:cubicBezTo>
                            <a:pt x="575429" y="49292"/>
                            <a:pt x="541139" y="40719"/>
                            <a:pt x="506849" y="36434"/>
                          </a:cubicBezTo>
                          <a:lnTo>
                            <a:pt x="506849" y="6429"/>
                          </a:lnTo>
                          <a:cubicBezTo>
                            <a:pt x="446842" y="-2143"/>
                            <a:pt x="386834" y="-2143"/>
                            <a:pt x="326827" y="6429"/>
                          </a:cubicBezTo>
                          <a:lnTo>
                            <a:pt x="326827" y="36434"/>
                          </a:lnTo>
                          <a:cubicBezTo>
                            <a:pt x="292537" y="40719"/>
                            <a:pt x="258247" y="49292"/>
                            <a:pt x="223957" y="62151"/>
                          </a:cubicBezTo>
                          <a:lnTo>
                            <a:pt x="189667" y="40719"/>
                          </a:lnTo>
                          <a:cubicBezTo>
                            <a:pt x="163949" y="49292"/>
                            <a:pt x="142518" y="62151"/>
                            <a:pt x="121087" y="75010"/>
                          </a:cubicBezTo>
                          <a:cubicBezTo>
                            <a:pt x="99655" y="87868"/>
                            <a:pt x="82510" y="100727"/>
                            <a:pt x="65365" y="117872"/>
                          </a:cubicBezTo>
                          <a:lnTo>
                            <a:pt x="99655" y="139303"/>
                          </a:lnTo>
                          <a:cubicBezTo>
                            <a:pt x="82510" y="156448"/>
                            <a:pt x="65365" y="177879"/>
                            <a:pt x="56793" y="199311"/>
                          </a:cubicBezTo>
                          <a:lnTo>
                            <a:pt x="9644" y="199311"/>
                          </a:lnTo>
                          <a:cubicBezTo>
                            <a:pt x="-3215" y="233601"/>
                            <a:pt x="-3215" y="267891"/>
                            <a:pt x="9644" y="302181"/>
                          </a:cubicBezTo>
                          <a:lnTo>
                            <a:pt x="56793" y="302181"/>
                          </a:lnTo>
                          <a:cubicBezTo>
                            <a:pt x="65365" y="323612"/>
                            <a:pt x="78224" y="340757"/>
                            <a:pt x="99655" y="362188"/>
                          </a:cubicBezTo>
                          <a:lnTo>
                            <a:pt x="65365" y="383619"/>
                          </a:lnTo>
                          <a:cubicBezTo>
                            <a:pt x="82510" y="396478"/>
                            <a:pt x="99655" y="413623"/>
                            <a:pt x="121087" y="426482"/>
                          </a:cubicBezTo>
                          <a:cubicBezTo>
                            <a:pt x="142518" y="439341"/>
                            <a:pt x="168235" y="447913"/>
                            <a:pt x="189667" y="460772"/>
                          </a:cubicBezTo>
                          <a:lnTo>
                            <a:pt x="223957" y="439341"/>
                          </a:lnTo>
                          <a:cubicBezTo>
                            <a:pt x="258247" y="452200"/>
                            <a:pt x="292537" y="460772"/>
                            <a:pt x="326827" y="465059"/>
                          </a:cubicBezTo>
                          <a:lnTo>
                            <a:pt x="326827" y="495062"/>
                          </a:lnTo>
                          <a:cubicBezTo>
                            <a:pt x="386834" y="503635"/>
                            <a:pt x="446842" y="503635"/>
                            <a:pt x="506849" y="495062"/>
                          </a:cubicBezTo>
                          <a:lnTo>
                            <a:pt x="506849" y="465059"/>
                          </a:lnTo>
                          <a:cubicBezTo>
                            <a:pt x="541139" y="460772"/>
                            <a:pt x="575429" y="452200"/>
                            <a:pt x="609719" y="439341"/>
                          </a:cubicBezTo>
                          <a:lnTo>
                            <a:pt x="644009" y="460772"/>
                          </a:lnTo>
                          <a:cubicBezTo>
                            <a:pt x="669727" y="452200"/>
                            <a:pt x="691158" y="439341"/>
                            <a:pt x="712589" y="426482"/>
                          </a:cubicBezTo>
                          <a:cubicBezTo>
                            <a:pt x="734020" y="413623"/>
                            <a:pt x="751165" y="400765"/>
                            <a:pt x="768310" y="383619"/>
                          </a:cubicBezTo>
                          <a:lnTo>
                            <a:pt x="734020" y="362188"/>
                          </a:lnTo>
                          <a:cubicBezTo>
                            <a:pt x="751165" y="345043"/>
                            <a:pt x="768310" y="323612"/>
                            <a:pt x="776883" y="302181"/>
                          </a:cubicBezTo>
                          <a:lnTo>
                            <a:pt x="824032" y="302181"/>
                          </a:lnTo>
                          <a:cubicBezTo>
                            <a:pt x="836890" y="267891"/>
                            <a:pt x="836890" y="233601"/>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89" name="Freeform: Shape 288">
                      <a:extLst>
                        <a:ext uri="{FF2B5EF4-FFF2-40B4-BE49-F238E27FC236}">
                          <a16:creationId xmlns:a16="http://schemas.microsoft.com/office/drawing/2014/main" id="{AE494474-ED6E-064B-ED16-703DDF050613}"/>
                        </a:ext>
                      </a:extLst>
                    </p:cNvPr>
                    <p:cNvSpPr/>
                    <p:nvPr/>
                  </p:nvSpPr>
                  <p:spPr>
                    <a:xfrm>
                      <a:off x="8636793" y="10869929"/>
                      <a:ext cx="506945" cy="319325"/>
                    </a:xfrm>
                    <a:custGeom>
                      <a:avLst/>
                      <a:gdLst>
                        <a:gd name="connsiteX0" fmla="*/ 497205 w 506945"/>
                        <a:gd name="connsiteY0" fmla="*/ 51435 h 319325"/>
                        <a:gd name="connsiteX1" fmla="*/ 497205 w 506945"/>
                        <a:gd name="connsiteY1" fmla="*/ 124301 h 319325"/>
                        <a:gd name="connsiteX2" fmla="*/ 505777 w 506945"/>
                        <a:gd name="connsiteY2" fmla="*/ 72866 h 319325"/>
                        <a:gd name="connsiteX3" fmla="*/ 505777 w 506945"/>
                        <a:gd name="connsiteY3" fmla="*/ 0 h 319325"/>
                        <a:gd name="connsiteX4" fmla="*/ 497205 w 506945"/>
                        <a:gd name="connsiteY4" fmla="*/ 51435 h 319325"/>
                        <a:gd name="connsiteX5" fmla="*/ 497205 w 506945"/>
                        <a:gd name="connsiteY5" fmla="*/ 51435 h 319325"/>
                        <a:gd name="connsiteX6" fmla="*/ 0 w 506945"/>
                        <a:gd name="connsiteY6" fmla="*/ 240030 h 319325"/>
                        <a:gd name="connsiteX7" fmla="*/ 0 w 506945"/>
                        <a:gd name="connsiteY7" fmla="*/ 312896 h 319325"/>
                        <a:gd name="connsiteX8" fmla="*/ 180023 w 506945"/>
                        <a:gd name="connsiteY8" fmla="*/ 312896 h 319325"/>
                        <a:gd name="connsiteX9" fmla="*/ 180023 w 506945"/>
                        <a:gd name="connsiteY9" fmla="*/ 240030 h 319325"/>
                        <a:gd name="connsiteX10" fmla="*/ 0 w 506945"/>
                        <a:gd name="connsiteY10" fmla="*/ 240030 h 319325"/>
                        <a:gd name="connsiteX11" fmla="*/ 0 w 506945"/>
                        <a:gd name="connsiteY11" fmla="*/ 240030 h 319325"/>
                        <a:gd name="connsiteX12" fmla="*/ 441484 w 506945"/>
                        <a:gd name="connsiteY12" fmla="*/ 201454 h 319325"/>
                        <a:gd name="connsiteX13" fmla="*/ 441484 w 506945"/>
                        <a:gd name="connsiteY13" fmla="*/ 128588 h 319325"/>
                        <a:gd name="connsiteX14" fmla="*/ 312896 w 506945"/>
                        <a:gd name="connsiteY14" fmla="*/ 201454 h 319325"/>
                        <a:gd name="connsiteX15" fmla="*/ 312896 w 506945"/>
                        <a:gd name="connsiteY15" fmla="*/ 274320 h 319325"/>
                        <a:gd name="connsiteX16" fmla="*/ 441484 w 506945"/>
                        <a:gd name="connsiteY16" fmla="*/ 201454 h 3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9325">
                          <a:moveTo>
                            <a:pt x="497205" y="51435"/>
                          </a:moveTo>
                          <a:lnTo>
                            <a:pt x="497205" y="124301"/>
                          </a:lnTo>
                          <a:cubicBezTo>
                            <a:pt x="501491" y="107156"/>
                            <a:pt x="505777" y="90011"/>
                            <a:pt x="505777" y="72866"/>
                          </a:cubicBezTo>
                          <a:lnTo>
                            <a:pt x="505777" y="0"/>
                          </a:lnTo>
                          <a:cubicBezTo>
                            <a:pt x="510064" y="8572"/>
                            <a:pt x="501491" y="42863"/>
                            <a:pt x="497205" y="51435"/>
                          </a:cubicBezTo>
                          <a:lnTo>
                            <a:pt x="497205" y="51435"/>
                          </a:lnTo>
                          <a:close/>
                          <a:moveTo>
                            <a:pt x="0" y="240030"/>
                          </a:moveTo>
                          <a:lnTo>
                            <a:pt x="0" y="312896"/>
                          </a:lnTo>
                          <a:cubicBezTo>
                            <a:pt x="60008" y="321469"/>
                            <a:pt x="120015" y="321469"/>
                            <a:pt x="180023" y="312896"/>
                          </a:cubicBezTo>
                          <a:lnTo>
                            <a:pt x="180023" y="240030"/>
                          </a:lnTo>
                          <a:cubicBezTo>
                            <a:pt x="124301" y="244316"/>
                            <a:pt x="60008" y="244316"/>
                            <a:pt x="0" y="240030"/>
                          </a:cubicBezTo>
                          <a:lnTo>
                            <a:pt x="0" y="240030"/>
                          </a:lnTo>
                          <a:close/>
                          <a:moveTo>
                            <a:pt x="441484" y="201454"/>
                          </a:moveTo>
                          <a:lnTo>
                            <a:pt x="441484" y="128588"/>
                          </a:lnTo>
                          <a:cubicBezTo>
                            <a:pt x="407194" y="162877"/>
                            <a:pt x="360045" y="184308"/>
                            <a:pt x="312896" y="201454"/>
                          </a:cubicBezTo>
                          <a:lnTo>
                            <a:pt x="312896" y="274320"/>
                          </a:lnTo>
                          <a:cubicBezTo>
                            <a:pt x="360045" y="261461"/>
                            <a:pt x="407194" y="235744"/>
                            <a:pt x="441484"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59" name="Graphic 4">
                    <a:extLst>
                      <a:ext uri="{FF2B5EF4-FFF2-40B4-BE49-F238E27FC236}">
                        <a16:creationId xmlns:a16="http://schemas.microsoft.com/office/drawing/2014/main" id="{21BAE698-9F59-F593-D2D1-D196A910EEE0}"/>
                      </a:ext>
                    </a:extLst>
                  </p:cNvPr>
                  <p:cNvGrpSpPr/>
                  <p:nvPr/>
                </p:nvGrpSpPr>
                <p:grpSpPr>
                  <a:xfrm>
                    <a:off x="8306752" y="10529173"/>
                    <a:ext cx="836987" cy="565784"/>
                    <a:chOff x="8306752" y="10529173"/>
                    <a:chExt cx="836987" cy="565784"/>
                  </a:xfrm>
                  <a:solidFill>
                    <a:srgbClr val="000000"/>
                  </a:solidFill>
                </p:grpSpPr>
                <p:sp>
                  <p:nvSpPr>
                    <p:cNvPr id="266" name="Freeform: Shape 265">
                      <a:extLst>
                        <a:ext uri="{FF2B5EF4-FFF2-40B4-BE49-F238E27FC236}">
                          <a16:creationId xmlns:a16="http://schemas.microsoft.com/office/drawing/2014/main" id="{A8F448FE-E5EC-2737-68A7-27B6FE24C033}"/>
                        </a:ext>
                      </a:extLst>
                    </p:cNvPr>
                    <p:cNvSpPr/>
                    <p:nvPr/>
                  </p:nvSpPr>
                  <p:spPr>
                    <a:xfrm>
                      <a:off x="8405335" y="10578464"/>
                      <a:ext cx="642937" cy="270033"/>
                    </a:xfrm>
                    <a:custGeom>
                      <a:avLst/>
                      <a:gdLst>
                        <a:gd name="connsiteX0" fmla="*/ 0 w 642937"/>
                        <a:gd name="connsiteY0" fmla="*/ 197167 h 270033"/>
                        <a:gd name="connsiteX1" fmla="*/ 0 w 642937"/>
                        <a:gd name="connsiteY1" fmla="*/ 270034 h 270033"/>
                        <a:gd name="connsiteX2" fmla="*/ 17145 w 642937"/>
                        <a:gd name="connsiteY2" fmla="*/ 210026 h 270033"/>
                        <a:gd name="connsiteX3" fmla="*/ 162878 w 642937"/>
                        <a:gd name="connsiteY3" fmla="*/ 107156 h 270033"/>
                        <a:gd name="connsiteX4" fmla="*/ 304324 w 642937"/>
                        <a:gd name="connsiteY4" fmla="*/ 81438 h 270033"/>
                        <a:gd name="connsiteX5" fmla="*/ 510064 w 642937"/>
                        <a:gd name="connsiteY5" fmla="*/ 115729 h 270033"/>
                        <a:gd name="connsiteX6" fmla="*/ 548640 w 642937"/>
                        <a:gd name="connsiteY6" fmla="*/ 132873 h 270033"/>
                        <a:gd name="connsiteX7" fmla="*/ 642938 w 642937"/>
                        <a:gd name="connsiteY7" fmla="*/ 265747 h 270033"/>
                        <a:gd name="connsiteX8" fmla="*/ 642938 w 642937"/>
                        <a:gd name="connsiteY8" fmla="*/ 192881 h 270033"/>
                        <a:gd name="connsiteX9" fmla="*/ 351473 w 642937"/>
                        <a:gd name="connsiteY9" fmla="*/ 0 h 270033"/>
                        <a:gd name="connsiteX10" fmla="*/ 0 w 642937"/>
                        <a:gd name="connsiteY10" fmla="*/ 197167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033">
                          <a:moveTo>
                            <a:pt x="0" y="197167"/>
                          </a:moveTo>
                          <a:lnTo>
                            <a:pt x="0" y="270034"/>
                          </a:lnTo>
                          <a:cubicBezTo>
                            <a:pt x="0" y="248603"/>
                            <a:pt x="4286" y="227171"/>
                            <a:pt x="17145" y="210026"/>
                          </a:cubicBezTo>
                          <a:cubicBezTo>
                            <a:pt x="51435" y="158591"/>
                            <a:pt x="102870" y="128588"/>
                            <a:pt x="162878" y="107156"/>
                          </a:cubicBezTo>
                          <a:cubicBezTo>
                            <a:pt x="210026" y="94297"/>
                            <a:pt x="252889" y="85725"/>
                            <a:pt x="304324" y="81438"/>
                          </a:cubicBezTo>
                          <a:cubicBezTo>
                            <a:pt x="372904" y="81438"/>
                            <a:pt x="445770" y="90011"/>
                            <a:pt x="510064" y="115729"/>
                          </a:cubicBezTo>
                          <a:cubicBezTo>
                            <a:pt x="522923" y="120015"/>
                            <a:pt x="535781" y="128588"/>
                            <a:pt x="548640" y="132873"/>
                          </a:cubicBezTo>
                          <a:cubicBezTo>
                            <a:pt x="612934" y="167164"/>
                            <a:pt x="642938" y="218598"/>
                            <a:pt x="642938" y="265747"/>
                          </a:cubicBezTo>
                          <a:lnTo>
                            <a:pt x="642938" y="192881"/>
                          </a:lnTo>
                          <a:cubicBezTo>
                            <a:pt x="642938" y="81438"/>
                            <a:pt x="501491" y="12859"/>
                            <a:pt x="351473" y="0"/>
                          </a:cubicBezTo>
                          <a:cubicBezTo>
                            <a:pt x="180023" y="0"/>
                            <a:pt x="0" y="64294"/>
                            <a:pt x="0" y="197167"/>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67" name="Freeform: Shape 266">
                      <a:extLst>
                        <a:ext uri="{FF2B5EF4-FFF2-40B4-BE49-F238E27FC236}">
                          <a16:creationId xmlns:a16="http://schemas.microsoft.com/office/drawing/2014/main" id="{20B5EAA0-355C-E1B6-8050-FB16E58899F1}"/>
                        </a:ext>
                      </a:extLst>
                    </p:cNvPr>
                    <p:cNvSpPr/>
                    <p:nvPr/>
                  </p:nvSpPr>
                  <p:spPr>
                    <a:xfrm>
                      <a:off x="8406407" y="10629899"/>
                      <a:ext cx="636508" cy="367545"/>
                    </a:xfrm>
                    <a:custGeom>
                      <a:avLst/>
                      <a:gdLst>
                        <a:gd name="connsiteX0" fmla="*/ 543282 w 636508"/>
                        <a:gd name="connsiteY0" fmla="*/ 51435 h 367545"/>
                        <a:gd name="connsiteX1" fmla="*/ 543282 w 636508"/>
                        <a:gd name="connsiteY1" fmla="*/ 312896 h 367545"/>
                        <a:gd name="connsiteX2" fmla="*/ 93226 w 636508"/>
                        <a:gd name="connsiteY2" fmla="*/ 312896 h 367545"/>
                        <a:gd name="connsiteX3" fmla="*/ 93226 w 636508"/>
                        <a:gd name="connsiteY3" fmla="*/ 51435 h 367545"/>
                        <a:gd name="connsiteX4" fmla="*/ 543282 w 636508"/>
                        <a:gd name="connsiteY4" fmla="*/ 51435 h 36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67545">
                          <a:moveTo>
                            <a:pt x="543282" y="51435"/>
                          </a:moveTo>
                          <a:cubicBezTo>
                            <a:pt x="667583" y="124301"/>
                            <a:pt x="667583" y="240030"/>
                            <a:pt x="543282" y="312896"/>
                          </a:cubicBezTo>
                          <a:cubicBezTo>
                            <a:pt x="418981" y="385762"/>
                            <a:pt x="217527" y="385762"/>
                            <a:pt x="93226" y="312896"/>
                          </a:cubicBezTo>
                          <a:cubicBezTo>
                            <a:pt x="-31075" y="240030"/>
                            <a:pt x="-31075" y="124301"/>
                            <a:pt x="93226" y="51435"/>
                          </a:cubicBezTo>
                          <a:cubicBezTo>
                            <a:pt x="217527" y="-17145"/>
                            <a:pt x="418981" y="-17145"/>
                            <a:pt x="543282" y="51435"/>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68" name="Freeform: Shape 267">
                      <a:extLst>
                        <a:ext uri="{FF2B5EF4-FFF2-40B4-BE49-F238E27FC236}">
                          <a16:creationId xmlns:a16="http://schemas.microsoft.com/office/drawing/2014/main" id="{138D249E-8219-E007-B085-6DAA1FA7C45A}"/>
                        </a:ext>
                      </a:extLst>
                    </p:cNvPr>
                    <p:cNvSpPr/>
                    <p:nvPr/>
                  </p:nvSpPr>
                  <p:spPr>
                    <a:xfrm>
                      <a:off x="8816816" y="10831353"/>
                      <a:ext cx="274319" cy="227171"/>
                    </a:xfrm>
                    <a:custGeom>
                      <a:avLst/>
                      <a:gdLst>
                        <a:gd name="connsiteX0" fmla="*/ 0 w 274319"/>
                        <a:gd name="connsiteY0" fmla="*/ 154305 h 227171"/>
                        <a:gd name="connsiteX1" fmla="*/ 0 w 274319"/>
                        <a:gd name="connsiteY1" fmla="*/ 227171 h 227171"/>
                        <a:gd name="connsiteX2" fmla="*/ 102870 w 274319"/>
                        <a:gd name="connsiteY2" fmla="*/ 201454 h 227171"/>
                        <a:gd name="connsiteX3" fmla="*/ 102870 w 274319"/>
                        <a:gd name="connsiteY3" fmla="*/ 128588 h 227171"/>
                        <a:gd name="connsiteX4" fmla="*/ 0 w 274319"/>
                        <a:gd name="connsiteY4" fmla="*/ 154305 h 227171"/>
                        <a:gd name="connsiteX5" fmla="*/ 0 w 274319"/>
                        <a:gd name="connsiteY5" fmla="*/ 154305 h 227171"/>
                        <a:gd name="connsiteX6" fmla="*/ 270034 w 274319"/>
                        <a:gd name="connsiteY6" fmla="*/ 68580 h 227171"/>
                        <a:gd name="connsiteX7" fmla="*/ 274320 w 274319"/>
                        <a:gd name="connsiteY7" fmla="*/ 34290 h 227171"/>
                        <a:gd name="connsiteX8" fmla="*/ 270034 w 274319"/>
                        <a:gd name="connsiteY8" fmla="*/ 0 h 227171"/>
                        <a:gd name="connsiteX9" fmla="*/ 227171 w 274319"/>
                        <a:gd name="connsiteY9" fmla="*/ 60008 h 227171"/>
                        <a:gd name="connsiteX10" fmla="*/ 227171 w 274319"/>
                        <a:gd name="connsiteY10" fmla="*/ 132874 h 227171"/>
                        <a:gd name="connsiteX11" fmla="*/ 235744 w 274319"/>
                        <a:gd name="connsiteY11" fmla="*/ 124302 h 227171"/>
                        <a:gd name="connsiteX12" fmla="*/ 270034 w 274319"/>
                        <a:gd name="connsiteY12" fmla="*/ 68580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19" h="227171">
                          <a:moveTo>
                            <a:pt x="0" y="154305"/>
                          </a:moveTo>
                          <a:lnTo>
                            <a:pt x="0" y="227171"/>
                          </a:lnTo>
                          <a:cubicBezTo>
                            <a:pt x="34290" y="222885"/>
                            <a:pt x="68580" y="214313"/>
                            <a:pt x="102870" y="201454"/>
                          </a:cubicBezTo>
                          <a:lnTo>
                            <a:pt x="102870" y="128588"/>
                          </a:lnTo>
                          <a:cubicBezTo>
                            <a:pt x="68580" y="141446"/>
                            <a:pt x="34290" y="150019"/>
                            <a:pt x="0" y="154305"/>
                          </a:cubicBezTo>
                          <a:lnTo>
                            <a:pt x="0" y="154305"/>
                          </a:lnTo>
                          <a:close/>
                          <a:moveTo>
                            <a:pt x="270034" y="68580"/>
                          </a:moveTo>
                          <a:lnTo>
                            <a:pt x="274320" y="34290"/>
                          </a:lnTo>
                          <a:lnTo>
                            <a:pt x="270034" y="0"/>
                          </a:lnTo>
                          <a:cubicBezTo>
                            <a:pt x="261461" y="21431"/>
                            <a:pt x="244316" y="42863"/>
                            <a:pt x="227171" y="60008"/>
                          </a:cubicBezTo>
                          <a:lnTo>
                            <a:pt x="227171" y="132874"/>
                          </a:lnTo>
                          <a:cubicBezTo>
                            <a:pt x="231457" y="128588"/>
                            <a:pt x="231457" y="128588"/>
                            <a:pt x="235744" y="124302"/>
                          </a:cubicBezTo>
                          <a:cubicBezTo>
                            <a:pt x="252889" y="107156"/>
                            <a:pt x="261461" y="90012"/>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69" name="Freeform: Shape 268">
                      <a:extLst>
                        <a:ext uri="{FF2B5EF4-FFF2-40B4-BE49-F238E27FC236}">
                          <a16:creationId xmlns:a16="http://schemas.microsoft.com/office/drawing/2014/main" id="{8D75927F-8F1C-9370-07D6-C4B96BC7494E}"/>
                        </a:ext>
                      </a:extLst>
                    </p:cNvPr>
                    <p:cNvSpPr/>
                    <p:nvPr/>
                  </p:nvSpPr>
                  <p:spPr>
                    <a:xfrm>
                      <a:off x="9043987" y="10647044"/>
                      <a:ext cx="34289" cy="90011"/>
                    </a:xfrm>
                    <a:custGeom>
                      <a:avLst/>
                      <a:gdLst>
                        <a:gd name="connsiteX0" fmla="*/ 34290 w 34289"/>
                        <a:gd name="connsiteY0" fmla="*/ 0 h 90011"/>
                        <a:gd name="connsiteX1" fmla="*/ 34290 w 34289"/>
                        <a:gd name="connsiteY1" fmla="*/ 72867 h 90011"/>
                        <a:gd name="connsiteX2" fmla="*/ 0 w 34289"/>
                        <a:gd name="connsiteY2" fmla="*/ 90012 h 90011"/>
                        <a:gd name="connsiteX3" fmla="*/ 0 w 34289"/>
                        <a:gd name="connsiteY3" fmla="*/ 21431 h 90011"/>
                      </a:gdLst>
                      <a:ahLst/>
                      <a:cxnLst>
                        <a:cxn ang="0">
                          <a:pos x="connsiteX0" y="connsiteY0"/>
                        </a:cxn>
                        <a:cxn ang="0">
                          <a:pos x="connsiteX1" y="connsiteY1"/>
                        </a:cxn>
                        <a:cxn ang="0">
                          <a:pos x="connsiteX2" y="connsiteY2"/>
                        </a:cxn>
                        <a:cxn ang="0">
                          <a:pos x="connsiteX3" y="connsiteY3"/>
                        </a:cxn>
                      </a:cxnLst>
                      <a:rect l="l" t="t" r="r" b="b"/>
                      <a:pathLst>
                        <a:path w="34289" h="90011">
                          <a:moveTo>
                            <a:pt x="34290" y="0"/>
                          </a:moveTo>
                          <a:lnTo>
                            <a:pt x="34290" y="72867"/>
                          </a:lnTo>
                          <a:lnTo>
                            <a:pt x="0" y="90012"/>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0" name="Freeform: Shape 269">
                      <a:extLst>
                        <a:ext uri="{FF2B5EF4-FFF2-40B4-BE49-F238E27FC236}">
                          <a16:creationId xmlns:a16="http://schemas.microsoft.com/office/drawing/2014/main" id="{417974A9-C0E0-8D9C-F076-DEC9359DEDBE}"/>
                        </a:ext>
                      </a:extLst>
                    </p:cNvPr>
                    <p:cNvSpPr/>
                    <p:nvPr/>
                  </p:nvSpPr>
                  <p:spPr>
                    <a:xfrm>
                      <a:off x="8366759" y="10647044"/>
                      <a:ext cx="270033" cy="411480"/>
                    </a:xfrm>
                    <a:custGeom>
                      <a:avLst/>
                      <a:gdLst>
                        <a:gd name="connsiteX0" fmla="*/ 38576 w 270033"/>
                        <a:gd name="connsiteY0" fmla="*/ 21431 h 411480"/>
                        <a:gd name="connsiteX1" fmla="*/ 38576 w 270033"/>
                        <a:gd name="connsiteY1" fmla="*/ 94298 h 411480"/>
                        <a:gd name="connsiteX2" fmla="*/ 4286 w 270033"/>
                        <a:gd name="connsiteY2" fmla="*/ 72867 h 411480"/>
                        <a:gd name="connsiteX3" fmla="*/ 4286 w 270033"/>
                        <a:gd name="connsiteY3" fmla="*/ 0 h 411480"/>
                        <a:gd name="connsiteX4" fmla="*/ 38576 w 270033"/>
                        <a:gd name="connsiteY4" fmla="*/ 21431 h 411480"/>
                        <a:gd name="connsiteX5" fmla="*/ 38576 w 270033"/>
                        <a:gd name="connsiteY5" fmla="*/ 21431 h 411480"/>
                        <a:gd name="connsiteX6" fmla="*/ 270034 w 270033"/>
                        <a:gd name="connsiteY6" fmla="*/ 411480 h 411480"/>
                        <a:gd name="connsiteX7" fmla="*/ 270034 w 270033"/>
                        <a:gd name="connsiteY7" fmla="*/ 411480 h 411480"/>
                        <a:gd name="connsiteX8" fmla="*/ 270034 w 270033"/>
                        <a:gd name="connsiteY8" fmla="*/ 338614 h 411480"/>
                        <a:gd name="connsiteX9" fmla="*/ 167164 w 270033"/>
                        <a:gd name="connsiteY9" fmla="*/ 312896 h 411480"/>
                        <a:gd name="connsiteX10" fmla="*/ 167164 w 270033"/>
                        <a:gd name="connsiteY10" fmla="*/ 312896 h 411480"/>
                        <a:gd name="connsiteX11" fmla="*/ 167164 w 270033"/>
                        <a:gd name="connsiteY11" fmla="*/ 385763 h 411480"/>
                        <a:gd name="connsiteX12" fmla="*/ 270034 w 270033"/>
                        <a:gd name="connsiteY12" fmla="*/ 411480 h 411480"/>
                        <a:gd name="connsiteX13" fmla="*/ 270034 w 270033"/>
                        <a:gd name="connsiteY13" fmla="*/ 411480 h 411480"/>
                        <a:gd name="connsiteX14" fmla="*/ 0 w 270033"/>
                        <a:gd name="connsiteY14" fmla="*/ 184309 h 411480"/>
                        <a:gd name="connsiteX15" fmla="*/ 0 w 270033"/>
                        <a:gd name="connsiteY15" fmla="*/ 257175 h 411480"/>
                        <a:gd name="connsiteX16" fmla="*/ 42863 w 270033"/>
                        <a:gd name="connsiteY16" fmla="*/ 317183 h 411480"/>
                        <a:gd name="connsiteX17" fmla="*/ 42863 w 270033"/>
                        <a:gd name="connsiteY17" fmla="*/ 244317 h 411480"/>
                        <a:gd name="connsiteX18" fmla="*/ 0 w 270033"/>
                        <a:gd name="connsiteY18" fmla="*/ 184309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1480">
                          <a:moveTo>
                            <a:pt x="38576" y="21431"/>
                          </a:moveTo>
                          <a:lnTo>
                            <a:pt x="38576" y="94298"/>
                          </a:lnTo>
                          <a:lnTo>
                            <a:pt x="4286" y="72867"/>
                          </a:lnTo>
                          <a:lnTo>
                            <a:pt x="4286" y="0"/>
                          </a:lnTo>
                          <a:lnTo>
                            <a:pt x="38576" y="21431"/>
                          </a:lnTo>
                          <a:lnTo>
                            <a:pt x="38576" y="21431"/>
                          </a:lnTo>
                          <a:close/>
                          <a:moveTo>
                            <a:pt x="270034" y="411480"/>
                          </a:moveTo>
                          <a:lnTo>
                            <a:pt x="270034" y="411480"/>
                          </a:lnTo>
                          <a:lnTo>
                            <a:pt x="270034" y="338614"/>
                          </a:lnTo>
                          <a:cubicBezTo>
                            <a:pt x="235744" y="334328"/>
                            <a:pt x="201454" y="325755"/>
                            <a:pt x="167164" y="312896"/>
                          </a:cubicBezTo>
                          <a:lnTo>
                            <a:pt x="167164" y="312896"/>
                          </a:lnTo>
                          <a:lnTo>
                            <a:pt x="167164" y="385763"/>
                          </a:lnTo>
                          <a:cubicBezTo>
                            <a:pt x="201454" y="398621"/>
                            <a:pt x="235744" y="407194"/>
                            <a:pt x="270034" y="411480"/>
                          </a:cubicBezTo>
                          <a:lnTo>
                            <a:pt x="270034" y="411480"/>
                          </a:lnTo>
                          <a:close/>
                          <a:moveTo>
                            <a:pt x="0" y="184309"/>
                          </a:moveTo>
                          <a:lnTo>
                            <a:pt x="0" y="257175"/>
                          </a:lnTo>
                          <a:cubicBezTo>
                            <a:pt x="8573" y="278606"/>
                            <a:pt x="21431" y="295752"/>
                            <a:pt x="42863" y="317183"/>
                          </a:cubicBezTo>
                          <a:lnTo>
                            <a:pt x="42863" y="244317"/>
                          </a:lnTo>
                          <a:cubicBezTo>
                            <a:pt x="21431" y="222886"/>
                            <a:pt x="8573" y="205740"/>
                            <a:pt x="0"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1" name="Freeform: Shape 270">
                      <a:extLst>
                        <a:ext uri="{FF2B5EF4-FFF2-40B4-BE49-F238E27FC236}">
                          <a16:creationId xmlns:a16="http://schemas.microsoft.com/office/drawing/2014/main" id="{20F0D0F4-2D17-ECD6-24C3-16C3D0E44022}"/>
                        </a:ext>
                      </a:extLst>
                    </p:cNvPr>
                    <p:cNvSpPr/>
                    <p:nvPr/>
                  </p:nvSpPr>
                  <p:spPr>
                    <a:xfrm>
                      <a:off x="9086849" y="10831353"/>
                      <a:ext cx="47148" cy="68580"/>
                    </a:xfrm>
                    <a:custGeom>
                      <a:avLst/>
                      <a:gdLst>
                        <a:gd name="connsiteX0" fmla="*/ 47149 w 47148"/>
                        <a:gd name="connsiteY0" fmla="*/ 0 h 68580"/>
                        <a:gd name="connsiteX1" fmla="*/ 47149 w 47148"/>
                        <a:gd name="connsiteY1" fmla="*/ 68580 h 68580"/>
                        <a:gd name="connsiteX2" fmla="*/ 0 w 47148"/>
                        <a:gd name="connsiteY2" fmla="*/ 68580 h 68580"/>
                        <a:gd name="connsiteX3" fmla="*/ 0 w 47148"/>
                        <a:gd name="connsiteY3" fmla="*/ 0 h 68580"/>
                      </a:gdLst>
                      <a:ahLst/>
                      <a:cxnLst>
                        <a:cxn ang="0">
                          <a:pos x="connsiteX0" y="connsiteY0"/>
                        </a:cxn>
                        <a:cxn ang="0">
                          <a:pos x="connsiteX1" y="connsiteY1"/>
                        </a:cxn>
                        <a:cxn ang="0">
                          <a:pos x="connsiteX2" y="connsiteY2"/>
                        </a:cxn>
                        <a:cxn ang="0">
                          <a:pos x="connsiteX3" y="connsiteY3"/>
                        </a:cxn>
                      </a:cxnLst>
                      <a:rect l="l" t="t" r="r" b="b"/>
                      <a:pathLst>
                        <a:path w="47148" h="68580">
                          <a:moveTo>
                            <a:pt x="47149" y="0"/>
                          </a:moveTo>
                          <a:lnTo>
                            <a:pt x="47149" y="68580"/>
                          </a:lnTo>
                          <a:lnTo>
                            <a:pt x="0" y="6858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2" name="Freeform: Shape 271">
                      <a:extLst>
                        <a:ext uri="{FF2B5EF4-FFF2-40B4-BE49-F238E27FC236}">
                          <a16:creationId xmlns:a16="http://schemas.microsoft.com/office/drawing/2014/main" id="{99E5359E-A086-629F-78FE-5AC7229FAB05}"/>
                        </a:ext>
                      </a:extLst>
                    </p:cNvPr>
                    <p:cNvSpPr/>
                    <p:nvPr/>
                  </p:nvSpPr>
                  <p:spPr>
                    <a:xfrm>
                      <a:off x="8315324" y="10831353"/>
                      <a:ext cx="51435" cy="68580"/>
                    </a:xfrm>
                    <a:custGeom>
                      <a:avLst/>
                      <a:gdLst>
                        <a:gd name="connsiteX0" fmla="*/ 51435 w 51435"/>
                        <a:gd name="connsiteY0" fmla="*/ 0 h 68580"/>
                        <a:gd name="connsiteX1" fmla="*/ 51435 w 51435"/>
                        <a:gd name="connsiteY1" fmla="*/ 68580 h 68580"/>
                        <a:gd name="connsiteX2" fmla="*/ 0 w 51435"/>
                        <a:gd name="connsiteY2" fmla="*/ 68580 h 68580"/>
                        <a:gd name="connsiteX3" fmla="*/ 4286 w 51435"/>
                        <a:gd name="connsiteY3" fmla="*/ 0 h 68580"/>
                      </a:gdLst>
                      <a:ahLst/>
                      <a:cxnLst>
                        <a:cxn ang="0">
                          <a:pos x="connsiteX0" y="connsiteY0"/>
                        </a:cxn>
                        <a:cxn ang="0">
                          <a:pos x="connsiteX1" y="connsiteY1"/>
                        </a:cxn>
                        <a:cxn ang="0">
                          <a:pos x="connsiteX2" y="connsiteY2"/>
                        </a:cxn>
                        <a:cxn ang="0">
                          <a:pos x="connsiteX3" y="connsiteY3"/>
                        </a:cxn>
                      </a:cxnLst>
                      <a:rect l="l" t="t" r="r" b="b"/>
                      <a:pathLst>
                        <a:path w="51435" h="68580">
                          <a:moveTo>
                            <a:pt x="51435" y="0"/>
                          </a:moveTo>
                          <a:lnTo>
                            <a:pt x="51435" y="68580"/>
                          </a:lnTo>
                          <a:lnTo>
                            <a:pt x="0" y="68580"/>
                          </a:lnTo>
                          <a:lnTo>
                            <a:pt x="4286"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3" name="Freeform: Shape 272">
                      <a:extLst>
                        <a:ext uri="{FF2B5EF4-FFF2-40B4-BE49-F238E27FC236}">
                          <a16:creationId xmlns:a16="http://schemas.microsoft.com/office/drawing/2014/main" id="{76AF76D9-47C8-BB8E-C0D9-2E6A729EC04E}"/>
                        </a:ext>
                      </a:extLst>
                    </p:cNvPr>
                    <p:cNvSpPr/>
                    <p:nvPr/>
                  </p:nvSpPr>
                  <p:spPr>
                    <a:xfrm>
                      <a:off x="8919686" y="10964227"/>
                      <a:ext cx="34290" cy="90010"/>
                    </a:xfrm>
                    <a:custGeom>
                      <a:avLst/>
                      <a:gdLst>
                        <a:gd name="connsiteX0" fmla="*/ 34290 w 34290"/>
                        <a:gd name="connsiteY0" fmla="*/ 17145 h 90010"/>
                        <a:gd name="connsiteX1" fmla="*/ 34290 w 34290"/>
                        <a:gd name="connsiteY1" fmla="*/ 90011 h 90010"/>
                        <a:gd name="connsiteX2" fmla="*/ 0 w 34290"/>
                        <a:gd name="connsiteY2" fmla="*/ 68580 h 90010"/>
                        <a:gd name="connsiteX3" fmla="*/ 0 w 34290"/>
                        <a:gd name="connsiteY3" fmla="*/ 0 h 90010"/>
                      </a:gdLst>
                      <a:ahLst/>
                      <a:cxnLst>
                        <a:cxn ang="0">
                          <a:pos x="connsiteX0" y="connsiteY0"/>
                        </a:cxn>
                        <a:cxn ang="0">
                          <a:pos x="connsiteX1" y="connsiteY1"/>
                        </a:cxn>
                        <a:cxn ang="0">
                          <a:pos x="connsiteX2" y="connsiteY2"/>
                        </a:cxn>
                        <a:cxn ang="0">
                          <a:pos x="connsiteX3" y="connsiteY3"/>
                        </a:cxn>
                      </a:cxnLst>
                      <a:rect l="l" t="t" r="r" b="b"/>
                      <a:pathLst>
                        <a:path w="34290" h="90010">
                          <a:moveTo>
                            <a:pt x="34290" y="17145"/>
                          </a:moveTo>
                          <a:lnTo>
                            <a:pt x="34290" y="90011"/>
                          </a:lnTo>
                          <a:lnTo>
                            <a:pt x="0" y="6858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4" name="Freeform: Shape 273">
                      <a:extLst>
                        <a:ext uri="{FF2B5EF4-FFF2-40B4-BE49-F238E27FC236}">
                          <a16:creationId xmlns:a16="http://schemas.microsoft.com/office/drawing/2014/main" id="{9E5ACDA6-6AA3-C0E9-5C18-D3F3F7253197}"/>
                        </a:ext>
                      </a:extLst>
                    </p:cNvPr>
                    <p:cNvSpPr/>
                    <p:nvPr/>
                  </p:nvSpPr>
                  <p:spPr>
                    <a:xfrm>
                      <a:off x="8499633" y="10964227"/>
                      <a:ext cx="34289" cy="90010"/>
                    </a:xfrm>
                    <a:custGeom>
                      <a:avLst/>
                      <a:gdLst>
                        <a:gd name="connsiteX0" fmla="*/ 34290 w 34289"/>
                        <a:gd name="connsiteY0" fmla="*/ 0 h 90010"/>
                        <a:gd name="connsiteX1" fmla="*/ 34290 w 34289"/>
                        <a:gd name="connsiteY1" fmla="*/ 68580 h 90010"/>
                        <a:gd name="connsiteX2" fmla="*/ 0 w 34289"/>
                        <a:gd name="connsiteY2" fmla="*/ 90011 h 90010"/>
                        <a:gd name="connsiteX3" fmla="*/ 4286 w 34289"/>
                        <a:gd name="connsiteY3" fmla="*/ 17145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68580"/>
                          </a:lnTo>
                          <a:lnTo>
                            <a:pt x="0" y="90011"/>
                          </a:lnTo>
                          <a:lnTo>
                            <a:pt x="4286" y="1714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5" name="Freeform: Shape 274">
                      <a:extLst>
                        <a:ext uri="{FF2B5EF4-FFF2-40B4-BE49-F238E27FC236}">
                          <a16:creationId xmlns:a16="http://schemas.microsoft.com/office/drawing/2014/main" id="{17FA94E4-F9AE-A751-7ADD-F1C56A5FD2C9}"/>
                        </a:ext>
                      </a:extLst>
                    </p:cNvPr>
                    <p:cNvSpPr/>
                    <p:nvPr/>
                  </p:nvSpPr>
                  <p:spPr>
                    <a:xfrm>
                      <a:off x="8306752" y="10775631"/>
                      <a:ext cx="197167" cy="278606"/>
                    </a:xfrm>
                    <a:custGeom>
                      <a:avLst/>
                      <a:gdLst>
                        <a:gd name="connsiteX0" fmla="*/ 197168 w 197167"/>
                        <a:gd name="connsiteY0" fmla="*/ 205740 h 278606"/>
                        <a:gd name="connsiteX1" fmla="*/ 68580 w 197167"/>
                        <a:gd name="connsiteY1" fmla="*/ 132874 h 278606"/>
                        <a:gd name="connsiteX2" fmla="*/ 68580 w 197167"/>
                        <a:gd name="connsiteY2" fmla="*/ 205740 h 278606"/>
                        <a:gd name="connsiteX3" fmla="*/ 197168 w 197167"/>
                        <a:gd name="connsiteY3" fmla="*/ 278606 h 278606"/>
                        <a:gd name="connsiteX4" fmla="*/ 197168 w 197167"/>
                        <a:gd name="connsiteY4" fmla="*/ 278606 h 278606"/>
                        <a:gd name="connsiteX5" fmla="*/ 197168 w 197167"/>
                        <a:gd name="connsiteY5" fmla="*/ 205740 h 278606"/>
                        <a:gd name="connsiteX6" fmla="*/ 197168 w 197167"/>
                        <a:gd name="connsiteY6" fmla="*/ 205740 h 278606"/>
                        <a:gd name="connsiteX7" fmla="*/ 0 w 197167"/>
                        <a:gd name="connsiteY7" fmla="*/ 0 h 278606"/>
                        <a:gd name="connsiteX8" fmla="*/ 0 w 197167"/>
                        <a:gd name="connsiteY8" fmla="*/ 72867 h 278606"/>
                        <a:gd name="connsiteX9" fmla="*/ 8573 w 197167"/>
                        <a:gd name="connsiteY9" fmla="*/ 124302 h 278606"/>
                        <a:gd name="connsiteX10" fmla="*/ 8573 w 197167"/>
                        <a:gd name="connsiteY10" fmla="*/ 51436 h 278606"/>
                        <a:gd name="connsiteX11" fmla="*/ 0 w 197167"/>
                        <a:gd name="connsiteY11" fmla="*/ 0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167" h="278606">
                          <a:moveTo>
                            <a:pt x="197168" y="205740"/>
                          </a:moveTo>
                          <a:cubicBezTo>
                            <a:pt x="150019" y="188595"/>
                            <a:pt x="107156" y="162878"/>
                            <a:pt x="68580" y="132874"/>
                          </a:cubicBezTo>
                          <a:lnTo>
                            <a:pt x="68580" y="205740"/>
                          </a:lnTo>
                          <a:cubicBezTo>
                            <a:pt x="102870" y="235744"/>
                            <a:pt x="150019" y="261462"/>
                            <a:pt x="197168" y="278606"/>
                          </a:cubicBezTo>
                          <a:lnTo>
                            <a:pt x="197168" y="278606"/>
                          </a:lnTo>
                          <a:lnTo>
                            <a:pt x="197168" y="205740"/>
                          </a:lnTo>
                          <a:lnTo>
                            <a:pt x="197168" y="205740"/>
                          </a:lnTo>
                          <a:close/>
                          <a:moveTo>
                            <a:pt x="0" y="0"/>
                          </a:moveTo>
                          <a:lnTo>
                            <a:pt x="0" y="72867"/>
                          </a:lnTo>
                          <a:cubicBezTo>
                            <a:pt x="0" y="90012"/>
                            <a:pt x="4286" y="107156"/>
                            <a:pt x="8573" y="124302"/>
                          </a:cubicBezTo>
                          <a:lnTo>
                            <a:pt x="8573" y="51436"/>
                          </a:lnTo>
                          <a:cubicBezTo>
                            <a:pt x="4286" y="38577"/>
                            <a:pt x="0" y="21431"/>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6" name="Freeform: Shape 275">
                      <a:extLst>
                        <a:ext uri="{FF2B5EF4-FFF2-40B4-BE49-F238E27FC236}">
                          <a16:creationId xmlns:a16="http://schemas.microsoft.com/office/drawing/2014/main" id="{B0DB83CD-9089-70D3-ED19-2407CA203F44}"/>
                        </a:ext>
                      </a:extLst>
                    </p:cNvPr>
                    <p:cNvSpPr/>
                    <p:nvPr/>
                  </p:nvSpPr>
                  <p:spPr>
                    <a:xfrm>
                      <a:off x="8309966" y="10529173"/>
                      <a:ext cx="833675" cy="501490"/>
                    </a:xfrm>
                    <a:custGeom>
                      <a:avLst/>
                      <a:gdLst>
                        <a:gd name="connsiteX0" fmla="*/ 644009 w 833675"/>
                        <a:gd name="connsiteY0" fmla="*/ 379333 h 501490"/>
                        <a:gd name="connsiteX1" fmla="*/ 193953 w 833675"/>
                        <a:gd name="connsiteY1" fmla="*/ 379333 h 501490"/>
                        <a:gd name="connsiteX2" fmla="*/ 193953 w 833675"/>
                        <a:gd name="connsiteY2" fmla="*/ 117871 h 501490"/>
                        <a:gd name="connsiteX3" fmla="*/ 644009 w 833675"/>
                        <a:gd name="connsiteY3" fmla="*/ 117871 h 501490"/>
                        <a:gd name="connsiteX4" fmla="*/ 644009 w 833675"/>
                        <a:gd name="connsiteY4" fmla="*/ 379333 h 501490"/>
                        <a:gd name="connsiteX5" fmla="*/ 644009 w 833675"/>
                        <a:gd name="connsiteY5" fmla="*/ 379333 h 501490"/>
                        <a:gd name="connsiteX6" fmla="*/ 824032 w 833675"/>
                        <a:gd name="connsiteY6" fmla="*/ 199311 h 501490"/>
                        <a:gd name="connsiteX7" fmla="*/ 776883 w 833675"/>
                        <a:gd name="connsiteY7" fmla="*/ 199311 h 501490"/>
                        <a:gd name="connsiteX8" fmla="*/ 734020 w 833675"/>
                        <a:gd name="connsiteY8" fmla="*/ 139303 h 501490"/>
                        <a:gd name="connsiteX9" fmla="*/ 768310 w 833675"/>
                        <a:gd name="connsiteY9" fmla="*/ 117871 h 501490"/>
                        <a:gd name="connsiteX10" fmla="*/ 712589 w 833675"/>
                        <a:gd name="connsiteY10" fmla="*/ 75009 h 501490"/>
                        <a:gd name="connsiteX11" fmla="*/ 644009 w 833675"/>
                        <a:gd name="connsiteY11" fmla="*/ 40719 h 501490"/>
                        <a:gd name="connsiteX12" fmla="*/ 609719 w 833675"/>
                        <a:gd name="connsiteY12" fmla="*/ 62151 h 501490"/>
                        <a:gd name="connsiteX13" fmla="*/ 506849 w 833675"/>
                        <a:gd name="connsiteY13" fmla="*/ 36433 h 501490"/>
                        <a:gd name="connsiteX14" fmla="*/ 506849 w 833675"/>
                        <a:gd name="connsiteY14" fmla="*/ 6429 h 501490"/>
                        <a:gd name="connsiteX15" fmla="*/ 326827 w 833675"/>
                        <a:gd name="connsiteY15" fmla="*/ 6429 h 501490"/>
                        <a:gd name="connsiteX16" fmla="*/ 326827 w 833675"/>
                        <a:gd name="connsiteY16" fmla="*/ 36433 h 501490"/>
                        <a:gd name="connsiteX17" fmla="*/ 223957 w 833675"/>
                        <a:gd name="connsiteY17" fmla="*/ 62151 h 501490"/>
                        <a:gd name="connsiteX18" fmla="*/ 189667 w 833675"/>
                        <a:gd name="connsiteY18" fmla="*/ 40719 h 501490"/>
                        <a:gd name="connsiteX19" fmla="*/ 121087 w 833675"/>
                        <a:gd name="connsiteY19" fmla="*/ 75009 h 501490"/>
                        <a:gd name="connsiteX20" fmla="*/ 65365 w 833675"/>
                        <a:gd name="connsiteY20" fmla="*/ 117871 h 501490"/>
                        <a:gd name="connsiteX21" fmla="*/ 99655 w 833675"/>
                        <a:gd name="connsiteY21" fmla="*/ 139303 h 501490"/>
                        <a:gd name="connsiteX22" fmla="*/ 56793 w 833675"/>
                        <a:gd name="connsiteY22" fmla="*/ 199311 h 501490"/>
                        <a:gd name="connsiteX23" fmla="*/ 9644 w 833675"/>
                        <a:gd name="connsiteY23" fmla="*/ 199311 h 501490"/>
                        <a:gd name="connsiteX24" fmla="*/ 9644 w 833675"/>
                        <a:gd name="connsiteY24" fmla="*/ 302180 h 501490"/>
                        <a:gd name="connsiteX25" fmla="*/ 56793 w 833675"/>
                        <a:gd name="connsiteY25" fmla="*/ 302180 h 501490"/>
                        <a:gd name="connsiteX26" fmla="*/ 99655 w 833675"/>
                        <a:gd name="connsiteY26" fmla="*/ 362188 h 501490"/>
                        <a:gd name="connsiteX27" fmla="*/ 65365 w 833675"/>
                        <a:gd name="connsiteY27" fmla="*/ 383619 h 501490"/>
                        <a:gd name="connsiteX28" fmla="*/ 121087 w 833675"/>
                        <a:gd name="connsiteY28" fmla="*/ 426482 h 501490"/>
                        <a:gd name="connsiteX29" fmla="*/ 189667 w 833675"/>
                        <a:gd name="connsiteY29" fmla="*/ 460771 h 501490"/>
                        <a:gd name="connsiteX30" fmla="*/ 223957 w 833675"/>
                        <a:gd name="connsiteY30" fmla="*/ 439340 h 501490"/>
                        <a:gd name="connsiteX31" fmla="*/ 326827 w 833675"/>
                        <a:gd name="connsiteY31" fmla="*/ 465058 h 501490"/>
                        <a:gd name="connsiteX32" fmla="*/ 326827 w 833675"/>
                        <a:gd name="connsiteY32" fmla="*/ 495062 h 501490"/>
                        <a:gd name="connsiteX33" fmla="*/ 506849 w 833675"/>
                        <a:gd name="connsiteY33" fmla="*/ 495062 h 501490"/>
                        <a:gd name="connsiteX34" fmla="*/ 506849 w 833675"/>
                        <a:gd name="connsiteY34" fmla="*/ 465058 h 501490"/>
                        <a:gd name="connsiteX35" fmla="*/ 609719 w 833675"/>
                        <a:gd name="connsiteY35" fmla="*/ 439340 h 501490"/>
                        <a:gd name="connsiteX36" fmla="*/ 644009 w 833675"/>
                        <a:gd name="connsiteY36" fmla="*/ 460771 h 501490"/>
                        <a:gd name="connsiteX37" fmla="*/ 712589 w 833675"/>
                        <a:gd name="connsiteY37" fmla="*/ 426482 h 501490"/>
                        <a:gd name="connsiteX38" fmla="*/ 768310 w 833675"/>
                        <a:gd name="connsiteY38" fmla="*/ 383619 h 501490"/>
                        <a:gd name="connsiteX39" fmla="*/ 734020 w 833675"/>
                        <a:gd name="connsiteY39" fmla="*/ 362188 h 501490"/>
                        <a:gd name="connsiteX40" fmla="*/ 776883 w 833675"/>
                        <a:gd name="connsiteY40" fmla="*/ 302180 h 501490"/>
                        <a:gd name="connsiteX41" fmla="*/ 824032 w 833675"/>
                        <a:gd name="connsiteY41" fmla="*/ 302180 h 501490"/>
                        <a:gd name="connsiteX42" fmla="*/ 824032 w 833675"/>
                        <a:gd name="connsiteY42" fmla="*/ 199311 h 50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0">
                          <a:moveTo>
                            <a:pt x="644009" y="379333"/>
                          </a:moveTo>
                          <a:cubicBezTo>
                            <a:pt x="519708" y="452199"/>
                            <a:pt x="318254" y="452199"/>
                            <a:pt x="193953" y="379333"/>
                          </a:cubicBezTo>
                          <a:cubicBezTo>
                            <a:pt x="69652" y="306467"/>
                            <a:pt x="69652" y="190738"/>
                            <a:pt x="193953" y="117871"/>
                          </a:cubicBezTo>
                          <a:cubicBezTo>
                            <a:pt x="318254" y="45005"/>
                            <a:pt x="519708" y="45005"/>
                            <a:pt x="644009" y="117871"/>
                          </a:cubicBezTo>
                          <a:cubicBezTo>
                            <a:pt x="768310" y="190738"/>
                            <a:pt x="768310" y="306467"/>
                            <a:pt x="644009" y="379333"/>
                          </a:cubicBezTo>
                          <a:lnTo>
                            <a:pt x="644009" y="379333"/>
                          </a:lnTo>
                          <a:close/>
                          <a:moveTo>
                            <a:pt x="824032" y="199311"/>
                          </a:moveTo>
                          <a:lnTo>
                            <a:pt x="776883" y="199311"/>
                          </a:lnTo>
                          <a:cubicBezTo>
                            <a:pt x="768310" y="177879"/>
                            <a:pt x="755452" y="160734"/>
                            <a:pt x="734020" y="139303"/>
                          </a:cubicBezTo>
                          <a:lnTo>
                            <a:pt x="768310" y="117871"/>
                          </a:lnTo>
                          <a:cubicBezTo>
                            <a:pt x="751165" y="105013"/>
                            <a:pt x="734020" y="87868"/>
                            <a:pt x="712589" y="75009"/>
                          </a:cubicBezTo>
                          <a:cubicBezTo>
                            <a:pt x="691158" y="62151"/>
                            <a:pt x="665440" y="49292"/>
                            <a:pt x="644009" y="40719"/>
                          </a:cubicBezTo>
                          <a:lnTo>
                            <a:pt x="609719" y="62151"/>
                          </a:lnTo>
                          <a:cubicBezTo>
                            <a:pt x="575429" y="49292"/>
                            <a:pt x="541139" y="40719"/>
                            <a:pt x="506849" y="36433"/>
                          </a:cubicBezTo>
                          <a:lnTo>
                            <a:pt x="506849" y="6429"/>
                          </a:lnTo>
                          <a:cubicBezTo>
                            <a:pt x="446842" y="-2143"/>
                            <a:pt x="386834" y="-2143"/>
                            <a:pt x="326827" y="6429"/>
                          </a:cubicBezTo>
                          <a:lnTo>
                            <a:pt x="326827" y="36433"/>
                          </a:lnTo>
                          <a:cubicBezTo>
                            <a:pt x="292537" y="40719"/>
                            <a:pt x="258247" y="49292"/>
                            <a:pt x="223957" y="62151"/>
                          </a:cubicBezTo>
                          <a:lnTo>
                            <a:pt x="189667" y="40719"/>
                          </a:lnTo>
                          <a:cubicBezTo>
                            <a:pt x="163949" y="49292"/>
                            <a:pt x="142518" y="62151"/>
                            <a:pt x="121087" y="75009"/>
                          </a:cubicBezTo>
                          <a:cubicBezTo>
                            <a:pt x="99655" y="87868"/>
                            <a:pt x="82510" y="100727"/>
                            <a:pt x="65365" y="117871"/>
                          </a:cubicBezTo>
                          <a:lnTo>
                            <a:pt x="99655" y="139303"/>
                          </a:lnTo>
                          <a:cubicBezTo>
                            <a:pt x="82510" y="156448"/>
                            <a:pt x="65365" y="177879"/>
                            <a:pt x="56793" y="199311"/>
                          </a:cubicBezTo>
                          <a:lnTo>
                            <a:pt x="9644" y="199311"/>
                          </a:lnTo>
                          <a:cubicBezTo>
                            <a:pt x="-3215" y="233601"/>
                            <a:pt x="-3215" y="267890"/>
                            <a:pt x="9644" y="302180"/>
                          </a:cubicBezTo>
                          <a:lnTo>
                            <a:pt x="56793" y="302180"/>
                          </a:lnTo>
                          <a:cubicBezTo>
                            <a:pt x="65365" y="323612"/>
                            <a:pt x="78224" y="340757"/>
                            <a:pt x="99655" y="362188"/>
                          </a:cubicBezTo>
                          <a:lnTo>
                            <a:pt x="65365" y="383619"/>
                          </a:lnTo>
                          <a:cubicBezTo>
                            <a:pt x="82510" y="396478"/>
                            <a:pt x="99655" y="413623"/>
                            <a:pt x="121087" y="426482"/>
                          </a:cubicBezTo>
                          <a:cubicBezTo>
                            <a:pt x="142518" y="439340"/>
                            <a:pt x="168235" y="447913"/>
                            <a:pt x="189667" y="460771"/>
                          </a:cubicBezTo>
                          <a:lnTo>
                            <a:pt x="223957" y="439340"/>
                          </a:lnTo>
                          <a:cubicBezTo>
                            <a:pt x="258247" y="452199"/>
                            <a:pt x="292537" y="460771"/>
                            <a:pt x="326827" y="465058"/>
                          </a:cubicBezTo>
                          <a:lnTo>
                            <a:pt x="326827" y="495062"/>
                          </a:lnTo>
                          <a:cubicBezTo>
                            <a:pt x="386834" y="503634"/>
                            <a:pt x="446842" y="503634"/>
                            <a:pt x="506849" y="495062"/>
                          </a:cubicBezTo>
                          <a:lnTo>
                            <a:pt x="506849" y="465058"/>
                          </a:lnTo>
                          <a:cubicBezTo>
                            <a:pt x="541139" y="460771"/>
                            <a:pt x="575429" y="452199"/>
                            <a:pt x="609719" y="439340"/>
                          </a:cubicBezTo>
                          <a:lnTo>
                            <a:pt x="644009" y="460771"/>
                          </a:lnTo>
                          <a:cubicBezTo>
                            <a:pt x="669727" y="452199"/>
                            <a:pt x="691158" y="439340"/>
                            <a:pt x="712589" y="426482"/>
                          </a:cubicBezTo>
                          <a:cubicBezTo>
                            <a:pt x="734020" y="413623"/>
                            <a:pt x="751165" y="400764"/>
                            <a:pt x="768310" y="383619"/>
                          </a:cubicBezTo>
                          <a:lnTo>
                            <a:pt x="734020" y="362188"/>
                          </a:lnTo>
                          <a:cubicBezTo>
                            <a:pt x="751165" y="345043"/>
                            <a:pt x="768310" y="323612"/>
                            <a:pt x="776883" y="302180"/>
                          </a:cubicBezTo>
                          <a:lnTo>
                            <a:pt x="824032" y="302180"/>
                          </a:lnTo>
                          <a:cubicBezTo>
                            <a:pt x="836890" y="267890"/>
                            <a:pt x="836890" y="229314"/>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77" name="Freeform: Shape 276">
                      <a:extLst>
                        <a:ext uri="{FF2B5EF4-FFF2-40B4-BE49-F238E27FC236}">
                          <a16:creationId xmlns:a16="http://schemas.microsoft.com/office/drawing/2014/main" id="{0FA410E5-FE02-80BE-7EF9-414120BC82F6}"/>
                        </a:ext>
                      </a:extLst>
                    </p:cNvPr>
                    <p:cNvSpPr/>
                    <p:nvPr/>
                  </p:nvSpPr>
                  <p:spPr>
                    <a:xfrm>
                      <a:off x="8636793" y="10779918"/>
                      <a:ext cx="506945" cy="315039"/>
                    </a:xfrm>
                    <a:custGeom>
                      <a:avLst/>
                      <a:gdLst>
                        <a:gd name="connsiteX0" fmla="*/ 497205 w 506945"/>
                        <a:gd name="connsiteY0" fmla="*/ 51435 h 315039"/>
                        <a:gd name="connsiteX1" fmla="*/ 497205 w 506945"/>
                        <a:gd name="connsiteY1" fmla="*/ 124301 h 315039"/>
                        <a:gd name="connsiteX2" fmla="*/ 505777 w 506945"/>
                        <a:gd name="connsiteY2" fmla="*/ 72866 h 315039"/>
                        <a:gd name="connsiteX3" fmla="*/ 505777 w 506945"/>
                        <a:gd name="connsiteY3" fmla="*/ 0 h 315039"/>
                        <a:gd name="connsiteX4" fmla="*/ 497205 w 506945"/>
                        <a:gd name="connsiteY4" fmla="*/ 51435 h 315039"/>
                        <a:gd name="connsiteX5" fmla="*/ 497205 w 506945"/>
                        <a:gd name="connsiteY5" fmla="*/ 51435 h 315039"/>
                        <a:gd name="connsiteX6" fmla="*/ 0 w 506945"/>
                        <a:gd name="connsiteY6" fmla="*/ 235744 h 315039"/>
                        <a:gd name="connsiteX7" fmla="*/ 0 w 506945"/>
                        <a:gd name="connsiteY7" fmla="*/ 308610 h 315039"/>
                        <a:gd name="connsiteX8" fmla="*/ 180023 w 506945"/>
                        <a:gd name="connsiteY8" fmla="*/ 308610 h 315039"/>
                        <a:gd name="connsiteX9" fmla="*/ 180023 w 506945"/>
                        <a:gd name="connsiteY9" fmla="*/ 235744 h 315039"/>
                        <a:gd name="connsiteX10" fmla="*/ 0 w 506945"/>
                        <a:gd name="connsiteY10" fmla="*/ 235744 h 315039"/>
                        <a:gd name="connsiteX11" fmla="*/ 0 w 506945"/>
                        <a:gd name="connsiteY11" fmla="*/ 235744 h 315039"/>
                        <a:gd name="connsiteX12" fmla="*/ 441484 w 506945"/>
                        <a:gd name="connsiteY12" fmla="*/ 201454 h 315039"/>
                        <a:gd name="connsiteX13" fmla="*/ 441484 w 506945"/>
                        <a:gd name="connsiteY13" fmla="*/ 128588 h 315039"/>
                        <a:gd name="connsiteX14" fmla="*/ 312896 w 506945"/>
                        <a:gd name="connsiteY14" fmla="*/ 201454 h 315039"/>
                        <a:gd name="connsiteX15" fmla="*/ 312896 w 506945"/>
                        <a:gd name="connsiteY15" fmla="*/ 274320 h 315039"/>
                        <a:gd name="connsiteX16" fmla="*/ 441484 w 506945"/>
                        <a:gd name="connsiteY16" fmla="*/ 201454 h 3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5039">
                          <a:moveTo>
                            <a:pt x="497205" y="51435"/>
                          </a:moveTo>
                          <a:lnTo>
                            <a:pt x="497205" y="124301"/>
                          </a:lnTo>
                          <a:cubicBezTo>
                            <a:pt x="501491" y="107156"/>
                            <a:pt x="505777" y="90012"/>
                            <a:pt x="505777" y="72866"/>
                          </a:cubicBezTo>
                          <a:lnTo>
                            <a:pt x="505777" y="0"/>
                          </a:lnTo>
                          <a:cubicBezTo>
                            <a:pt x="510064" y="4287"/>
                            <a:pt x="501491" y="38576"/>
                            <a:pt x="497205" y="51435"/>
                          </a:cubicBezTo>
                          <a:lnTo>
                            <a:pt x="497205" y="51435"/>
                          </a:lnTo>
                          <a:close/>
                          <a:moveTo>
                            <a:pt x="0" y="235744"/>
                          </a:moveTo>
                          <a:lnTo>
                            <a:pt x="0" y="308610"/>
                          </a:lnTo>
                          <a:cubicBezTo>
                            <a:pt x="60008" y="317182"/>
                            <a:pt x="120015" y="317182"/>
                            <a:pt x="180023" y="308610"/>
                          </a:cubicBezTo>
                          <a:lnTo>
                            <a:pt x="180023" y="235744"/>
                          </a:lnTo>
                          <a:cubicBezTo>
                            <a:pt x="124301" y="244316"/>
                            <a:pt x="60008" y="244316"/>
                            <a:pt x="0" y="235744"/>
                          </a:cubicBezTo>
                          <a:lnTo>
                            <a:pt x="0" y="235744"/>
                          </a:lnTo>
                          <a:close/>
                          <a:moveTo>
                            <a:pt x="441484" y="201454"/>
                          </a:moveTo>
                          <a:lnTo>
                            <a:pt x="441484" y="128588"/>
                          </a:lnTo>
                          <a:cubicBezTo>
                            <a:pt x="407194" y="162878"/>
                            <a:pt x="360045" y="184309"/>
                            <a:pt x="312896" y="201454"/>
                          </a:cubicBezTo>
                          <a:lnTo>
                            <a:pt x="312896" y="274320"/>
                          </a:lnTo>
                          <a:cubicBezTo>
                            <a:pt x="360045" y="257175"/>
                            <a:pt x="407194" y="231457"/>
                            <a:pt x="441484"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60" name="Graphic 4">
                    <a:extLst>
                      <a:ext uri="{FF2B5EF4-FFF2-40B4-BE49-F238E27FC236}">
                        <a16:creationId xmlns:a16="http://schemas.microsoft.com/office/drawing/2014/main" id="{42A11E67-3098-1B78-BFEF-65B7520BC97A}"/>
                      </a:ext>
                    </a:extLst>
                  </p:cNvPr>
                  <p:cNvGrpSpPr/>
                  <p:nvPr/>
                </p:nvGrpSpPr>
                <p:grpSpPr>
                  <a:xfrm>
                    <a:off x="8285321" y="10124122"/>
                    <a:ext cx="951547" cy="686871"/>
                    <a:chOff x="8285321" y="10124122"/>
                    <a:chExt cx="951547" cy="686871"/>
                  </a:xfrm>
                  <a:solidFill>
                    <a:srgbClr val="000000"/>
                  </a:solidFill>
                </p:grpSpPr>
                <p:grpSp>
                  <p:nvGrpSpPr>
                    <p:cNvPr id="261" name="Graphic 4">
                      <a:extLst>
                        <a:ext uri="{FF2B5EF4-FFF2-40B4-BE49-F238E27FC236}">
                          <a16:creationId xmlns:a16="http://schemas.microsoft.com/office/drawing/2014/main" id="{4793F4D4-BB6C-CD30-9EF5-09F4F1711B63}"/>
                        </a:ext>
                      </a:extLst>
                    </p:cNvPr>
                    <p:cNvGrpSpPr/>
                    <p:nvPr/>
                  </p:nvGrpSpPr>
                  <p:grpSpPr>
                    <a:xfrm>
                      <a:off x="8285321" y="10124122"/>
                      <a:ext cx="938688" cy="471650"/>
                      <a:chOff x="8285321" y="10124122"/>
                      <a:chExt cx="938688" cy="471650"/>
                    </a:xfrm>
                    <a:solidFill>
                      <a:srgbClr val="000000"/>
                    </a:solidFill>
                  </p:grpSpPr>
                  <p:sp>
                    <p:nvSpPr>
                      <p:cNvPr id="263" name="Freeform: Shape 262">
                        <a:extLst>
                          <a:ext uri="{FF2B5EF4-FFF2-40B4-BE49-F238E27FC236}">
                            <a16:creationId xmlns:a16="http://schemas.microsoft.com/office/drawing/2014/main" id="{128B65AA-4C6E-208B-AC39-763EA7ACA56C}"/>
                          </a:ext>
                        </a:extLst>
                      </p:cNvPr>
                      <p:cNvSpPr/>
                      <p:nvPr/>
                    </p:nvSpPr>
                    <p:spPr>
                      <a:xfrm>
                        <a:off x="8781972" y="10358458"/>
                        <a:ext cx="442036" cy="237313"/>
                      </a:xfrm>
                      <a:custGeom>
                        <a:avLst/>
                        <a:gdLst>
                          <a:gd name="connsiteX0" fmla="*/ 39129 w 442036"/>
                          <a:gd name="connsiteY0" fmla="*/ 151426 h 237313"/>
                          <a:gd name="connsiteX1" fmla="*/ 34843 w 442036"/>
                          <a:gd name="connsiteY1" fmla="*/ 31411 h 237313"/>
                          <a:gd name="connsiteX2" fmla="*/ 180576 w 442036"/>
                          <a:gd name="connsiteY2" fmla="*/ 1408 h 237313"/>
                          <a:gd name="connsiteX3" fmla="*/ 442037 w 442036"/>
                          <a:gd name="connsiteY3" fmla="*/ 61415 h 237313"/>
                          <a:gd name="connsiteX4" fmla="*/ 377743 w 442036"/>
                          <a:gd name="connsiteY4" fmla="*/ 108564 h 237313"/>
                          <a:gd name="connsiteX5" fmla="*/ 103423 w 442036"/>
                          <a:gd name="connsiteY5" fmla="*/ 237151 h 237313"/>
                          <a:gd name="connsiteX6" fmla="*/ 39129 w 442036"/>
                          <a:gd name="connsiteY6" fmla="*/ 151426 h 23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36" h="237313">
                            <a:moveTo>
                              <a:pt x="39129" y="151426"/>
                            </a:moveTo>
                            <a:cubicBezTo>
                              <a:pt x="-16592" y="125709"/>
                              <a:pt x="-8019" y="52842"/>
                              <a:pt x="34843" y="31411"/>
                            </a:cubicBezTo>
                            <a:cubicBezTo>
                              <a:pt x="90564" y="1408"/>
                              <a:pt x="137713" y="-2878"/>
                              <a:pt x="180576" y="1408"/>
                            </a:cubicBezTo>
                            <a:cubicBezTo>
                              <a:pt x="279160" y="9980"/>
                              <a:pt x="352026" y="65701"/>
                              <a:pt x="442037" y="61415"/>
                            </a:cubicBezTo>
                            <a:lnTo>
                              <a:pt x="377743" y="108564"/>
                            </a:lnTo>
                            <a:cubicBezTo>
                              <a:pt x="322022" y="159999"/>
                              <a:pt x="197721" y="241438"/>
                              <a:pt x="103423" y="237151"/>
                            </a:cubicBezTo>
                            <a:cubicBezTo>
                              <a:pt x="51988" y="237151"/>
                              <a:pt x="-25164" y="202861"/>
                              <a:pt x="39129" y="151426"/>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64" name="Freeform: Shape 263">
                        <a:extLst>
                          <a:ext uri="{FF2B5EF4-FFF2-40B4-BE49-F238E27FC236}">
                            <a16:creationId xmlns:a16="http://schemas.microsoft.com/office/drawing/2014/main" id="{AF4D697E-83EE-E463-9F99-A07AFCBB2886}"/>
                          </a:ext>
                        </a:extLst>
                      </p:cNvPr>
                      <p:cNvSpPr/>
                      <p:nvPr/>
                    </p:nvSpPr>
                    <p:spPr>
                      <a:xfrm>
                        <a:off x="8285321" y="10214133"/>
                        <a:ext cx="408338" cy="222884"/>
                      </a:xfrm>
                      <a:custGeom>
                        <a:avLst/>
                        <a:gdLst>
                          <a:gd name="connsiteX0" fmla="*/ 368618 w 408338"/>
                          <a:gd name="connsiteY0" fmla="*/ 145732 h 222884"/>
                          <a:gd name="connsiteX1" fmla="*/ 377190 w 408338"/>
                          <a:gd name="connsiteY1" fmla="*/ 34290 h 222884"/>
                          <a:gd name="connsiteX2" fmla="*/ 244316 w 408338"/>
                          <a:gd name="connsiteY2" fmla="*/ 0 h 222884"/>
                          <a:gd name="connsiteX3" fmla="*/ 0 w 408338"/>
                          <a:gd name="connsiteY3" fmla="*/ 42863 h 222884"/>
                          <a:gd name="connsiteX4" fmla="*/ 55721 w 408338"/>
                          <a:gd name="connsiteY4" fmla="*/ 90011 h 222884"/>
                          <a:gd name="connsiteX5" fmla="*/ 304324 w 408338"/>
                          <a:gd name="connsiteY5" fmla="*/ 222885 h 222884"/>
                          <a:gd name="connsiteX6" fmla="*/ 368618 w 408338"/>
                          <a:gd name="connsiteY6" fmla="*/ 145732 h 22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338" h="222884">
                            <a:moveTo>
                              <a:pt x="368618" y="145732"/>
                            </a:moveTo>
                            <a:cubicBezTo>
                              <a:pt x="420052" y="124301"/>
                              <a:pt x="420052" y="60007"/>
                              <a:pt x="377190" y="34290"/>
                            </a:cubicBezTo>
                            <a:cubicBezTo>
                              <a:pt x="325755" y="4286"/>
                              <a:pt x="282893" y="0"/>
                              <a:pt x="244316" y="0"/>
                            </a:cubicBezTo>
                            <a:cubicBezTo>
                              <a:pt x="150019" y="4286"/>
                              <a:pt x="81439" y="51435"/>
                              <a:pt x="0" y="42863"/>
                            </a:cubicBezTo>
                            <a:lnTo>
                              <a:pt x="55721" y="90011"/>
                            </a:lnTo>
                            <a:cubicBezTo>
                              <a:pt x="102870" y="141446"/>
                              <a:pt x="214313" y="222885"/>
                              <a:pt x="304324" y="222885"/>
                            </a:cubicBezTo>
                            <a:cubicBezTo>
                              <a:pt x="351473" y="222885"/>
                              <a:pt x="424339" y="197167"/>
                              <a:pt x="368618" y="145732"/>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65" name="Freeform: Shape 264">
                        <a:extLst>
                          <a:ext uri="{FF2B5EF4-FFF2-40B4-BE49-F238E27FC236}">
                            <a16:creationId xmlns:a16="http://schemas.microsoft.com/office/drawing/2014/main" id="{5EEFED2C-F231-96CF-DD7C-537A6B2CD75A}"/>
                          </a:ext>
                        </a:extLst>
                      </p:cNvPr>
                      <p:cNvSpPr/>
                      <p:nvPr/>
                    </p:nvSpPr>
                    <p:spPr>
                      <a:xfrm>
                        <a:off x="8761967" y="10124122"/>
                        <a:ext cx="324882" cy="180688"/>
                      </a:xfrm>
                      <a:custGeom>
                        <a:avLst/>
                        <a:gdLst>
                          <a:gd name="connsiteX0" fmla="*/ 324883 w 324882"/>
                          <a:gd name="connsiteY0" fmla="*/ 0 h 180688"/>
                          <a:gd name="connsiteX1" fmla="*/ 41990 w 324882"/>
                          <a:gd name="connsiteY1" fmla="*/ 180022 h 180688"/>
                          <a:gd name="connsiteX2" fmla="*/ 20559 w 324882"/>
                          <a:gd name="connsiteY2" fmla="*/ 150019 h 180688"/>
                          <a:gd name="connsiteX3" fmla="*/ 59135 w 324882"/>
                          <a:gd name="connsiteY3" fmla="*/ 64294 h 180688"/>
                          <a:gd name="connsiteX4" fmla="*/ 324883 w 324882"/>
                          <a:gd name="connsiteY4" fmla="*/ 0 h 18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82" h="180688">
                            <a:moveTo>
                              <a:pt x="324883" y="0"/>
                            </a:moveTo>
                            <a:cubicBezTo>
                              <a:pt x="149146" y="30004"/>
                              <a:pt x="110570" y="154305"/>
                              <a:pt x="41990" y="180022"/>
                            </a:cubicBezTo>
                            <a:cubicBezTo>
                              <a:pt x="29131" y="184309"/>
                              <a:pt x="7700" y="167164"/>
                              <a:pt x="20559" y="150019"/>
                            </a:cubicBezTo>
                            <a:cubicBezTo>
                              <a:pt x="-35163" y="132874"/>
                              <a:pt x="37704" y="72866"/>
                              <a:pt x="59135" y="64294"/>
                            </a:cubicBezTo>
                            <a:cubicBezTo>
                              <a:pt x="140574" y="17145"/>
                              <a:pt x="243444" y="4287"/>
                              <a:pt x="324883" y="0"/>
                            </a:cubicBezTo>
                            <a:close/>
                          </a:path>
                        </a:pathLst>
                      </a:custGeom>
                      <a:solidFill>
                        <a:srgbClr val="4BA72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262" name="Freeform: Shape 261">
                      <a:extLst>
                        <a:ext uri="{FF2B5EF4-FFF2-40B4-BE49-F238E27FC236}">
                          <a16:creationId xmlns:a16="http://schemas.microsoft.com/office/drawing/2014/main" id="{0104D51F-788A-CD97-CCBC-4D3D6547EEB6}"/>
                        </a:ext>
                      </a:extLst>
                    </p:cNvPr>
                    <p:cNvSpPr/>
                    <p:nvPr/>
                  </p:nvSpPr>
                  <p:spPr>
                    <a:xfrm>
                      <a:off x="8285321" y="10145553"/>
                      <a:ext cx="951547" cy="665440"/>
                    </a:xfrm>
                    <a:custGeom>
                      <a:avLst/>
                      <a:gdLst>
                        <a:gd name="connsiteX0" fmla="*/ 467201 w 951547"/>
                        <a:gd name="connsiteY0" fmla="*/ 497205 h 665440"/>
                        <a:gd name="connsiteX1" fmla="*/ 480060 w 951547"/>
                        <a:gd name="connsiteY1" fmla="*/ 655796 h 665440"/>
                        <a:gd name="connsiteX2" fmla="*/ 454343 w 951547"/>
                        <a:gd name="connsiteY2" fmla="*/ 655796 h 665440"/>
                        <a:gd name="connsiteX3" fmla="*/ 432911 w 951547"/>
                        <a:gd name="connsiteY3" fmla="*/ 415766 h 665440"/>
                        <a:gd name="connsiteX4" fmla="*/ 420052 w 951547"/>
                        <a:gd name="connsiteY4" fmla="*/ 287179 h 665440"/>
                        <a:gd name="connsiteX5" fmla="*/ 360045 w 951547"/>
                        <a:gd name="connsiteY5" fmla="*/ 214313 h 665440"/>
                        <a:gd name="connsiteX6" fmla="*/ 227171 w 951547"/>
                        <a:gd name="connsiteY6" fmla="*/ 270034 h 665440"/>
                        <a:gd name="connsiteX7" fmla="*/ 351473 w 951547"/>
                        <a:gd name="connsiteY7" fmla="*/ 210027 h 665440"/>
                        <a:gd name="connsiteX8" fmla="*/ 325755 w 951547"/>
                        <a:gd name="connsiteY8" fmla="*/ 197168 h 665440"/>
                        <a:gd name="connsiteX9" fmla="*/ 145733 w 951547"/>
                        <a:gd name="connsiteY9" fmla="*/ 222885 h 665440"/>
                        <a:gd name="connsiteX10" fmla="*/ 317183 w 951547"/>
                        <a:gd name="connsiteY10" fmla="*/ 192881 h 665440"/>
                        <a:gd name="connsiteX11" fmla="*/ 235744 w 951547"/>
                        <a:gd name="connsiteY11" fmla="*/ 180022 h 665440"/>
                        <a:gd name="connsiteX12" fmla="*/ 128588 w 951547"/>
                        <a:gd name="connsiteY12" fmla="*/ 201454 h 665440"/>
                        <a:gd name="connsiteX13" fmla="*/ 218599 w 951547"/>
                        <a:gd name="connsiteY13" fmla="*/ 180022 h 665440"/>
                        <a:gd name="connsiteX14" fmla="*/ 0 w 951547"/>
                        <a:gd name="connsiteY14" fmla="*/ 120015 h 665440"/>
                        <a:gd name="connsiteX15" fmla="*/ 141446 w 951547"/>
                        <a:gd name="connsiteY15" fmla="*/ 162878 h 665440"/>
                        <a:gd name="connsiteX16" fmla="*/ 85725 w 951547"/>
                        <a:gd name="connsiteY16" fmla="*/ 124302 h 665440"/>
                        <a:gd name="connsiteX17" fmla="*/ 154305 w 951547"/>
                        <a:gd name="connsiteY17" fmla="*/ 162878 h 665440"/>
                        <a:gd name="connsiteX18" fmla="*/ 240030 w 951547"/>
                        <a:gd name="connsiteY18" fmla="*/ 171450 h 665440"/>
                        <a:gd name="connsiteX19" fmla="*/ 128588 w 951547"/>
                        <a:gd name="connsiteY19" fmla="*/ 107156 h 665440"/>
                        <a:gd name="connsiteX20" fmla="*/ 248602 w 951547"/>
                        <a:gd name="connsiteY20" fmla="*/ 175737 h 665440"/>
                        <a:gd name="connsiteX21" fmla="*/ 312896 w 951547"/>
                        <a:gd name="connsiteY21" fmla="*/ 188595 h 665440"/>
                        <a:gd name="connsiteX22" fmla="*/ 227171 w 951547"/>
                        <a:gd name="connsiteY22" fmla="*/ 98584 h 665440"/>
                        <a:gd name="connsiteX23" fmla="*/ 325755 w 951547"/>
                        <a:gd name="connsiteY23" fmla="*/ 192881 h 665440"/>
                        <a:gd name="connsiteX24" fmla="*/ 437198 w 951547"/>
                        <a:gd name="connsiteY24" fmla="*/ 291465 h 665440"/>
                        <a:gd name="connsiteX25" fmla="*/ 505777 w 951547"/>
                        <a:gd name="connsiteY25" fmla="*/ 141446 h 665440"/>
                        <a:gd name="connsiteX26" fmla="*/ 762953 w 951547"/>
                        <a:gd name="connsiteY26" fmla="*/ 0 h 665440"/>
                        <a:gd name="connsiteX27" fmla="*/ 510064 w 951547"/>
                        <a:gd name="connsiteY27" fmla="*/ 145733 h 665440"/>
                        <a:gd name="connsiteX28" fmla="*/ 458629 w 951547"/>
                        <a:gd name="connsiteY28" fmla="*/ 424339 h 665440"/>
                        <a:gd name="connsiteX29" fmla="*/ 467201 w 951547"/>
                        <a:gd name="connsiteY29" fmla="*/ 471488 h 665440"/>
                        <a:gd name="connsiteX30" fmla="*/ 600075 w 951547"/>
                        <a:gd name="connsiteY30" fmla="*/ 347187 h 665440"/>
                        <a:gd name="connsiteX31" fmla="*/ 711518 w 951547"/>
                        <a:gd name="connsiteY31" fmla="*/ 252889 h 665440"/>
                        <a:gd name="connsiteX32" fmla="*/ 612934 w 951547"/>
                        <a:gd name="connsiteY32" fmla="*/ 342900 h 665440"/>
                        <a:gd name="connsiteX33" fmla="*/ 681514 w 951547"/>
                        <a:gd name="connsiteY33" fmla="*/ 334328 h 665440"/>
                        <a:gd name="connsiteX34" fmla="*/ 814388 w 951547"/>
                        <a:gd name="connsiteY34" fmla="*/ 270034 h 665440"/>
                        <a:gd name="connsiteX35" fmla="*/ 690086 w 951547"/>
                        <a:gd name="connsiteY35" fmla="*/ 334328 h 665440"/>
                        <a:gd name="connsiteX36" fmla="*/ 784384 w 951547"/>
                        <a:gd name="connsiteY36" fmla="*/ 330041 h 665440"/>
                        <a:gd name="connsiteX37" fmla="*/ 861536 w 951547"/>
                        <a:gd name="connsiteY37" fmla="*/ 291465 h 665440"/>
                        <a:gd name="connsiteX38" fmla="*/ 797243 w 951547"/>
                        <a:gd name="connsiteY38" fmla="*/ 330041 h 665440"/>
                        <a:gd name="connsiteX39" fmla="*/ 951548 w 951547"/>
                        <a:gd name="connsiteY39" fmla="*/ 295752 h 665440"/>
                        <a:gd name="connsiteX40" fmla="*/ 711518 w 951547"/>
                        <a:gd name="connsiteY40" fmla="*/ 347187 h 665440"/>
                        <a:gd name="connsiteX41" fmla="*/ 810101 w 951547"/>
                        <a:gd name="connsiteY41" fmla="*/ 377190 h 665440"/>
                        <a:gd name="connsiteX42" fmla="*/ 694373 w 951547"/>
                        <a:gd name="connsiteY42" fmla="*/ 347187 h 665440"/>
                        <a:gd name="connsiteX43" fmla="*/ 608648 w 951547"/>
                        <a:gd name="connsiteY43" fmla="*/ 355759 h 665440"/>
                        <a:gd name="connsiteX44" fmla="*/ 792956 w 951547"/>
                        <a:gd name="connsiteY44" fmla="*/ 398621 h 665440"/>
                        <a:gd name="connsiteX45" fmla="*/ 600075 w 951547"/>
                        <a:gd name="connsiteY45" fmla="*/ 360045 h 665440"/>
                        <a:gd name="connsiteX46" fmla="*/ 574358 w 951547"/>
                        <a:gd name="connsiteY46" fmla="*/ 368618 h 665440"/>
                        <a:gd name="connsiteX47" fmla="*/ 702945 w 951547"/>
                        <a:gd name="connsiteY47" fmla="*/ 441484 h 665440"/>
                        <a:gd name="connsiteX48" fmla="*/ 561499 w 951547"/>
                        <a:gd name="connsiteY48" fmla="*/ 372904 h 665440"/>
                        <a:gd name="connsiteX49" fmla="*/ 467201 w 951547"/>
                        <a:gd name="connsiteY49" fmla="*/ 497205 h 6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51547" h="665440">
                          <a:moveTo>
                            <a:pt x="467201" y="497205"/>
                          </a:moveTo>
                          <a:cubicBezTo>
                            <a:pt x="471488" y="544354"/>
                            <a:pt x="475774" y="612934"/>
                            <a:pt x="480060" y="655796"/>
                          </a:cubicBezTo>
                          <a:cubicBezTo>
                            <a:pt x="480060" y="668655"/>
                            <a:pt x="454343" y="668655"/>
                            <a:pt x="454343" y="655796"/>
                          </a:cubicBezTo>
                          <a:cubicBezTo>
                            <a:pt x="450056" y="570071"/>
                            <a:pt x="450056" y="531495"/>
                            <a:pt x="432911" y="415766"/>
                          </a:cubicBezTo>
                          <a:cubicBezTo>
                            <a:pt x="428625" y="372904"/>
                            <a:pt x="432911" y="325755"/>
                            <a:pt x="420052" y="287179"/>
                          </a:cubicBezTo>
                          <a:cubicBezTo>
                            <a:pt x="407194" y="252889"/>
                            <a:pt x="385763" y="231458"/>
                            <a:pt x="360045" y="214313"/>
                          </a:cubicBezTo>
                          <a:cubicBezTo>
                            <a:pt x="342900" y="252889"/>
                            <a:pt x="282893" y="274320"/>
                            <a:pt x="227171" y="270034"/>
                          </a:cubicBezTo>
                          <a:cubicBezTo>
                            <a:pt x="291465" y="265747"/>
                            <a:pt x="347186" y="235744"/>
                            <a:pt x="351473" y="210027"/>
                          </a:cubicBezTo>
                          <a:cubicBezTo>
                            <a:pt x="342900" y="205740"/>
                            <a:pt x="334327" y="201454"/>
                            <a:pt x="325755" y="197168"/>
                          </a:cubicBezTo>
                          <a:cubicBezTo>
                            <a:pt x="270034" y="235744"/>
                            <a:pt x="205740" y="240030"/>
                            <a:pt x="145733" y="222885"/>
                          </a:cubicBezTo>
                          <a:cubicBezTo>
                            <a:pt x="214313" y="231458"/>
                            <a:pt x="270034" y="218599"/>
                            <a:pt x="317183" y="192881"/>
                          </a:cubicBezTo>
                          <a:cubicBezTo>
                            <a:pt x="291465" y="184309"/>
                            <a:pt x="265748" y="180022"/>
                            <a:pt x="235744" y="180022"/>
                          </a:cubicBezTo>
                          <a:cubicBezTo>
                            <a:pt x="205740" y="192881"/>
                            <a:pt x="175736" y="201454"/>
                            <a:pt x="128588" y="201454"/>
                          </a:cubicBezTo>
                          <a:cubicBezTo>
                            <a:pt x="171450" y="197168"/>
                            <a:pt x="201454" y="184309"/>
                            <a:pt x="218599" y="180022"/>
                          </a:cubicBezTo>
                          <a:cubicBezTo>
                            <a:pt x="154305" y="171450"/>
                            <a:pt x="81439" y="167164"/>
                            <a:pt x="0" y="120015"/>
                          </a:cubicBezTo>
                          <a:cubicBezTo>
                            <a:pt x="47149" y="141446"/>
                            <a:pt x="94298" y="154305"/>
                            <a:pt x="141446" y="162878"/>
                          </a:cubicBezTo>
                          <a:cubicBezTo>
                            <a:pt x="124301" y="137160"/>
                            <a:pt x="111443" y="132874"/>
                            <a:pt x="85725" y="124302"/>
                          </a:cubicBezTo>
                          <a:cubicBezTo>
                            <a:pt x="111443" y="128588"/>
                            <a:pt x="137160" y="141446"/>
                            <a:pt x="154305" y="162878"/>
                          </a:cubicBezTo>
                          <a:cubicBezTo>
                            <a:pt x="184309" y="167164"/>
                            <a:pt x="214313" y="167164"/>
                            <a:pt x="240030" y="171450"/>
                          </a:cubicBezTo>
                          <a:cubicBezTo>
                            <a:pt x="218599" y="132874"/>
                            <a:pt x="167164" y="115729"/>
                            <a:pt x="128588" y="107156"/>
                          </a:cubicBezTo>
                          <a:cubicBezTo>
                            <a:pt x="180023" y="115729"/>
                            <a:pt x="222885" y="128588"/>
                            <a:pt x="248602" y="175737"/>
                          </a:cubicBezTo>
                          <a:cubicBezTo>
                            <a:pt x="274320" y="180022"/>
                            <a:pt x="295751" y="184309"/>
                            <a:pt x="312896" y="188595"/>
                          </a:cubicBezTo>
                          <a:cubicBezTo>
                            <a:pt x="300038" y="145733"/>
                            <a:pt x="265748" y="120015"/>
                            <a:pt x="227171" y="98584"/>
                          </a:cubicBezTo>
                          <a:cubicBezTo>
                            <a:pt x="274320" y="115729"/>
                            <a:pt x="312896" y="141446"/>
                            <a:pt x="325755" y="192881"/>
                          </a:cubicBezTo>
                          <a:cubicBezTo>
                            <a:pt x="372904" y="210027"/>
                            <a:pt x="415766" y="227171"/>
                            <a:pt x="437198" y="291465"/>
                          </a:cubicBezTo>
                          <a:cubicBezTo>
                            <a:pt x="441484" y="235744"/>
                            <a:pt x="462915" y="188595"/>
                            <a:pt x="505777" y="141446"/>
                          </a:cubicBezTo>
                          <a:cubicBezTo>
                            <a:pt x="510064" y="137160"/>
                            <a:pt x="570071" y="42863"/>
                            <a:pt x="762953" y="0"/>
                          </a:cubicBezTo>
                          <a:cubicBezTo>
                            <a:pt x="604361" y="34290"/>
                            <a:pt x="514350" y="137160"/>
                            <a:pt x="510064" y="145733"/>
                          </a:cubicBezTo>
                          <a:cubicBezTo>
                            <a:pt x="450056" y="227171"/>
                            <a:pt x="441484" y="295752"/>
                            <a:pt x="458629" y="424339"/>
                          </a:cubicBezTo>
                          <a:cubicBezTo>
                            <a:pt x="462915" y="441484"/>
                            <a:pt x="462915" y="454343"/>
                            <a:pt x="467201" y="471488"/>
                          </a:cubicBezTo>
                          <a:cubicBezTo>
                            <a:pt x="484346" y="407194"/>
                            <a:pt x="527209" y="364331"/>
                            <a:pt x="600075" y="347187"/>
                          </a:cubicBezTo>
                          <a:cubicBezTo>
                            <a:pt x="617220" y="291465"/>
                            <a:pt x="660083" y="270034"/>
                            <a:pt x="711518" y="252889"/>
                          </a:cubicBezTo>
                          <a:cubicBezTo>
                            <a:pt x="668655" y="274320"/>
                            <a:pt x="625793" y="300038"/>
                            <a:pt x="612934" y="342900"/>
                          </a:cubicBezTo>
                          <a:cubicBezTo>
                            <a:pt x="634365" y="338614"/>
                            <a:pt x="655796" y="334328"/>
                            <a:pt x="681514" y="334328"/>
                          </a:cubicBezTo>
                          <a:cubicBezTo>
                            <a:pt x="711518" y="287179"/>
                            <a:pt x="758666" y="278606"/>
                            <a:pt x="814388" y="270034"/>
                          </a:cubicBezTo>
                          <a:cubicBezTo>
                            <a:pt x="771525" y="282893"/>
                            <a:pt x="715804" y="295752"/>
                            <a:pt x="690086" y="334328"/>
                          </a:cubicBezTo>
                          <a:cubicBezTo>
                            <a:pt x="720090" y="334328"/>
                            <a:pt x="750094" y="330041"/>
                            <a:pt x="784384" y="330041"/>
                          </a:cubicBezTo>
                          <a:cubicBezTo>
                            <a:pt x="805815" y="304324"/>
                            <a:pt x="831533" y="295752"/>
                            <a:pt x="861536" y="291465"/>
                          </a:cubicBezTo>
                          <a:cubicBezTo>
                            <a:pt x="831533" y="300038"/>
                            <a:pt x="818674" y="304324"/>
                            <a:pt x="797243" y="330041"/>
                          </a:cubicBezTo>
                          <a:cubicBezTo>
                            <a:pt x="848678" y="325755"/>
                            <a:pt x="900113" y="317183"/>
                            <a:pt x="951548" y="295752"/>
                          </a:cubicBezTo>
                          <a:cubicBezTo>
                            <a:pt x="861536" y="342900"/>
                            <a:pt x="784384" y="342900"/>
                            <a:pt x="711518" y="347187"/>
                          </a:cubicBezTo>
                          <a:cubicBezTo>
                            <a:pt x="732949" y="355759"/>
                            <a:pt x="762953" y="368618"/>
                            <a:pt x="810101" y="377190"/>
                          </a:cubicBezTo>
                          <a:cubicBezTo>
                            <a:pt x="758666" y="377190"/>
                            <a:pt x="724376" y="364331"/>
                            <a:pt x="694373" y="347187"/>
                          </a:cubicBezTo>
                          <a:cubicBezTo>
                            <a:pt x="664369" y="347187"/>
                            <a:pt x="634365" y="351472"/>
                            <a:pt x="608648" y="355759"/>
                          </a:cubicBezTo>
                          <a:cubicBezTo>
                            <a:pt x="655796" y="385763"/>
                            <a:pt x="715804" y="407194"/>
                            <a:pt x="792956" y="398621"/>
                          </a:cubicBezTo>
                          <a:cubicBezTo>
                            <a:pt x="724376" y="411480"/>
                            <a:pt x="660083" y="402908"/>
                            <a:pt x="600075" y="360045"/>
                          </a:cubicBezTo>
                          <a:cubicBezTo>
                            <a:pt x="591503" y="364331"/>
                            <a:pt x="582930" y="368618"/>
                            <a:pt x="574358" y="368618"/>
                          </a:cubicBezTo>
                          <a:cubicBezTo>
                            <a:pt x="600075" y="420053"/>
                            <a:pt x="677228" y="437197"/>
                            <a:pt x="702945" y="441484"/>
                          </a:cubicBezTo>
                          <a:cubicBezTo>
                            <a:pt x="642938" y="441484"/>
                            <a:pt x="578644" y="420053"/>
                            <a:pt x="561499" y="372904"/>
                          </a:cubicBezTo>
                          <a:cubicBezTo>
                            <a:pt x="492919" y="385763"/>
                            <a:pt x="467201" y="428625"/>
                            <a:pt x="467201" y="49720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64" name="Graphic 4">
                  <a:extLst>
                    <a:ext uri="{FF2B5EF4-FFF2-40B4-BE49-F238E27FC236}">
                      <a16:creationId xmlns:a16="http://schemas.microsoft.com/office/drawing/2014/main" id="{B466D833-8006-A8F4-2C32-6D6D70F6229B}"/>
                    </a:ext>
                  </a:extLst>
                </p:cNvPr>
                <p:cNvGrpSpPr/>
                <p:nvPr/>
              </p:nvGrpSpPr>
              <p:grpSpPr>
                <a:xfrm>
                  <a:off x="8876823" y="10484167"/>
                  <a:ext cx="951547" cy="1155144"/>
                  <a:chOff x="8876823" y="10484167"/>
                  <a:chExt cx="951547" cy="1155144"/>
                </a:xfrm>
                <a:solidFill>
                  <a:srgbClr val="000000"/>
                </a:solidFill>
              </p:grpSpPr>
              <p:grpSp>
                <p:nvGrpSpPr>
                  <p:cNvPr id="212" name="Graphic 4">
                    <a:extLst>
                      <a:ext uri="{FF2B5EF4-FFF2-40B4-BE49-F238E27FC236}">
                        <a16:creationId xmlns:a16="http://schemas.microsoft.com/office/drawing/2014/main" id="{11EB6747-7155-9731-4B19-DF3A2E3B15E4}"/>
                      </a:ext>
                    </a:extLst>
                  </p:cNvPr>
                  <p:cNvGrpSpPr/>
                  <p:nvPr/>
                </p:nvGrpSpPr>
                <p:grpSpPr>
                  <a:xfrm>
                    <a:off x="8902541" y="11069240"/>
                    <a:ext cx="836986" cy="570071"/>
                    <a:chOff x="8902541" y="11069240"/>
                    <a:chExt cx="836986" cy="570071"/>
                  </a:xfrm>
                  <a:solidFill>
                    <a:srgbClr val="000000"/>
                  </a:solidFill>
                </p:grpSpPr>
                <p:sp>
                  <p:nvSpPr>
                    <p:cNvPr id="245" name="Freeform: Shape 244">
                      <a:extLst>
                        <a:ext uri="{FF2B5EF4-FFF2-40B4-BE49-F238E27FC236}">
                          <a16:creationId xmlns:a16="http://schemas.microsoft.com/office/drawing/2014/main" id="{D2C2AD46-034C-B068-04C2-9780470F0805}"/>
                        </a:ext>
                      </a:extLst>
                    </p:cNvPr>
                    <p:cNvSpPr/>
                    <p:nvPr/>
                  </p:nvSpPr>
                  <p:spPr>
                    <a:xfrm>
                      <a:off x="9001124" y="11122818"/>
                      <a:ext cx="642937" cy="270033"/>
                    </a:xfrm>
                    <a:custGeom>
                      <a:avLst/>
                      <a:gdLst>
                        <a:gd name="connsiteX0" fmla="*/ 0 w 642937"/>
                        <a:gd name="connsiteY0" fmla="*/ 197168 h 270033"/>
                        <a:gd name="connsiteX1" fmla="*/ 0 w 642937"/>
                        <a:gd name="connsiteY1" fmla="*/ 270034 h 270033"/>
                        <a:gd name="connsiteX2" fmla="*/ 17145 w 642937"/>
                        <a:gd name="connsiteY2" fmla="*/ 210026 h 270033"/>
                        <a:gd name="connsiteX3" fmla="*/ 162877 w 642937"/>
                        <a:gd name="connsiteY3" fmla="*/ 107156 h 270033"/>
                        <a:gd name="connsiteX4" fmla="*/ 304324 w 642937"/>
                        <a:gd name="connsiteY4" fmla="*/ 81438 h 270033"/>
                        <a:gd name="connsiteX5" fmla="*/ 510064 w 642937"/>
                        <a:gd name="connsiteY5" fmla="*/ 115729 h 270033"/>
                        <a:gd name="connsiteX6" fmla="*/ 548640 w 642937"/>
                        <a:gd name="connsiteY6" fmla="*/ 132874 h 270033"/>
                        <a:gd name="connsiteX7" fmla="*/ 642938 w 642937"/>
                        <a:gd name="connsiteY7" fmla="*/ 265747 h 270033"/>
                        <a:gd name="connsiteX8" fmla="*/ 642938 w 642937"/>
                        <a:gd name="connsiteY8" fmla="*/ 192881 h 270033"/>
                        <a:gd name="connsiteX9" fmla="*/ 351472 w 642937"/>
                        <a:gd name="connsiteY9" fmla="*/ 0 h 270033"/>
                        <a:gd name="connsiteX10" fmla="*/ 0 w 642937"/>
                        <a:gd name="connsiteY10" fmla="*/ 197168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033">
                          <a:moveTo>
                            <a:pt x="0" y="197168"/>
                          </a:moveTo>
                          <a:lnTo>
                            <a:pt x="0" y="270034"/>
                          </a:lnTo>
                          <a:cubicBezTo>
                            <a:pt x="0" y="248603"/>
                            <a:pt x="4286" y="227171"/>
                            <a:pt x="17145" y="210026"/>
                          </a:cubicBezTo>
                          <a:cubicBezTo>
                            <a:pt x="51435" y="158591"/>
                            <a:pt x="102870" y="128588"/>
                            <a:pt x="162877" y="107156"/>
                          </a:cubicBezTo>
                          <a:cubicBezTo>
                            <a:pt x="210026" y="94297"/>
                            <a:pt x="252889" y="85725"/>
                            <a:pt x="304324" y="81438"/>
                          </a:cubicBezTo>
                          <a:cubicBezTo>
                            <a:pt x="372904" y="81438"/>
                            <a:pt x="445770" y="90012"/>
                            <a:pt x="510064" y="115729"/>
                          </a:cubicBezTo>
                          <a:cubicBezTo>
                            <a:pt x="522922" y="120015"/>
                            <a:pt x="535781" y="128588"/>
                            <a:pt x="548640" y="132874"/>
                          </a:cubicBezTo>
                          <a:cubicBezTo>
                            <a:pt x="612934" y="167164"/>
                            <a:pt x="642938" y="218599"/>
                            <a:pt x="642938" y="265747"/>
                          </a:cubicBezTo>
                          <a:lnTo>
                            <a:pt x="642938" y="192881"/>
                          </a:lnTo>
                          <a:cubicBezTo>
                            <a:pt x="642938" y="81438"/>
                            <a:pt x="501491" y="12859"/>
                            <a:pt x="351472" y="0"/>
                          </a:cubicBezTo>
                          <a:cubicBezTo>
                            <a:pt x="180023" y="0"/>
                            <a:pt x="0" y="64294"/>
                            <a:pt x="0" y="19716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6" name="Freeform: Shape 245">
                      <a:extLst>
                        <a:ext uri="{FF2B5EF4-FFF2-40B4-BE49-F238E27FC236}">
                          <a16:creationId xmlns:a16="http://schemas.microsoft.com/office/drawing/2014/main" id="{ED96AC6D-3E8D-ABDD-592B-1FA7E62E0525}"/>
                        </a:ext>
                      </a:extLst>
                    </p:cNvPr>
                    <p:cNvSpPr/>
                    <p:nvPr/>
                  </p:nvSpPr>
                  <p:spPr>
                    <a:xfrm>
                      <a:off x="9002196" y="11171038"/>
                      <a:ext cx="636508" cy="370760"/>
                    </a:xfrm>
                    <a:custGeom>
                      <a:avLst/>
                      <a:gdLst>
                        <a:gd name="connsiteX0" fmla="*/ 543282 w 636508"/>
                        <a:gd name="connsiteY0" fmla="*/ 54650 h 370760"/>
                        <a:gd name="connsiteX1" fmla="*/ 543282 w 636508"/>
                        <a:gd name="connsiteY1" fmla="*/ 316111 h 370760"/>
                        <a:gd name="connsiteX2" fmla="*/ 93226 w 636508"/>
                        <a:gd name="connsiteY2" fmla="*/ 316111 h 370760"/>
                        <a:gd name="connsiteX3" fmla="*/ 93226 w 636508"/>
                        <a:gd name="connsiteY3" fmla="*/ 54650 h 370760"/>
                        <a:gd name="connsiteX4" fmla="*/ 543282 w 636508"/>
                        <a:gd name="connsiteY4" fmla="*/ 54650 h 3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70760">
                          <a:moveTo>
                            <a:pt x="543282" y="54650"/>
                          </a:moveTo>
                          <a:cubicBezTo>
                            <a:pt x="667583" y="127516"/>
                            <a:pt x="667583" y="243245"/>
                            <a:pt x="543282" y="316111"/>
                          </a:cubicBezTo>
                          <a:cubicBezTo>
                            <a:pt x="418981" y="388977"/>
                            <a:pt x="217527" y="388977"/>
                            <a:pt x="93226" y="316111"/>
                          </a:cubicBezTo>
                          <a:cubicBezTo>
                            <a:pt x="-31075" y="243245"/>
                            <a:pt x="-31075" y="127516"/>
                            <a:pt x="93226" y="54650"/>
                          </a:cubicBezTo>
                          <a:cubicBezTo>
                            <a:pt x="217527" y="-18217"/>
                            <a:pt x="418981" y="-18217"/>
                            <a:pt x="543282" y="5465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7" name="Freeform: Shape 246">
                      <a:extLst>
                        <a:ext uri="{FF2B5EF4-FFF2-40B4-BE49-F238E27FC236}">
                          <a16:creationId xmlns:a16="http://schemas.microsoft.com/office/drawing/2014/main" id="{5FEBC43C-44CA-1630-BDAF-5CB9116EB5B4}"/>
                        </a:ext>
                      </a:extLst>
                    </p:cNvPr>
                    <p:cNvSpPr/>
                    <p:nvPr/>
                  </p:nvSpPr>
                  <p:spPr>
                    <a:xfrm>
                      <a:off x="9412604" y="11375706"/>
                      <a:ext cx="274320" cy="227171"/>
                    </a:xfrm>
                    <a:custGeom>
                      <a:avLst/>
                      <a:gdLst>
                        <a:gd name="connsiteX0" fmla="*/ 0 w 274320"/>
                        <a:gd name="connsiteY0" fmla="*/ 154305 h 227171"/>
                        <a:gd name="connsiteX1" fmla="*/ 0 w 274320"/>
                        <a:gd name="connsiteY1" fmla="*/ 227171 h 227171"/>
                        <a:gd name="connsiteX2" fmla="*/ 102870 w 274320"/>
                        <a:gd name="connsiteY2" fmla="*/ 201454 h 227171"/>
                        <a:gd name="connsiteX3" fmla="*/ 102870 w 274320"/>
                        <a:gd name="connsiteY3" fmla="*/ 128588 h 227171"/>
                        <a:gd name="connsiteX4" fmla="*/ 0 w 274320"/>
                        <a:gd name="connsiteY4" fmla="*/ 154305 h 227171"/>
                        <a:gd name="connsiteX5" fmla="*/ 0 w 274320"/>
                        <a:gd name="connsiteY5" fmla="*/ 154305 h 227171"/>
                        <a:gd name="connsiteX6" fmla="*/ 270034 w 274320"/>
                        <a:gd name="connsiteY6" fmla="*/ 68580 h 227171"/>
                        <a:gd name="connsiteX7" fmla="*/ 274320 w 274320"/>
                        <a:gd name="connsiteY7" fmla="*/ 34290 h 227171"/>
                        <a:gd name="connsiteX8" fmla="*/ 270034 w 274320"/>
                        <a:gd name="connsiteY8" fmla="*/ 0 h 227171"/>
                        <a:gd name="connsiteX9" fmla="*/ 227171 w 274320"/>
                        <a:gd name="connsiteY9" fmla="*/ 60008 h 227171"/>
                        <a:gd name="connsiteX10" fmla="*/ 227171 w 274320"/>
                        <a:gd name="connsiteY10" fmla="*/ 132874 h 227171"/>
                        <a:gd name="connsiteX11" fmla="*/ 235744 w 274320"/>
                        <a:gd name="connsiteY11" fmla="*/ 124302 h 227171"/>
                        <a:gd name="connsiteX12" fmla="*/ 270034 w 274320"/>
                        <a:gd name="connsiteY12" fmla="*/ 68580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20" h="227171">
                          <a:moveTo>
                            <a:pt x="0" y="154305"/>
                          </a:moveTo>
                          <a:lnTo>
                            <a:pt x="0" y="227171"/>
                          </a:lnTo>
                          <a:cubicBezTo>
                            <a:pt x="34290" y="222886"/>
                            <a:pt x="68580" y="214313"/>
                            <a:pt x="102870" y="201454"/>
                          </a:cubicBezTo>
                          <a:lnTo>
                            <a:pt x="102870" y="128588"/>
                          </a:lnTo>
                          <a:cubicBezTo>
                            <a:pt x="68580" y="141446"/>
                            <a:pt x="34290" y="150019"/>
                            <a:pt x="0" y="154305"/>
                          </a:cubicBezTo>
                          <a:lnTo>
                            <a:pt x="0" y="154305"/>
                          </a:lnTo>
                          <a:close/>
                          <a:moveTo>
                            <a:pt x="270034" y="68580"/>
                          </a:moveTo>
                          <a:lnTo>
                            <a:pt x="274320" y="34290"/>
                          </a:lnTo>
                          <a:lnTo>
                            <a:pt x="270034" y="0"/>
                          </a:lnTo>
                          <a:cubicBezTo>
                            <a:pt x="261461" y="21431"/>
                            <a:pt x="244316" y="42863"/>
                            <a:pt x="227171" y="60008"/>
                          </a:cubicBezTo>
                          <a:lnTo>
                            <a:pt x="227171" y="132874"/>
                          </a:lnTo>
                          <a:cubicBezTo>
                            <a:pt x="231458" y="128588"/>
                            <a:pt x="231458" y="128588"/>
                            <a:pt x="235744" y="124302"/>
                          </a:cubicBezTo>
                          <a:cubicBezTo>
                            <a:pt x="252889" y="102870"/>
                            <a:pt x="261461" y="90012"/>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8" name="Freeform: Shape 247">
                      <a:extLst>
                        <a:ext uri="{FF2B5EF4-FFF2-40B4-BE49-F238E27FC236}">
                          <a16:creationId xmlns:a16="http://schemas.microsoft.com/office/drawing/2014/main" id="{37371067-D151-107B-AA40-B57B13BAD4B3}"/>
                        </a:ext>
                      </a:extLst>
                    </p:cNvPr>
                    <p:cNvSpPr/>
                    <p:nvPr/>
                  </p:nvSpPr>
                  <p:spPr>
                    <a:xfrm>
                      <a:off x="9639776" y="11191398"/>
                      <a:ext cx="34289" cy="90010"/>
                    </a:xfrm>
                    <a:custGeom>
                      <a:avLst/>
                      <a:gdLst>
                        <a:gd name="connsiteX0" fmla="*/ 34290 w 34289"/>
                        <a:gd name="connsiteY0" fmla="*/ 0 h 90010"/>
                        <a:gd name="connsiteX1" fmla="*/ 34290 w 34289"/>
                        <a:gd name="connsiteY1" fmla="*/ 72866 h 90010"/>
                        <a:gd name="connsiteX2" fmla="*/ 0 w 34289"/>
                        <a:gd name="connsiteY2" fmla="*/ 90011 h 90010"/>
                        <a:gd name="connsiteX3" fmla="*/ 0 w 34289"/>
                        <a:gd name="connsiteY3" fmla="*/ 21431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72866"/>
                          </a:lnTo>
                          <a:lnTo>
                            <a:pt x="0" y="90011"/>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9" name="Freeform: Shape 248">
                      <a:extLst>
                        <a:ext uri="{FF2B5EF4-FFF2-40B4-BE49-F238E27FC236}">
                          <a16:creationId xmlns:a16="http://schemas.microsoft.com/office/drawing/2014/main" id="{94B49471-BBC4-BAD2-3CB9-5512EBDAF076}"/>
                        </a:ext>
                      </a:extLst>
                    </p:cNvPr>
                    <p:cNvSpPr/>
                    <p:nvPr/>
                  </p:nvSpPr>
                  <p:spPr>
                    <a:xfrm>
                      <a:off x="8962548" y="11191398"/>
                      <a:ext cx="270033" cy="411479"/>
                    </a:xfrm>
                    <a:custGeom>
                      <a:avLst/>
                      <a:gdLst>
                        <a:gd name="connsiteX0" fmla="*/ 38576 w 270033"/>
                        <a:gd name="connsiteY0" fmla="*/ 21431 h 411479"/>
                        <a:gd name="connsiteX1" fmla="*/ 38576 w 270033"/>
                        <a:gd name="connsiteY1" fmla="*/ 94297 h 411479"/>
                        <a:gd name="connsiteX2" fmla="*/ 4286 w 270033"/>
                        <a:gd name="connsiteY2" fmla="*/ 72866 h 411479"/>
                        <a:gd name="connsiteX3" fmla="*/ 4286 w 270033"/>
                        <a:gd name="connsiteY3" fmla="*/ 0 h 411479"/>
                        <a:gd name="connsiteX4" fmla="*/ 38576 w 270033"/>
                        <a:gd name="connsiteY4" fmla="*/ 21431 h 411479"/>
                        <a:gd name="connsiteX5" fmla="*/ 38576 w 270033"/>
                        <a:gd name="connsiteY5" fmla="*/ 21431 h 411479"/>
                        <a:gd name="connsiteX6" fmla="*/ 270034 w 270033"/>
                        <a:gd name="connsiteY6" fmla="*/ 411480 h 411479"/>
                        <a:gd name="connsiteX7" fmla="*/ 270034 w 270033"/>
                        <a:gd name="connsiteY7" fmla="*/ 411480 h 411479"/>
                        <a:gd name="connsiteX8" fmla="*/ 270034 w 270033"/>
                        <a:gd name="connsiteY8" fmla="*/ 338614 h 411479"/>
                        <a:gd name="connsiteX9" fmla="*/ 167164 w 270033"/>
                        <a:gd name="connsiteY9" fmla="*/ 312896 h 411479"/>
                        <a:gd name="connsiteX10" fmla="*/ 167164 w 270033"/>
                        <a:gd name="connsiteY10" fmla="*/ 312896 h 411479"/>
                        <a:gd name="connsiteX11" fmla="*/ 167164 w 270033"/>
                        <a:gd name="connsiteY11" fmla="*/ 385763 h 411479"/>
                        <a:gd name="connsiteX12" fmla="*/ 270034 w 270033"/>
                        <a:gd name="connsiteY12" fmla="*/ 411480 h 411479"/>
                        <a:gd name="connsiteX13" fmla="*/ 270034 w 270033"/>
                        <a:gd name="connsiteY13" fmla="*/ 411480 h 411479"/>
                        <a:gd name="connsiteX14" fmla="*/ 0 w 270033"/>
                        <a:gd name="connsiteY14" fmla="*/ 184308 h 411479"/>
                        <a:gd name="connsiteX15" fmla="*/ 0 w 270033"/>
                        <a:gd name="connsiteY15" fmla="*/ 257175 h 411479"/>
                        <a:gd name="connsiteX16" fmla="*/ 42863 w 270033"/>
                        <a:gd name="connsiteY16" fmla="*/ 317182 h 411479"/>
                        <a:gd name="connsiteX17" fmla="*/ 42863 w 270033"/>
                        <a:gd name="connsiteY17" fmla="*/ 244316 h 411479"/>
                        <a:gd name="connsiteX18" fmla="*/ 0 w 270033"/>
                        <a:gd name="connsiteY18" fmla="*/ 184308 h 41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1479">
                          <a:moveTo>
                            <a:pt x="38576" y="21431"/>
                          </a:moveTo>
                          <a:lnTo>
                            <a:pt x="38576" y="94297"/>
                          </a:lnTo>
                          <a:lnTo>
                            <a:pt x="4286" y="72866"/>
                          </a:lnTo>
                          <a:lnTo>
                            <a:pt x="4286" y="0"/>
                          </a:lnTo>
                          <a:lnTo>
                            <a:pt x="38576" y="21431"/>
                          </a:lnTo>
                          <a:lnTo>
                            <a:pt x="38576" y="21431"/>
                          </a:lnTo>
                          <a:close/>
                          <a:moveTo>
                            <a:pt x="270034" y="411480"/>
                          </a:moveTo>
                          <a:lnTo>
                            <a:pt x="270034" y="411480"/>
                          </a:lnTo>
                          <a:lnTo>
                            <a:pt x="270034" y="338614"/>
                          </a:lnTo>
                          <a:cubicBezTo>
                            <a:pt x="235744" y="334327"/>
                            <a:pt x="201454" y="325755"/>
                            <a:pt x="167164" y="312896"/>
                          </a:cubicBezTo>
                          <a:lnTo>
                            <a:pt x="167164" y="312896"/>
                          </a:lnTo>
                          <a:lnTo>
                            <a:pt x="167164" y="385763"/>
                          </a:lnTo>
                          <a:cubicBezTo>
                            <a:pt x="201454" y="398621"/>
                            <a:pt x="235744" y="407194"/>
                            <a:pt x="270034" y="411480"/>
                          </a:cubicBezTo>
                          <a:lnTo>
                            <a:pt x="270034" y="411480"/>
                          </a:lnTo>
                          <a:close/>
                          <a:moveTo>
                            <a:pt x="0" y="184308"/>
                          </a:moveTo>
                          <a:lnTo>
                            <a:pt x="0" y="257175"/>
                          </a:lnTo>
                          <a:cubicBezTo>
                            <a:pt x="8573" y="278606"/>
                            <a:pt x="21431" y="295751"/>
                            <a:pt x="42863" y="317182"/>
                          </a:cubicBezTo>
                          <a:lnTo>
                            <a:pt x="42863" y="244316"/>
                          </a:lnTo>
                          <a:cubicBezTo>
                            <a:pt x="21431" y="222885"/>
                            <a:pt x="8573" y="201454"/>
                            <a:pt x="0" y="18430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0" name="Freeform: Shape 249">
                      <a:extLst>
                        <a:ext uri="{FF2B5EF4-FFF2-40B4-BE49-F238E27FC236}">
                          <a16:creationId xmlns:a16="http://schemas.microsoft.com/office/drawing/2014/main" id="{90FE6BFB-12A5-1FF0-6DDE-58959421AFC4}"/>
                        </a:ext>
                      </a:extLst>
                    </p:cNvPr>
                    <p:cNvSpPr/>
                    <p:nvPr/>
                  </p:nvSpPr>
                  <p:spPr>
                    <a:xfrm>
                      <a:off x="9682638" y="11375706"/>
                      <a:ext cx="47148" cy="68580"/>
                    </a:xfrm>
                    <a:custGeom>
                      <a:avLst/>
                      <a:gdLst>
                        <a:gd name="connsiteX0" fmla="*/ 47149 w 47148"/>
                        <a:gd name="connsiteY0" fmla="*/ 0 h 68580"/>
                        <a:gd name="connsiteX1" fmla="*/ 47149 w 47148"/>
                        <a:gd name="connsiteY1" fmla="*/ 68580 h 68580"/>
                        <a:gd name="connsiteX2" fmla="*/ 0 w 47148"/>
                        <a:gd name="connsiteY2" fmla="*/ 68580 h 68580"/>
                        <a:gd name="connsiteX3" fmla="*/ 0 w 47148"/>
                        <a:gd name="connsiteY3" fmla="*/ 0 h 68580"/>
                      </a:gdLst>
                      <a:ahLst/>
                      <a:cxnLst>
                        <a:cxn ang="0">
                          <a:pos x="connsiteX0" y="connsiteY0"/>
                        </a:cxn>
                        <a:cxn ang="0">
                          <a:pos x="connsiteX1" y="connsiteY1"/>
                        </a:cxn>
                        <a:cxn ang="0">
                          <a:pos x="connsiteX2" y="connsiteY2"/>
                        </a:cxn>
                        <a:cxn ang="0">
                          <a:pos x="connsiteX3" y="connsiteY3"/>
                        </a:cxn>
                      </a:cxnLst>
                      <a:rect l="l" t="t" r="r" b="b"/>
                      <a:pathLst>
                        <a:path w="47148" h="68580">
                          <a:moveTo>
                            <a:pt x="47149" y="0"/>
                          </a:moveTo>
                          <a:lnTo>
                            <a:pt x="47149" y="68580"/>
                          </a:lnTo>
                          <a:lnTo>
                            <a:pt x="0" y="6858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1" name="Freeform: Shape 250">
                      <a:extLst>
                        <a:ext uri="{FF2B5EF4-FFF2-40B4-BE49-F238E27FC236}">
                          <a16:creationId xmlns:a16="http://schemas.microsoft.com/office/drawing/2014/main" id="{C4021D25-1631-EE41-55CB-A1FAA150D58C}"/>
                        </a:ext>
                      </a:extLst>
                    </p:cNvPr>
                    <p:cNvSpPr/>
                    <p:nvPr/>
                  </p:nvSpPr>
                  <p:spPr>
                    <a:xfrm>
                      <a:off x="8911113" y="11375706"/>
                      <a:ext cx="51434" cy="68580"/>
                    </a:xfrm>
                    <a:custGeom>
                      <a:avLst/>
                      <a:gdLst>
                        <a:gd name="connsiteX0" fmla="*/ 51435 w 51434"/>
                        <a:gd name="connsiteY0" fmla="*/ 0 h 68580"/>
                        <a:gd name="connsiteX1" fmla="*/ 51435 w 51434"/>
                        <a:gd name="connsiteY1" fmla="*/ 68580 h 68580"/>
                        <a:gd name="connsiteX2" fmla="*/ 0 w 51434"/>
                        <a:gd name="connsiteY2" fmla="*/ 68580 h 68580"/>
                        <a:gd name="connsiteX3" fmla="*/ 0 w 51434"/>
                        <a:gd name="connsiteY3" fmla="*/ 0 h 68580"/>
                      </a:gdLst>
                      <a:ahLst/>
                      <a:cxnLst>
                        <a:cxn ang="0">
                          <a:pos x="connsiteX0" y="connsiteY0"/>
                        </a:cxn>
                        <a:cxn ang="0">
                          <a:pos x="connsiteX1" y="connsiteY1"/>
                        </a:cxn>
                        <a:cxn ang="0">
                          <a:pos x="connsiteX2" y="connsiteY2"/>
                        </a:cxn>
                        <a:cxn ang="0">
                          <a:pos x="connsiteX3" y="connsiteY3"/>
                        </a:cxn>
                      </a:cxnLst>
                      <a:rect l="l" t="t" r="r" b="b"/>
                      <a:pathLst>
                        <a:path w="51434" h="68580">
                          <a:moveTo>
                            <a:pt x="51435" y="0"/>
                          </a:moveTo>
                          <a:lnTo>
                            <a:pt x="51435" y="68580"/>
                          </a:lnTo>
                          <a:lnTo>
                            <a:pt x="0" y="68580"/>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2" name="Freeform: Shape 251">
                      <a:extLst>
                        <a:ext uri="{FF2B5EF4-FFF2-40B4-BE49-F238E27FC236}">
                          <a16:creationId xmlns:a16="http://schemas.microsoft.com/office/drawing/2014/main" id="{BC27245A-9337-C392-ED14-F84502067754}"/>
                        </a:ext>
                      </a:extLst>
                    </p:cNvPr>
                    <p:cNvSpPr/>
                    <p:nvPr/>
                  </p:nvSpPr>
                  <p:spPr>
                    <a:xfrm>
                      <a:off x="9515474" y="11508580"/>
                      <a:ext cx="34290" cy="90011"/>
                    </a:xfrm>
                    <a:custGeom>
                      <a:avLst/>
                      <a:gdLst>
                        <a:gd name="connsiteX0" fmla="*/ 34290 w 34290"/>
                        <a:gd name="connsiteY0" fmla="*/ 17145 h 90011"/>
                        <a:gd name="connsiteX1" fmla="*/ 34290 w 34290"/>
                        <a:gd name="connsiteY1" fmla="*/ 90012 h 90011"/>
                        <a:gd name="connsiteX2" fmla="*/ 0 w 34290"/>
                        <a:gd name="connsiteY2" fmla="*/ 68580 h 90011"/>
                        <a:gd name="connsiteX3" fmla="*/ 0 w 34290"/>
                        <a:gd name="connsiteY3" fmla="*/ 0 h 90011"/>
                      </a:gdLst>
                      <a:ahLst/>
                      <a:cxnLst>
                        <a:cxn ang="0">
                          <a:pos x="connsiteX0" y="connsiteY0"/>
                        </a:cxn>
                        <a:cxn ang="0">
                          <a:pos x="connsiteX1" y="connsiteY1"/>
                        </a:cxn>
                        <a:cxn ang="0">
                          <a:pos x="connsiteX2" y="connsiteY2"/>
                        </a:cxn>
                        <a:cxn ang="0">
                          <a:pos x="connsiteX3" y="connsiteY3"/>
                        </a:cxn>
                      </a:cxnLst>
                      <a:rect l="l" t="t" r="r" b="b"/>
                      <a:pathLst>
                        <a:path w="34290" h="90011">
                          <a:moveTo>
                            <a:pt x="34290" y="17145"/>
                          </a:moveTo>
                          <a:lnTo>
                            <a:pt x="34290" y="90012"/>
                          </a:lnTo>
                          <a:lnTo>
                            <a:pt x="0" y="68580"/>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3" name="Freeform: Shape 252">
                      <a:extLst>
                        <a:ext uri="{FF2B5EF4-FFF2-40B4-BE49-F238E27FC236}">
                          <a16:creationId xmlns:a16="http://schemas.microsoft.com/office/drawing/2014/main" id="{51247FAA-13FD-5911-7F88-0B44434074A6}"/>
                        </a:ext>
                      </a:extLst>
                    </p:cNvPr>
                    <p:cNvSpPr/>
                    <p:nvPr/>
                  </p:nvSpPr>
                  <p:spPr>
                    <a:xfrm>
                      <a:off x="9095422" y="11508580"/>
                      <a:ext cx="34289" cy="90011"/>
                    </a:xfrm>
                    <a:custGeom>
                      <a:avLst/>
                      <a:gdLst>
                        <a:gd name="connsiteX0" fmla="*/ 34290 w 34289"/>
                        <a:gd name="connsiteY0" fmla="*/ 0 h 90011"/>
                        <a:gd name="connsiteX1" fmla="*/ 34290 w 34289"/>
                        <a:gd name="connsiteY1" fmla="*/ 68580 h 90011"/>
                        <a:gd name="connsiteX2" fmla="*/ 0 w 34289"/>
                        <a:gd name="connsiteY2" fmla="*/ 90012 h 90011"/>
                        <a:gd name="connsiteX3" fmla="*/ 0 w 34289"/>
                        <a:gd name="connsiteY3" fmla="*/ 17145 h 90011"/>
                      </a:gdLst>
                      <a:ahLst/>
                      <a:cxnLst>
                        <a:cxn ang="0">
                          <a:pos x="connsiteX0" y="connsiteY0"/>
                        </a:cxn>
                        <a:cxn ang="0">
                          <a:pos x="connsiteX1" y="connsiteY1"/>
                        </a:cxn>
                        <a:cxn ang="0">
                          <a:pos x="connsiteX2" y="connsiteY2"/>
                        </a:cxn>
                        <a:cxn ang="0">
                          <a:pos x="connsiteX3" y="connsiteY3"/>
                        </a:cxn>
                      </a:cxnLst>
                      <a:rect l="l" t="t" r="r" b="b"/>
                      <a:pathLst>
                        <a:path w="34289" h="90011">
                          <a:moveTo>
                            <a:pt x="34290" y="0"/>
                          </a:moveTo>
                          <a:lnTo>
                            <a:pt x="34290" y="68580"/>
                          </a:lnTo>
                          <a:lnTo>
                            <a:pt x="0" y="90012"/>
                          </a:lnTo>
                          <a:lnTo>
                            <a:pt x="0" y="1714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4" name="Freeform: Shape 253">
                      <a:extLst>
                        <a:ext uri="{FF2B5EF4-FFF2-40B4-BE49-F238E27FC236}">
                          <a16:creationId xmlns:a16="http://schemas.microsoft.com/office/drawing/2014/main" id="{B73F8D14-8F68-D041-7C3E-65D534880A28}"/>
                        </a:ext>
                      </a:extLst>
                    </p:cNvPr>
                    <p:cNvSpPr/>
                    <p:nvPr/>
                  </p:nvSpPr>
                  <p:spPr>
                    <a:xfrm>
                      <a:off x="8902541" y="11319986"/>
                      <a:ext cx="192881" cy="278606"/>
                    </a:xfrm>
                    <a:custGeom>
                      <a:avLst/>
                      <a:gdLst>
                        <a:gd name="connsiteX0" fmla="*/ 192881 w 192881"/>
                        <a:gd name="connsiteY0" fmla="*/ 205739 h 278606"/>
                        <a:gd name="connsiteX1" fmla="*/ 64294 w 192881"/>
                        <a:gd name="connsiteY1" fmla="*/ 132873 h 278606"/>
                        <a:gd name="connsiteX2" fmla="*/ 64294 w 192881"/>
                        <a:gd name="connsiteY2" fmla="*/ 205739 h 278606"/>
                        <a:gd name="connsiteX3" fmla="*/ 192881 w 192881"/>
                        <a:gd name="connsiteY3" fmla="*/ 278606 h 278606"/>
                        <a:gd name="connsiteX4" fmla="*/ 192881 w 192881"/>
                        <a:gd name="connsiteY4" fmla="*/ 278606 h 278606"/>
                        <a:gd name="connsiteX5" fmla="*/ 192881 w 192881"/>
                        <a:gd name="connsiteY5" fmla="*/ 205739 h 278606"/>
                        <a:gd name="connsiteX6" fmla="*/ 192881 w 192881"/>
                        <a:gd name="connsiteY6" fmla="*/ 205739 h 278606"/>
                        <a:gd name="connsiteX7" fmla="*/ 0 w 192881"/>
                        <a:gd name="connsiteY7" fmla="*/ 0 h 278606"/>
                        <a:gd name="connsiteX8" fmla="*/ 0 w 192881"/>
                        <a:gd name="connsiteY8" fmla="*/ 72866 h 278606"/>
                        <a:gd name="connsiteX9" fmla="*/ 8573 w 192881"/>
                        <a:gd name="connsiteY9" fmla="*/ 124301 h 278606"/>
                        <a:gd name="connsiteX10" fmla="*/ 8573 w 192881"/>
                        <a:gd name="connsiteY10" fmla="*/ 51435 h 278606"/>
                        <a:gd name="connsiteX11" fmla="*/ 0 w 192881"/>
                        <a:gd name="connsiteY11" fmla="*/ 0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881" h="278606">
                          <a:moveTo>
                            <a:pt x="192881" y="205739"/>
                          </a:moveTo>
                          <a:cubicBezTo>
                            <a:pt x="145732" y="188595"/>
                            <a:pt x="102870" y="162877"/>
                            <a:pt x="64294" y="132873"/>
                          </a:cubicBezTo>
                          <a:lnTo>
                            <a:pt x="64294" y="205739"/>
                          </a:lnTo>
                          <a:cubicBezTo>
                            <a:pt x="98584" y="235744"/>
                            <a:pt x="145732" y="261461"/>
                            <a:pt x="192881" y="278606"/>
                          </a:cubicBezTo>
                          <a:lnTo>
                            <a:pt x="192881" y="278606"/>
                          </a:lnTo>
                          <a:lnTo>
                            <a:pt x="192881" y="205739"/>
                          </a:lnTo>
                          <a:lnTo>
                            <a:pt x="192881" y="205739"/>
                          </a:lnTo>
                          <a:close/>
                          <a:moveTo>
                            <a:pt x="0" y="0"/>
                          </a:moveTo>
                          <a:lnTo>
                            <a:pt x="0" y="72866"/>
                          </a:lnTo>
                          <a:cubicBezTo>
                            <a:pt x="0" y="90011"/>
                            <a:pt x="4286" y="107156"/>
                            <a:pt x="8573" y="124301"/>
                          </a:cubicBezTo>
                          <a:lnTo>
                            <a:pt x="8573" y="51435"/>
                          </a:lnTo>
                          <a:cubicBezTo>
                            <a:pt x="4286" y="38576"/>
                            <a:pt x="0" y="1714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5" name="Freeform: Shape 254">
                      <a:extLst>
                        <a:ext uri="{FF2B5EF4-FFF2-40B4-BE49-F238E27FC236}">
                          <a16:creationId xmlns:a16="http://schemas.microsoft.com/office/drawing/2014/main" id="{1B2209AA-0187-D65D-355A-93058291DC10}"/>
                        </a:ext>
                      </a:extLst>
                    </p:cNvPr>
                    <p:cNvSpPr/>
                    <p:nvPr/>
                  </p:nvSpPr>
                  <p:spPr>
                    <a:xfrm>
                      <a:off x="8905755" y="11069240"/>
                      <a:ext cx="833675" cy="501491"/>
                    </a:xfrm>
                    <a:custGeom>
                      <a:avLst/>
                      <a:gdLst>
                        <a:gd name="connsiteX0" fmla="*/ 644009 w 833675"/>
                        <a:gd name="connsiteY0" fmla="*/ 383619 h 501491"/>
                        <a:gd name="connsiteX1" fmla="*/ 193953 w 833675"/>
                        <a:gd name="connsiteY1" fmla="*/ 383619 h 501491"/>
                        <a:gd name="connsiteX2" fmla="*/ 193953 w 833675"/>
                        <a:gd name="connsiteY2" fmla="*/ 122159 h 501491"/>
                        <a:gd name="connsiteX3" fmla="*/ 644009 w 833675"/>
                        <a:gd name="connsiteY3" fmla="*/ 122159 h 501491"/>
                        <a:gd name="connsiteX4" fmla="*/ 644009 w 833675"/>
                        <a:gd name="connsiteY4" fmla="*/ 383619 h 501491"/>
                        <a:gd name="connsiteX5" fmla="*/ 644009 w 833675"/>
                        <a:gd name="connsiteY5" fmla="*/ 383619 h 501491"/>
                        <a:gd name="connsiteX6" fmla="*/ 824032 w 833675"/>
                        <a:gd name="connsiteY6" fmla="*/ 199311 h 501491"/>
                        <a:gd name="connsiteX7" fmla="*/ 776883 w 833675"/>
                        <a:gd name="connsiteY7" fmla="*/ 199311 h 501491"/>
                        <a:gd name="connsiteX8" fmla="*/ 734020 w 833675"/>
                        <a:gd name="connsiteY8" fmla="*/ 139303 h 501491"/>
                        <a:gd name="connsiteX9" fmla="*/ 768310 w 833675"/>
                        <a:gd name="connsiteY9" fmla="*/ 117872 h 501491"/>
                        <a:gd name="connsiteX10" fmla="*/ 712589 w 833675"/>
                        <a:gd name="connsiteY10" fmla="*/ 75010 h 501491"/>
                        <a:gd name="connsiteX11" fmla="*/ 644009 w 833675"/>
                        <a:gd name="connsiteY11" fmla="*/ 40719 h 501491"/>
                        <a:gd name="connsiteX12" fmla="*/ 609719 w 833675"/>
                        <a:gd name="connsiteY12" fmla="*/ 62151 h 501491"/>
                        <a:gd name="connsiteX13" fmla="*/ 506849 w 833675"/>
                        <a:gd name="connsiteY13" fmla="*/ 36434 h 501491"/>
                        <a:gd name="connsiteX14" fmla="*/ 506849 w 833675"/>
                        <a:gd name="connsiteY14" fmla="*/ 6429 h 501491"/>
                        <a:gd name="connsiteX15" fmla="*/ 326827 w 833675"/>
                        <a:gd name="connsiteY15" fmla="*/ 6429 h 501491"/>
                        <a:gd name="connsiteX16" fmla="*/ 326827 w 833675"/>
                        <a:gd name="connsiteY16" fmla="*/ 36434 h 501491"/>
                        <a:gd name="connsiteX17" fmla="*/ 223957 w 833675"/>
                        <a:gd name="connsiteY17" fmla="*/ 62151 h 501491"/>
                        <a:gd name="connsiteX18" fmla="*/ 189667 w 833675"/>
                        <a:gd name="connsiteY18" fmla="*/ 40719 h 501491"/>
                        <a:gd name="connsiteX19" fmla="*/ 121086 w 833675"/>
                        <a:gd name="connsiteY19" fmla="*/ 75010 h 501491"/>
                        <a:gd name="connsiteX20" fmla="*/ 65365 w 833675"/>
                        <a:gd name="connsiteY20" fmla="*/ 117872 h 501491"/>
                        <a:gd name="connsiteX21" fmla="*/ 99655 w 833675"/>
                        <a:gd name="connsiteY21" fmla="*/ 139303 h 501491"/>
                        <a:gd name="connsiteX22" fmla="*/ 56793 w 833675"/>
                        <a:gd name="connsiteY22" fmla="*/ 199311 h 501491"/>
                        <a:gd name="connsiteX23" fmla="*/ 9644 w 833675"/>
                        <a:gd name="connsiteY23" fmla="*/ 199311 h 501491"/>
                        <a:gd name="connsiteX24" fmla="*/ 9644 w 833675"/>
                        <a:gd name="connsiteY24" fmla="*/ 302181 h 501491"/>
                        <a:gd name="connsiteX25" fmla="*/ 56793 w 833675"/>
                        <a:gd name="connsiteY25" fmla="*/ 302181 h 501491"/>
                        <a:gd name="connsiteX26" fmla="*/ 99655 w 833675"/>
                        <a:gd name="connsiteY26" fmla="*/ 362188 h 501491"/>
                        <a:gd name="connsiteX27" fmla="*/ 65365 w 833675"/>
                        <a:gd name="connsiteY27" fmla="*/ 383619 h 501491"/>
                        <a:gd name="connsiteX28" fmla="*/ 121086 w 833675"/>
                        <a:gd name="connsiteY28" fmla="*/ 426482 h 501491"/>
                        <a:gd name="connsiteX29" fmla="*/ 189667 w 833675"/>
                        <a:gd name="connsiteY29" fmla="*/ 460772 h 501491"/>
                        <a:gd name="connsiteX30" fmla="*/ 223957 w 833675"/>
                        <a:gd name="connsiteY30" fmla="*/ 439341 h 501491"/>
                        <a:gd name="connsiteX31" fmla="*/ 326827 w 833675"/>
                        <a:gd name="connsiteY31" fmla="*/ 465059 h 501491"/>
                        <a:gd name="connsiteX32" fmla="*/ 326827 w 833675"/>
                        <a:gd name="connsiteY32" fmla="*/ 495062 h 501491"/>
                        <a:gd name="connsiteX33" fmla="*/ 506849 w 833675"/>
                        <a:gd name="connsiteY33" fmla="*/ 495062 h 501491"/>
                        <a:gd name="connsiteX34" fmla="*/ 506849 w 833675"/>
                        <a:gd name="connsiteY34" fmla="*/ 465059 h 501491"/>
                        <a:gd name="connsiteX35" fmla="*/ 609719 w 833675"/>
                        <a:gd name="connsiteY35" fmla="*/ 439341 h 501491"/>
                        <a:gd name="connsiteX36" fmla="*/ 644009 w 833675"/>
                        <a:gd name="connsiteY36" fmla="*/ 460772 h 501491"/>
                        <a:gd name="connsiteX37" fmla="*/ 712589 w 833675"/>
                        <a:gd name="connsiteY37" fmla="*/ 426482 h 501491"/>
                        <a:gd name="connsiteX38" fmla="*/ 768310 w 833675"/>
                        <a:gd name="connsiteY38" fmla="*/ 383619 h 501491"/>
                        <a:gd name="connsiteX39" fmla="*/ 734020 w 833675"/>
                        <a:gd name="connsiteY39" fmla="*/ 362188 h 501491"/>
                        <a:gd name="connsiteX40" fmla="*/ 776883 w 833675"/>
                        <a:gd name="connsiteY40" fmla="*/ 302181 h 501491"/>
                        <a:gd name="connsiteX41" fmla="*/ 824032 w 833675"/>
                        <a:gd name="connsiteY41" fmla="*/ 302181 h 501491"/>
                        <a:gd name="connsiteX42" fmla="*/ 824032 w 833675"/>
                        <a:gd name="connsiteY42" fmla="*/ 199311 h 50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1">
                          <a:moveTo>
                            <a:pt x="644009" y="383619"/>
                          </a:moveTo>
                          <a:cubicBezTo>
                            <a:pt x="519708" y="456486"/>
                            <a:pt x="318254" y="456486"/>
                            <a:pt x="193953" y="383619"/>
                          </a:cubicBezTo>
                          <a:cubicBezTo>
                            <a:pt x="69652" y="310753"/>
                            <a:pt x="69652" y="195025"/>
                            <a:pt x="193953" y="122159"/>
                          </a:cubicBezTo>
                          <a:cubicBezTo>
                            <a:pt x="318254" y="49292"/>
                            <a:pt x="519708" y="49292"/>
                            <a:pt x="644009" y="122159"/>
                          </a:cubicBezTo>
                          <a:cubicBezTo>
                            <a:pt x="768310" y="195025"/>
                            <a:pt x="768310" y="310753"/>
                            <a:pt x="644009" y="383619"/>
                          </a:cubicBezTo>
                          <a:lnTo>
                            <a:pt x="644009" y="383619"/>
                          </a:lnTo>
                          <a:close/>
                          <a:moveTo>
                            <a:pt x="824032" y="199311"/>
                          </a:moveTo>
                          <a:lnTo>
                            <a:pt x="776883" y="199311"/>
                          </a:lnTo>
                          <a:cubicBezTo>
                            <a:pt x="768310" y="177879"/>
                            <a:pt x="755452" y="160735"/>
                            <a:pt x="734020" y="139303"/>
                          </a:cubicBezTo>
                          <a:lnTo>
                            <a:pt x="768310" y="117872"/>
                          </a:lnTo>
                          <a:cubicBezTo>
                            <a:pt x="751165" y="105013"/>
                            <a:pt x="734020" y="87868"/>
                            <a:pt x="712589" y="75010"/>
                          </a:cubicBezTo>
                          <a:cubicBezTo>
                            <a:pt x="691158" y="62151"/>
                            <a:pt x="665440" y="49292"/>
                            <a:pt x="644009" y="40719"/>
                          </a:cubicBezTo>
                          <a:lnTo>
                            <a:pt x="609719" y="62151"/>
                          </a:lnTo>
                          <a:cubicBezTo>
                            <a:pt x="575429" y="49292"/>
                            <a:pt x="541139" y="40719"/>
                            <a:pt x="506849" y="36434"/>
                          </a:cubicBezTo>
                          <a:lnTo>
                            <a:pt x="506849" y="6429"/>
                          </a:lnTo>
                          <a:cubicBezTo>
                            <a:pt x="446841" y="-2143"/>
                            <a:pt x="386834" y="-2143"/>
                            <a:pt x="326827" y="6429"/>
                          </a:cubicBezTo>
                          <a:lnTo>
                            <a:pt x="326827" y="36434"/>
                          </a:lnTo>
                          <a:cubicBezTo>
                            <a:pt x="292536" y="40719"/>
                            <a:pt x="258247" y="49292"/>
                            <a:pt x="223957" y="62151"/>
                          </a:cubicBezTo>
                          <a:lnTo>
                            <a:pt x="189667" y="40719"/>
                          </a:lnTo>
                          <a:cubicBezTo>
                            <a:pt x="163949" y="49292"/>
                            <a:pt x="142518" y="62151"/>
                            <a:pt x="121086" y="75010"/>
                          </a:cubicBezTo>
                          <a:cubicBezTo>
                            <a:pt x="99655" y="87868"/>
                            <a:pt x="82510" y="100727"/>
                            <a:pt x="65365" y="117872"/>
                          </a:cubicBezTo>
                          <a:lnTo>
                            <a:pt x="99655" y="139303"/>
                          </a:lnTo>
                          <a:cubicBezTo>
                            <a:pt x="82510" y="156448"/>
                            <a:pt x="65365" y="177879"/>
                            <a:pt x="56793" y="199311"/>
                          </a:cubicBezTo>
                          <a:lnTo>
                            <a:pt x="9644" y="199311"/>
                          </a:lnTo>
                          <a:cubicBezTo>
                            <a:pt x="-3215" y="233601"/>
                            <a:pt x="-3215" y="267891"/>
                            <a:pt x="9644" y="302181"/>
                          </a:cubicBezTo>
                          <a:lnTo>
                            <a:pt x="56793" y="302181"/>
                          </a:lnTo>
                          <a:cubicBezTo>
                            <a:pt x="65365" y="323612"/>
                            <a:pt x="78224" y="340757"/>
                            <a:pt x="99655" y="362188"/>
                          </a:cubicBezTo>
                          <a:lnTo>
                            <a:pt x="65365" y="383619"/>
                          </a:lnTo>
                          <a:cubicBezTo>
                            <a:pt x="82510" y="396478"/>
                            <a:pt x="99655" y="413623"/>
                            <a:pt x="121086" y="426482"/>
                          </a:cubicBezTo>
                          <a:cubicBezTo>
                            <a:pt x="142518" y="439341"/>
                            <a:pt x="168235" y="447913"/>
                            <a:pt x="189667" y="460772"/>
                          </a:cubicBezTo>
                          <a:lnTo>
                            <a:pt x="223957" y="439341"/>
                          </a:lnTo>
                          <a:cubicBezTo>
                            <a:pt x="258247" y="452200"/>
                            <a:pt x="292536" y="460772"/>
                            <a:pt x="326827" y="465059"/>
                          </a:cubicBezTo>
                          <a:lnTo>
                            <a:pt x="326827" y="495062"/>
                          </a:lnTo>
                          <a:cubicBezTo>
                            <a:pt x="386834" y="503635"/>
                            <a:pt x="446841" y="503635"/>
                            <a:pt x="506849" y="495062"/>
                          </a:cubicBezTo>
                          <a:lnTo>
                            <a:pt x="506849" y="465059"/>
                          </a:lnTo>
                          <a:cubicBezTo>
                            <a:pt x="541139" y="460772"/>
                            <a:pt x="575429" y="452200"/>
                            <a:pt x="609719" y="439341"/>
                          </a:cubicBezTo>
                          <a:lnTo>
                            <a:pt x="644009" y="460772"/>
                          </a:lnTo>
                          <a:cubicBezTo>
                            <a:pt x="669727" y="452200"/>
                            <a:pt x="691158" y="439341"/>
                            <a:pt x="712589" y="426482"/>
                          </a:cubicBezTo>
                          <a:cubicBezTo>
                            <a:pt x="734020" y="413623"/>
                            <a:pt x="751165" y="400765"/>
                            <a:pt x="768310" y="383619"/>
                          </a:cubicBezTo>
                          <a:lnTo>
                            <a:pt x="734020" y="362188"/>
                          </a:lnTo>
                          <a:cubicBezTo>
                            <a:pt x="751165" y="345043"/>
                            <a:pt x="768310" y="323612"/>
                            <a:pt x="776883" y="302181"/>
                          </a:cubicBezTo>
                          <a:lnTo>
                            <a:pt x="824032" y="302181"/>
                          </a:lnTo>
                          <a:cubicBezTo>
                            <a:pt x="836890" y="272177"/>
                            <a:pt x="836890" y="233601"/>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56" name="Freeform: Shape 255">
                      <a:extLst>
                        <a:ext uri="{FF2B5EF4-FFF2-40B4-BE49-F238E27FC236}">
                          <a16:creationId xmlns:a16="http://schemas.microsoft.com/office/drawing/2014/main" id="{315ED994-D3CC-9875-62F6-5BC554867E3B}"/>
                        </a:ext>
                      </a:extLst>
                    </p:cNvPr>
                    <p:cNvSpPr/>
                    <p:nvPr/>
                  </p:nvSpPr>
                  <p:spPr>
                    <a:xfrm>
                      <a:off x="9232582" y="11324272"/>
                      <a:ext cx="506945" cy="315039"/>
                    </a:xfrm>
                    <a:custGeom>
                      <a:avLst/>
                      <a:gdLst>
                        <a:gd name="connsiteX0" fmla="*/ 497205 w 506945"/>
                        <a:gd name="connsiteY0" fmla="*/ 51435 h 315039"/>
                        <a:gd name="connsiteX1" fmla="*/ 497205 w 506945"/>
                        <a:gd name="connsiteY1" fmla="*/ 124302 h 315039"/>
                        <a:gd name="connsiteX2" fmla="*/ 505777 w 506945"/>
                        <a:gd name="connsiteY2" fmla="*/ 72866 h 315039"/>
                        <a:gd name="connsiteX3" fmla="*/ 505777 w 506945"/>
                        <a:gd name="connsiteY3" fmla="*/ 0 h 315039"/>
                        <a:gd name="connsiteX4" fmla="*/ 497205 w 506945"/>
                        <a:gd name="connsiteY4" fmla="*/ 51435 h 315039"/>
                        <a:gd name="connsiteX5" fmla="*/ 497205 w 506945"/>
                        <a:gd name="connsiteY5" fmla="*/ 51435 h 315039"/>
                        <a:gd name="connsiteX6" fmla="*/ 0 w 506945"/>
                        <a:gd name="connsiteY6" fmla="*/ 235744 h 315039"/>
                        <a:gd name="connsiteX7" fmla="*/ 0 w 506945"/>
                        <a:gd name="connsiteY7" fmla="*/ 308610 h 315039"/>
                        <a:gd name="connsiteX8" fmla="*/ 180022 w 506945"/>
                        <a:gd name="connsiteY8" fmla="*/ 308610 h 315039"/>
                        <a:gd name="connsiteX9" fmla="*/ 180022 w 506945"/>
                        <a:gd name="connsiteY9" fmla="*/ 235744 h 315039"/>
                        <a:gd name="connsiteX10" fmla="*/ 0 w 506945"/>
                        <a:gd name="connsiteY10" fmla="*/ 235744 h 315039"/>
                        <a:gd name="connsiteX11" fmla="*/ 0 w 506945"/>
                        <a:gd name="connsiteY11" fmla="*/ 235744 h 315039"/>
                        <a:gd name="connsiteX12" fmla="*/ 441484 w 506945"/>
                        <a:gd name="connsiteY12" fmla="*/ 201454 h 315039"/>
                        <a:gd name="connsiteX13" fmla="*/ 441484 w 506945"/>
                        <a:gd name="connsiteY13" fmla="*/ 128588 h 315039"/>
                        <a:gd name="connsiteX14" fmla="*/ 312896 w 506945"/>
                        <a:gd name="connsiteY14" fmla="*/ 201454 h 315039"/>
                        <a:gd name="connsiteX15" fmla="*/ 312896 w 506945"/>
                        <a:gd name="connsiteY15" fmla="*/ 274320 h 315039"/>
                        <a:gd name="connsiteX16" fmla="*/ 441484 w 506945"/>
                        <a:gd name="connsiteY16" fmla="*/ 201454 h 3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5039">
                          <a:moveTo>
                            <a:pt x="497205" y="51435"/>
                          </a:moveTo>
                          <a:lnTo>
                            <a:pt x="497205" y="124302"/>
                          </a:lnTo>
                          <a:cubicBezTo>
                            <a:pt x="501491" y="107156"/>
                            <a:pt x="505777" y="90012"/>
                            <a:pt x="505777" y="72866"/>
                          </a:cubicBezTo>
                          <a:lnTo>
                            <a:pt x="505777" y="0"/>
                          </a:lnTo>
                          <a:cubicBezTo>
                            <a:pt x="510064" y="4287"/>
                            <a:pt x="501491" y="38577"/>
                            <a:pt x="497205" y="51435"/>
                          </a:cubicBezTo>
                          <a:lnTo>
                            <a:pt x="497205" y="51435"/>
                          </a:lnTo>
                          <a:close/>
                          <a:moveTo>
                            <a:pt x="0" y="235744"/>
                          </a:moveTo>
                          <a:lnTo>
                            <a:pt x="0" y="308610"/>
                          </a:lnTo>
                          <a:cubicBezTo>
                            <a:pt x="60008" y="317183"/>
                            <a:pt x="120015" y="317183"/>
                            <a:pt x="180022" y="308610"/>
                          </a:cubicBezTo>
                          <a:lnTo>
                            <a:pt x="180022" y="235744"/>
                          </a:lnTo>
                          <a:cubicBezTo>
                            <a:pt x="124301" y="244316"/>
                            <a:pt x="60008" y="244316"/>
                            <a:pt x="0" y="235744"/>
                          </a:cubicBezTo>
                          <a:lnTo>
                            <a:pt x="0" y="235744"/>
                          </a:lnTo>
                          <a:close/>
                          <a:moveTo>
                            <a:pt x="441484" y="201454"/>
                          </a:moveTo>
                          <a:lnTo>
                            <a:pt x="441484" y="128588"/>
                          </a:lnTo>
                          <a:cubicBezTo>
                            <a:pt x="407194" y="162878"/>
                            <a:pt x="360045" y="184309"/>
                            <a:pt x="312896" y="201454"/>
                          </a:cubicBezTo>
                          <a:lnTo>
                            <a:pt x="312896" y="274320"/>
                          </a:lnTo>
                          <a:cubicBezTo>
                            <a:pt x="360045" y="257175"/>
                            <a:pt x="407194" y="231458"/>
                            <a:pt x="441484"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13" name="Graphic 4">
                    <a:extLst>
                      <a:ext uri="{FF2B5EF4-FFF2-40B4-BE49-F238E27FC236}">
                        <a16:creationId xmlns:a16="http://schemas.microsoft.com/office/drawing/2014/main" id="{E843DEAF-F6A8-2EEA-53DF-80CD2B63DBB8}"/>
                      </a:ext>
                    </a:extLst>
                  </p:cNvPr>
                  <p:cNvGrpSpPr/>
                  <p:nvPr/>
                </p:nvGrpSpPr>
                <p:grpSpPr>
                  <a:xfrm>
                    <a:off x="8902541" y="10979229"/>
                    <a:ext cx="836986" cy="565784"/>
                    <a:chOff x="8902541" y="10979229"/>
                    <a:chExt cx="836986" cy="565784"/>
                  </a:xfrm>
                  <a:solidFill>
                    <a:srgbClr val="000000"/>
                  </a:solidFill>
                </p:grpSpPr>
                <p:sp>
                  <p:nvSpPr>
                    <p:cNvPr id="233" name="Freeform: Shape 232">
                      <a:extLst>
                        <a:ext uri="{FF2B5EF4-FFF2-40B4-BE49-F238E27FC236}">
                          <a16:creationId xmlns:a16="http://schemas.microsoft.com/office/drawing/2014/main" id="{ABCED883-BB12-D477-4C22-AB590708C0AB}"/>
                        </a:ext>
                      </a:extLst>
                    </p:cNvPr>
                    <p:cNvSpPr/>
                    <p:nvPr/>
                  </p:nvSpPr>
                  <p:spPr>
                    <a:xfrm>
                      <a:off x="9001124" y="11032606"/>
                      <a:ext cx="642937" cy="270234"/>
                    </a:xfrm>
                    <a:custGeom>
                      <a:avLst/>
                      <a:gdLst>
                        <a:gd name="connsiteX0" fmla="*/ 0 w 642937"/>
                        <a:gd name="connsiteY0" fmla="*/ 197369 h 270234"/>
                        <a:gd name="connsiteX1" fmla="*/ 0 w 642937"/>
                        <a:gd name="connsiteY1" fmla="*/ 270235 h 270234"/>
                        <a:gd name="connsiteX2" fmla="*/ 17145 w 642937"/>
                        <a:gd name="connsiteY2" fmla="*/ 210227 h 270234"/>
                        <a:gd name="connsiteX3" fmla="*/ 162877 w 642937"/>
                        <a:gd name="connsiteY3" fmla="*/ 107357 h 270234"/>
                        <a:gd name="connsiteX4" fmla="*/ 304324 w 642937"/>
                        <a:gd name="connsiteY4" fmla="*/ 81640 h 270234"/>
                        <a:gd name="connsiteX5" fmla="*/ 510064 w 642937"/>
                        <a:gd name="connsiteY5" fmla="*/ 115930 h 270234"/>
                        <a:gd name="connsiteX6" fmla="*/ 548640 w 642937"/>
                        <a:gd name="connsiteY6" fmla="*/ 133075 h 270234"/>
                        <a:gd name="connsiteX7" fmla="*/ 642938 w 642937"/>
                        <a:gd name="connsiteY7" fmla="*/ 265949 h 270234"/>
                        <a:gd name="connsiteX8" fmla="*/ 642938 w 642937"/>
                        <a:gd name="connsiteY8" fmla="*/ 193082 h 270234"/>
                        <a:gd name="connsiteX9" fmla="*/ 351472 w 642937"/>
                        <a:gd name="connsiteY9" fmla="*/ 201 h 270234"/>
                        <a:gd name="connsiteX10" fmla="*/ 0 w 642937"/>
                        <a:gd name="connsiteY10" fmla="*/ 197369 h 27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234">
                          <a:moveTo>
                            <a:pt x="0" y="197369"/>
                          </a:moveTo>
                          <a:lnTo>
                            <a:pt x="0" y="270235"/>
                          </a:lnTo>
                          <a:cubicBezTo>
                            <a:pt x="0" y="248803"/>
                            <a:pt x="4286" y="227372"/>
                            <a:pt x="17145" y="210227"/>
                          </a:cubicBezTo>
                          <a:cubicBezTo>
                            <a:pt x="51435" y="158793"/>
                            <a:pt x="102870" y="128788"/>
                            <a:pt x="162877" y="107357"/>
                          </a:cubicBezTo>
                          <a:cubicBezTo>
                            <a:pt x="210026" y="94499"/>
                            <a:pt x="252889" y="85926"/>
                            <a:pt x="304324" y="81640"/>
                          </a:cubicBezTo>
                          <a:cubicBezTo>
                            <a:pt x="372904" y="81640"/>
                            <a:pt x="445770" y="90212"/>
                            <a:pt x="510064" y="115930"/>
                          </a:cubicBezTo>
                          <a:cubicBezTo>
                            <a:pt x="522922" y="120216"/>
                            <a:pt x="535781" y="128788"/>
                            <a:pt x="548640" y="133075"/>
                          </a:cubicBezTo>
                          <a:cubicBezTo>
                            <a:pt x="612934" y="167365"/>
                            <a:pt x="642938" y="218800"/>
                            <a:pt x="642938" y="265949"/>
                          </a:cubicBezTo>
                          <a:lnTo>
                            <a:pt x="642938" y="193082"/>
                          </a:lnTo>
                          <a:cubicBezTo>
                            <a:pt x="642938" y="81640"/>
                            <a:pt x="501491" y="13060"/>
                            <a:pt x="351472" y="201"/>
                          </a:cubicBezTo>
                          <a:cubicBezTo>
                            <a:pt x="180023" y="-4085"/>
                            <a:pt x="0" y="60209"/>
                            <a:pt x="0" y="19736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4" name="Freeform: Shape 233">
                      <a:extLst>
                        <a:ext uri="{FF2B5EF4-FFF2-40B4-BE49-F238E27FC236}">
                          <a16:creationId xmlns:a16="http://schemas.microsoft.com/office/drawing/2014/main" id="{45AF61D0-1DF0-A0C8-5BE4-DBF9F9E92F57}"/>
                        </a:ext>
                      </a:extLst>
                    </p:cNvPr>
                    <p:cNvSpPr/>
                    <p:nvPr/>
                  </p:nvSpPr>
                  <p:spPr>
                    <a:xfrm>
                      <a:off x="9002196" y="11081027"/>
                      <a:ext cx="636508" cy="370760"/>
                    </a:xfrm>
                    <a:custGeom>
                      <a:avLst/>
                      <a:gdLst>
                        <a:gd name="connsiteX0" fmla="*/ 543282 w 636508"/>
                        <a:gd name="connsiteY0" fmla="*/ 54650 h 370760"/>
                        <a:gd name="connsiteX1" fmla="*/ 543282 w 636508"/>
                        <a:gd name="connsiteY1" fmla="*/ 316110 h 370760"/>
                        <a:gd name="connsiteX2" fmla="*/ 93226 w 636508"/>
                        <a:gd name="connsiteY2" fmla="*/ 316110 h 370760"/>
                        <a:gd name="connsiteX3" fmla="*/ 93226 w 636508"/>
                        <a:gd name="connsiteY3" fmla="*/ 54650 h 370760"/>
                        <a:gd name="connsiteX4" fmla="*/ 543282 w 636508"/>
                        <a:gd name="connsiteY4" fmla="*/ 54650 h 3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70760">
                          <a:moveTo>
                            <a:pt x="543282" y="54650"/>
                          </a:moveTo>
                          <a:cubicBezTo>
                            <a:pt x="667583" y="127516"/>
                            <a:pt x="667583" y="243244"/>
                            <a:pt x="543282" y="316110"/>
                          </a:cubicBezTo>
                          <a:cubicBezTo>
                            <a:pt x="418981" y="388977"/>
                            <a:pt x="217527" y="388977"/>
                            <a:pt x="93226" y="316110"/>
                          </a:cubicBezTo>
                          <a:cubicBezTo>
                            <a:pt x="-31075" y="243244"/>
                            <a:pt x="-31075" y="127516"/>
                            <a:pt x="93226" y="54650"/>
                          </a:cubicBezTo>
                          <a:cubicBezTo>
                            <a:pt x="217527" y="-18217"/>
                            <a:pt x="418981" y="-18217"/>
                            <a:pt x="543282" y="5465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5" name="Freeform: Shape 234">
                      <a:extLst>
                        <a:ext uri="{FF2B5EF4-FFF2-40B4-BE49-F238E27FC236}">
                          <a16:creationId xmlns:a16="http://schemas.microsoft.com/office/drawing/2014/main" id="{3C86A2EC-3E66-8651-4BDF-43BAD70B6EC6}"/>
                        </a:ext>
                      </a:extLst>
                    </p:cNvPr>
                    <p:cNvSpPr/>
                    <p:nvPr/>
                  </p:nvSpPr>
                  <p:spPr>
                    <a:xfrm>
                      <a:off x="9412604" y="11285696"/>
                      <a:ext cx="274320" cy="227171"/>
                    </a:xfrm>
                    <a:custGeom>
                      <a:avLst/>
                      <a:gdLst>
                        <a:gd name="connsiteX0" fmla="*/ 0 w 274320"/>
                        <a:gd name="connsiteY0" fmla="*/ 154305 h 227171"/>
                        <a:gd name="connsiteX1" fmla="*/ 0 w 274320"/>
                        <a:gd name="connsiteY1" fmla="*/ 227171 h 227171"/>
                        <a:gd name="connsiteX2" fmla="*/ 102870 w 274320"/>
                        <a:gd name="connsiteY2" fmla="*/ 201454 h 227171"/>
                        <a:gd name="connsiteX3" fmla="*/ 102870 w 274320"/>
                        <a:gd name="connsiteY3" fmla="*/ 128588 h 227171"/>
                        <a:gd name="connsiteX4" fmla="*/ 0 w 274320"/>
                        <a:gd name="connsiteY4" fmla="*/ 154305 h 227171"/>
                        <a:gd name="connsiteX5" fmla="*/ 0 w 274320"/>
                        <a:gd name="connsiteY5" fmla="*/ 154305 h 227171"/>
                        <a:gd name="connsiteX6" fmla="*/ 270034 w 274320"/>
                        <a:gd name="connsiteY6" fmla="*/ 68580 h 227171"/>
                        <a:gd name="connsiteX7" fmla="*/ 274320 w 274320"/>
                        <a:gd name="connsiteY7" fmla="*/ 34290 h 227171"/>
                        <a:gd name="connsiteX8" fmla="*/ 270034 w 274320"/>
                        <a:gd name="connsiteY8" fmla="*/ 0 h 227171"/>
                        <a:gd name="connsiteX9" fmla="*/ 227171 w 274320"/>
                        <a:gd name="connsiteY9" fmla="*/ 60007 h 227171"/>
                        <a:gd name="connsiteX10" fmla="*/ 227171 w 274320"/>
                        <a:gd name="connsiteY10" fmla="*/ 132873 h 227171"/>
                        <a:gd name="connsiteX11" fmla="*/ 235744 w 274320"/>
                        <a:gd name="connsiteY11" fmla="*/ 124301 h 227171"/>
                        <a:gd name="connsiteX12" fmla="*/ 270034 w 274320"/>
                        <a:gd name="connsiteY12" fmla="*/ 68580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20" h="227171">
                          <a:moveTo>
                            <a:pt x="0" y="154305"/>
                          </a:moveTo>
                          <a:lnTo>
                            <a:pt x="0" y="227171"/>
                          </a:lnTo>
                          <a:cubicBezTo>
                            <a:pt x="34290" y="222885"/>
                            <a:pt x="68580" y="214313"/>
                            <a:pt x="102870" y="201454"/>
                          </a:cubicBezTo>
                          <a:lnTo>
                            <a:pt x="102870" y="128588"/>
                          </a:lnTo>
                          <a:cubicBezTo>
                            <a:pt x="68580" y="141446"/>
                            <a:pt x="34290" y="150019"/>
                            <a:pt x="0" y="154305"/>
                          </a:cubicBezTo>
                          <a:lnTo>
                            <a:pt x="0" y="154305"/>
                          </a:lnTo>
                          <a:close/>
                          <a:moveTo>
                            <a:pt x="270034" y="68580"/>
                          </a:moveTo>
                          <a:lnTo>
                            <a:pt x="274320" y="34290"/>
                          </a:lnTo>
                          <a:lnTo>
                            <a:pt x="270034" y="0"/>
                          </a:lnTo>
                          <a:cubicBezTo>
                            <a:pt x="261461" y="21431"/>
                            <a:pt x="244316" y="42863"/>
                            <a:pt x="227171" y="60007"/>
                          </a:cubicBezTo>
                          <a:lnTo>
                            <a:pt x="227171" y="132873"/>
                          </a:lnTo>
                          <a:cubicBezTo>
                            <a:pt x="231458" y="128588"/>
                            <a:pt x="231458" y="128588"/>
                            <a:pt x="235744" y="124301"/>
                          </a:cubicBezTo>
                          <a:cubicBezTo>
                            <a:pt x="252889" y="102870"/>
                            <a:pt x="261461" y="85725"/>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6" name="Freeform: Shape 235">
                      <a:extLst>
                        <a:ext uri="{FF2B5EF4-FFF2-40B4-BE49-F238E27FC236}">
                          <a16:creationId xmlns:a16="http://schemas.microsoft.com/office/drawing/2014/main" id="{91EEA560-8E08-6408-402A-9BDD2D8CCEAF}"/>
                        </a:ext>
                      </a:extLst>
                    </p:cNvPr>
                    <p:cNvSpPr/>
                    <p:nvPr/>
                  </p:nvSpPr>
                  <p:spPr>
                    <a:xfrm>
                      <a:off x="9639776" y="11097100"/>
                      <a:ext cx="34289" cy="94298"/>
                    </a:xfrm>
                    <a:custGeom>
                      <a:avLst/>
                      <a:gdLst>
                        <a:gd name="connsiteX0" fmla="*/ 34290 w 34289"/>
                        <a:gd name="connsiteY0" fmla="*/ 0 h 94298"/>
                        <a:gd name="connsiteX1" fmla="*/ 34290 w 34289"/>
                        <a:gd name="connsiteY1" fmla="*/ 72867 h 94298"/>
                        <a:gd name="connsiteX2" fmla="*/ 0 w 34289"/>
                        <a:gd name="connsiteY2" fmla="*/ 94298 h 94298"/>
                        <a:gd name="connsiteX3" fmla="*/ 0 w 34289"/>
                        <a:gd name="connsiteY3" fmla="*/ 21431 h 94298"/>
                      </a:gdLst>
                      <a:ahLst/>
                      <a:cxnLst>
                        <a:cxn ang="0">
                          <a:pos x="connsiteX0" y="connsiteY0"/>
                        </a:cxn>
                        <a:cxn ang="0">
                          <a:pos x="connsiteX1" y="connsiteY1"/>
                        </a:cxn>
                        <a:cxn ang="0">
                          <a:pos x="connsiteX2" y="connsiteY2"/>
                        </a:cxn>
                        <a:cxn ang="0">
                          <a:pos x="connsiteX3" y="connsiteY3"/>
                        </a:cxn>
                      </a:cxnLst>
                      <a:rect l="l" t="t" r="r" b="b"/>
                      <a:pathLst>
                        <a:path w="34289" h="94298">
                          <a:moveTo>
                            <a:pt x="34290" y="0"/>
                          </a:moveTo>
                          <a:lnTo>
                            <a:pt x="34290" y="72867"/>
                          </a:lnTo>
                          <a:lnTo>
                            <a:pt x="0" y="94298"/>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7" name="Freeform: Shape 236">
                      <a:extLst>
                        <a:ext uri="{FF2B5EF4-FFF2-40B4-BE49-F238E27FC236}">
                          <a16:creationId xmlns:a16="http://schemas.microsoft.com/office/drawing/2014/main" id="{0552F350-E576-1026-6D38-B0929172EE96}"/>
                        </a:ext>
                      </a:extLst>
                    </p:cNvPr>
                    <p:cNvSpPr/>
                    <p:nvPr/>
                  </p:nvSpPr>
                  <p:spPr>
                    <a:xfrm>
                      <a:off x="8962548" y="11097100"/>
                      <a:ext cx="270033" cy="411480"/>
                    </a:xfrm>
                    <a:custGeom>
                      <a:avLst/>
                      <a:gdLst>
                        <a:gd name="connsiteX0" fmla="*/ 38576 w 270033"/>
                        <a:gd name="connsiteY0" fmla="*/ 21431 h 411480"/>
                        <a:gd name="connsiteX1" fmla="*/ 38576 w 270033"/>
                        <a:gd name="connsiteY1" fmla="*/ 94298 h 411480"/>
                        <a:gd name="connsiteX2" fmla="*/ 4286 w 270033"/>
                        <a:gd name="connsiteY2" fmla="*/ 72867 h 411480"/>
                        <a:gd name="connsiteX3" fmla="*/ 4286 w 270033"/>
                        <a:gd name="connsiteY3" fmla="*/ 0 h 411480"/>
                        <a:gd name="connsiteX4" fmla="*/ 38576 w 270033"/>
                        <a:gd name="connsiteY4" fmla="*/ 21431 h 411480"/>
                        <a:gd name="connsiteX5" fmla="*/ 38576 w 270033"/>
                        <a:gd name="connsiteY5" fmla="*/ 21431 h 411480"/>
                        <a:gd name="connsiteX6" fmla="*/ 270034 w 270033"/>
                        <a:gd name="connsiteY6" fmla="*/ 411480 h 411480"/>
                        <a:gd name="connsiteX7" fmla="*/ 270034 w 270033"/>
                        <a:gd name="connsiteY7" fmla="*/ 411480 h 411480"/>
                        <a:gd name="connsiteX8" fmla="*/ 270034 w 270033"/>
                        <a:gd name="connsiteY8" fmla="*/ 338614 h 411480"/>
                        <a:gd name="connsiteX9" fmla="*/ 167164 w 270033"/>
                        <a:gd name="connsiteY9" fmla="*/ 312896 h 411480"/>
                        <a:gd name="connsiteX10" fmla="*/ 167164 w 270033"/>
                        <a:gd name="connsiteY10" fmla="*/ 312896 h 411480"/>
                        <a:gd name="connsiteX11" fmla="*/ 167164 w 270033"/>
                        <a:gd name="connsiteY11" fmla="*/ 385763 h 411480"/>
                        <a:gd name="connsiteX12" fmla="*/ 270034 w 270033"/>
                        <a:gd name="connsiteY12" fmla="*/ 411480 h 411480"/>
                        <a:gd name="connsiteX13" fmla="*/ 270034 w 270033"/>
                        <a:gd name="connsiteY13" fmla="*/ 411480 h 411480"/>
                        <a:gd name="connsiteX14" fmla="*/ 0 w 270033"/>
                        <a:gd name="connsiteY14" fmla="*/ 184309 h 411480"/>
                        <a:gd name="connsiteX15" fmla="*/ 0 w 270033"/>
                        <a:gd name="connsiteY15" fmla="*/ 257175 h 411480"/>
                        <a:gd name="connsiteX16" fmla="*/ 42863 w 270033"/>
                        <a:gd name="connsiteY16" fmla="*/ 317183 h 411480"/>
                        <a:gd name="connsiteX17" fmla="*/ 42863 w 270033"/>
                        <a:gd name="connsiteY17" fmla="*/ 244317 h 411480"/>
                        <a:gd name="connsiteX18" fmla="*/ 0 w 270033"/>
                        <a:gd name="connsiteY18" fmla="*/ 184309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1480">
                          <a:moveTo>
                            <a:pt x="38576" y="21431"/>
                          </a:moveTo>
                          <a:lnTo>
                            <a:pt x="38576" y="94298"/>
                          </a:lnTo>
                          <a:lnTo>
                            <a:pt x="4286" y="72867"/>
                          </a:lnTo>
                          <a:lnTo>
                            <a:pt x="4286" y="0"/>
                          </a:lnTo>
                          <a:lnTo>
                            <a:pt x="38576" y="21431"/>
                          </a:lnTo>
                          <a:lnTo>
                            <a:pt x="38576" y="21431"/>
                          </a:lnTo>
                          <a:close/>
                          <a:moveTo>
                            <a:pt x="270034" y="411480"/>
                          </a:moveTo>
                          <a:lnTo>
                            <a:pt x="270034" y="411480"/>
                          </a:lnTo>
                          <a:lnTo>
                            <a:pt x="270034" y="338614"/>
                          </a:lnTo>
                          <a:cubicBezTo>
                            <a:pt x="235744" y="334328"/>
                            <a:pt x="201454" y="325755"/>
                            <a:pt x="167164" y="312896"/>
                          </a:cubicBezTo>
                          <a:lnTo>
                            <a:pt x="167164" y="312896"/>
                          </a:lnTo>
                          <a:lnTo>
                            <a:pt x="167164" y="385763"/>
                          </a:lnTo>
                          <a:cubicBezTo>
                            <a:pt x="201454" y="398621"/>
                            <a:pt x="235744" y="407194"/>
                            <a:pt x="270034" y="411480"/>
                          </a:cubicBezTo>
                          <a:lnTo>
                            <a:pt x="270034" y="411480"/>
                          </a:lnTo>
                          <a:close/>
                          <a:moveTo>
                            <a:pt x="0" y="184309"/>
                          </a:moveTo>
                          <a:lnTo>
                            <a:pt x="0" y="257175"/>
                          </a:lnTo>
                          <a:cubicBezTo>
                            <a:pt x="8573" y="278606"/>
                            <a:pt x="21431" y="295752"/>
                            <a:pt x="42863" y="317183"/>
                          </a:cubicBezTo>
                          <a:lnTo>
                            <a:pt x="42863" y="244317"/>
                          </a:lnTo>
                          <a:cubicBezTo>
                            <a:pt x="21431" y="227171"/>
                            <a:pt x="8573" y="205740"/>
                            <a:pt x="0"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8" name="Freeform: Shape 237">
                      <a:extLst>
                        <a:ext uri="{FF2B5EF4-FFF2-40B4-BE49-F238E27FC236}">
                          <a16:creationId xmlns:a16="http://schemas.microsoft.com/office/drawing/2014/main" id="{74CAD492-93D0-DE5A-38BC-E892DD6CD2A3}"/>
                        </a:ext>
                      </a:extLst>
                    </p:cNvPr>
                    <p:cNvSpPr/>
                    <p:nvPr/>
                  </p:nvSpPr>
                  <p:spPr>
                    <a:xfrm>
                      <a:off x="9682638" y="11281409"/>
                      <a:ext cx="47148" cy="72866"/>
                    </a:xfrm>
                    <a:custGeom>
                      <a:avLst/>
                      <a:gdLst>
                        <a:gd name="connsiteX0" fmla="*/ 47149 w 47148"/>
                        <a:gd name="connsiteY0" fmla="*/ 0 h 72866"/>
                        <a:gd name="connsiteX1" fmla="*/ 47149 w 47148"/>
                        <a:gd name="connsiteY1" fmla="*/ 72866 h 72866"/>
                        <a:gd name="connsiteX2" fmla="*/ 0 w 47148"/>
                        <a:gd name="connsiteY2" fmla="*/ 72866 h 72866"/>
                        <a:gd name="connsiteX3" fmla="*/ 0 w 47148"/>
                        <a:gd name="connsiteY3" fmla="*/ 0 h 72866"/>
                      </a:gdLst>
                      <a:ahLst/>
                      <a:cxnLst>
                        <a:cxn ang="0">
                          <a:pos x="connsiteX0" y="connsiteY0"/>
                        </a:cxn>
                        <a:cxn ang="0">
                          <a:pos x="connsiteX1" y="connsiteY1"/>
                        </a:cxn>
                        <a:cxn ang="0">
                          <a:pos x="connsiteX2" y="connsiteY2"/>
                        </a:cxn>
                        <a:cxn ang="0">
                          <a:pos x="connsiteX3" y="connsiteY3"/>
                        </a:cxn>
                      </a:cxnLst>
                      <a:rect l="l" t="t" r="r" b="b"/>
                      <a:pathLst>
                        <a:path w="47148" h="72866">
                          <a:moveTo>
                            <a:pt x="47149" y="0"/>
                          </a:moveTo>
                          <a:lnTo>
                            <a:pt x="47149" y="72866"/>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9" name="Freeform: Shape 238">
                      <a:extLst>
                        <a:ext uri="{FF2B5EF4-FFF2-40B4-BE49-F238E27FC236}">
                          <a16:creationId xmlns:a16="http://schemas.microsoft.com/office/drawing/2014/main" id="{95487F2A-A80E-B561-A85F-4206CB5B80D7}"/>
                        </a:ext>
                      </a:extLst>
                    </p:cNvPr>
                    <p:cNvSpPr/>
                    <p:nvPr/>
                  </p:nvSpPr>
                  <p:spPr>
                    <a:xfrm>
                      <a:off x="8911113" y="11281409"/>
                      <a:ext cx="51434" cy="72866"/>
                    </a:xfrm>
                    <a:custGeom>
                      <a:avLst/>
                      <a:gdLst>
                        <a:gd name="connsiteX0" fmla="*/ 51435 w 51434"/>
                        <a:gd name="connsiteY0" fmla="*/ 0 h 72866"/>
                        <a:gd name="connsiteX1" fmla="*/ 51435 w 51434"/>
                        <a:gd name="connsiteY1" fmla="*/ 72866 h 72866"/>
                        <a:gd name="connsiteX2" fmla="*/ 0 w 51434"/>
                        <a:gd name="connsiteY2" fmla="*/ 72866 h 72866"/>
                        <a:gd name="connsiteX3" fmla="*/ 0 w 51434"/>
                        <a:gd name="connsiteY3" fmla="*/ 0 h 72866"/>
                      </a:gdLst>
                      <a:ahLst/>
                      <a:cxnLst>
                        <a:cxn ang="0">
                          <a:pos x="connsiteX0" y="connsiteY0"/>
                        </a:cxn>
                        <a:cxn ang="0">
                          <a:pos x="connsiteX1" y="connsiteY1"/>
                        </a:cxn>
                        <a:cxn ang="0">
                          <a:pos x="connsiteX2" y="connsiteY2"/>
                        </a:cxn>
                        <a:cxn ang="0">
                          <a:pos x="connsiteX3" y="connsiteY3"/>
                        </a:cxn>
                      </a:cxnLst>
                      <a:rect l="l" t="t" r="r" b="b"/>
                      <a:pathLst>
                        <a:path w="51434" h="72866">
                          <a:moveTo>
                            <a:pt x="51435" y="0"/>
                          </a:moveTo>
                          <a:lnTo>
                            <a:pt x="51435" y="72866"/>
                          </a:lnTo>
                          <a:lnTo>
                            <a:pt x="0" y="72866"/>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0" name="Freeform: Shape 239">
                      <a:extLst>
                        <a:ext uri="{FF2B5EF4-FFF2-40B4-BE49-F238E27FC236}">
                          <a16:creationId xmlns:a16="http://schemas.microsoft.com/office/drawing/2014/main" id="{5BC498BB-A011-205B-78ED-47D5D1770A75}"/>
                        </a:ext>
                      </a:extLst>
                    </p:cNvPr>
                    <p:cNvSpPr/>
                    <p:nvPr/>
                  </p:nvSpPr>
                  <p:spPr>
                    <a:xfrm>
                      <a:off x="9515474" y="11414283"/>
                      <a:ext cx="34290" cy="90010"/>
                    </a:xfrm>
                    <a:custGeom>
                      <a:avLst/>
                      <a:gdLst>
                        <a:gd name="connsiteX0" fmla="*/ 34290 w 34290"/>
                        <a:gd name="connsiteY0" fmla="*/ 21431 h 90010"/>
                        <a:gd name="connsiteX1" fmla="*/ 34290 w 34290"/>
                        <a:gd name="connsiteY1" fmla="*/ 90011 h 90010"/>
                        <a:gd name="connsiteX2" fmla="*/ 0 w 34290"/>
                        <a:gd name="connsiteY2" fmla="*/ 72866 h 90010"/>
                        <a:gd name="connsiteX3" fmla="*/ 0 w 34290"/>
                        <a:gd name="connsiteY3" fmla="*/ 0 h 90010"/>
                      </a:gdLst>
                      <a:ahLst/>
                      <a:cxnLst>
                        <a:cxn ang="0">
                          <a:pos x="connsiteX0" y="connsiteY0"/>
                        </a:cxn>
                        <a:cxn ang="0">
                          <a:pos x="connsiteX1" y="connsiteY1"/>
                        </a:cxn>
                        <a:cxn ang="0">
                          <a:pos x="connsiteX2" y="connsiteY2"/>
                        </a:cxn>
                        <a:cxn ang="0">
                          <a:pos x="connsiteX3" y="connsiteY3"/>
                        </a:cxn>
                      </a:cxnLst>
                      <a:rect l="l" t="t" r="r" b="b"/>
                      <a:pathLst>
                        <a:path w="34290" h="90010">
                          <a:moveTo>
                            <a:pt x="34290" y="21431"/>
                          </a:moveTo>
                          <a:lnTo>
                            <a:pt x="34290" y="90011"/>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1" name="Freeform: Shape 240">
                      <a:extLst>
                        <a:ext uri="{FF2B5EF4-FFF2-40B4-BE49-F238E27FC236}">
                          <a16:creationId xmlns:a16="http://schemas.microsoft.com/office/drawing/2014/main" id="{4086FBA9-19CB-57B1-41C3-7B46D7E59094}"/>
                        </a:ext>
                      </a:extLst>
                    </p:cNvPr>
                    <p:cNvSpPr/>
                    <p:nvPr/>
                  </p:nvSpPr>
                  <p:spPr>
                    <a:xfrm>
                      <a:off x="9095422" y="11414283"/>
                      <a:ext cx="34289" cy="90010"/>
                    </a:xfrm>
                    <a:custGeom>
                      <a:avLst/>
                      <a:gdLst>
                        <a:gd name="connsiteX0" fmla="*/ 34290 w 34289"/>
                        <a:gd name="connsiteY0" fmla="*/ 0 h 90010"/>
                        <a:gd name="connsiteX1" fmla="*/ 34290 w 34289"/>
                        <a:gd name="connsiteY1" fmla="*/ 72866 h 90010"/>
                        <a:gd name="connsiteX2" fmla="*/ 0 w 34289"/>
                        <a:gd name="connsiteY2" fmla="*/ 90011 h 90010"/>
                        <a:gd name="connsiteX3" fmla="*/ 0 w 34289"/>
                        <a:gd name="connsiteY3" fmla="*/ 21431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72866"/>
                          </a:lnTo>
                          <a:lnTo>
                            <a:pt x="0" y="90011"/>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2" name="Freeform: Shape 241">
                      <a:extLst>
                        <a:ext uri="{FF2B5EF4-FFF2-40B4-BE49-F238E27FC236}">
                          <a16:creationId xmlns:a16="http://schemas.microsoft.com/office/drawing/2014/main" id="{A7B2852E-AB44-36ED-1FD7-76D4210CF7F7}"/>
                        </a:ext>
                      </a:extLst>
                    </p:cNvPr>
                    <p:cNvSpPr/>
                    <p:nvPr/>
                  </p:nvSpPr>
                  <p:spPr>
                    <a:xfrm>
                      <a:off x="8902541" y="11229974"/>
                      <a:ext cx="192881" cy="278606"/>
                    </a:xfrm>
                    <a:custGeom>
                      <a:avLst/>
                      <a:gdLst>
                        <a:gd name="connsiteX0" fmla="*/ 192881 w 192881"/>
                        <a:gd name="connsiteY0" fmla="*/ 205740 h 278606"/>
                        <a:gd name="connsiteX1" fmla="*/ 64294 w 192881"/>
                        <a:gd name="connsiteY1" fmla="*/ 132874 h 278606"/>
                        <a:gd name="connsiteX2" fmla="*/ 64294 w 192881"/>
                        <a:gd name="connsiteY2" fmla="*/ 205740 h 278606"/>
                        <a:gd name="connsiteX3" fmla="*/ 192881 w 192881"/>
                        <a:gd name="connsiteY3" fmla="*/ 278606 h 278606"/>
                        <a:gd name="connsiteX4" fmla="*/ 192881 w 192881"/>
                        <a:gd name="connsiteY4" fmla="*/ 278606 h 278606"/>
                        <a:gd name="connsiteX5" fmla="*/ 192881 w 192881"/>
                        <a:gd name="connsiteY5" fmla="*/ 205740 h 278606"/>
                        <a:gd name="connsiteX6" fmla="*/ 192881 w 192881"/>
                        <a:gd name="connsiteY6" fmla="*/ 205740 h 278606"/>
                        <a:gd name="connsiteX7" fmla="*/ 0 w 192881"/>
                        <a:gd name="connsiteY7" fmla="*/ 0 h 278606"/>
                        <a:gd name="connsiteX8" fmla="*/ 0 w 192881"/>
                        <a:gd name="connsiteY8" fmla="*/ 72866 h 278606"/>
                        <a:gd name="connsiteX9" fmla="*/ 8573 w 192881"/>
                        <a:gd name="connsiteY9" fmla="*/ 124301 h 278606"/>
                        <a:gd name="connsiteX10" fmla="*/ 8573 w 192881"/>
                        <a:gd name="connsiteY10" fmla="*/ 51435 h 278606"/>
                        <a:gd name="connsiteX11" fmla="*/ 0 w 192881"/>
                        <a:gd name="connsiteY11" fmla="*/ 0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881" h="278606">
                          <a:moveTo>
                            <a:pt x="192881" y="205740"/>
                          </a:moveTo>
                          <a:cubicBezTo>
                            <a:pt x="145732" y="188595"/>
                            <a:pt x="102870" y="162878"/>
                            <a:pt x="64294" y="132874"/>
                          </a:cubicBezTo>
                          <a:lnTo>
                            <a:pt x="64294" y="205740"/>
                          </a:lnTo>
                          <a:cubicBezTo>
                            <a:pt x="98584" y="235744"/>
                            <a:pt x="145732" y="261462"/>
                            <a:pt x="192881" y="278606"/>
                          </a:cubicBezTo>
                          <a:lnTo>
                            <a:pt x="192881" y="278606"/>
                          </a:lnTo>
                          <a:lnTo>
                            <a:pt x="192881" y="205740"/>
                          </a:lnTo>
                          <a:lnTo>
                            <a:pt x="192881" y="205740"/>
                          </a:lnTo>
                          <a:close/>
                          <a:moveTo>
                            <a:pt x="0" y="0"/>
                          </a:moveTo>
                          <a:lnTo>
                            <a:pt x="0" y="72866"/>
                          </a:lnTo>
                          <a:cubicBezTo>
                            <a:pt x="0" y="90012"/>
                            <a:pt x="4286" y="107156"/>
                            <a:pt x="8573" y="124301"/>
                          </a:cubicBezTo>
                          <a:lnTo>
                            <a:pt x="8573" y="51435"/>
                          </a:lnTo>
                          <a:cubicBezTo>
                            <a:pt x="4286" y="34290"/>
                            <a:pt x="0" y="1714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3" name="Freeform: Shape 242">
                      <a:extLst>
                        <a:ext uri="{FF2B5EF4-FFF2-40B4-BE49-F238E27FC236}">
                          <a16:creationId xmlns:a16="http://schemas.microsoft.com/office/drawing/2014/main" id="{E08754E3-2852-1EE0-A164-ADABB518FEEC}"/>
                        </a:ext>
                      </a:extLst>
                    </p:cNvPr>
                    <p:cNvSpPr/>
                    <p:nvPr/>
                  </p:nvSpPr>
                  <p:spPr>
                    <a:xfrm>
                      <a:off x="8905755" y="10979229"/>
                      <a:ext cx="833675" cy="501490"/>
                    </a:xfrm>
                    <a:custGeom>
                      <a:avLst/>
                      <a:gdLst>
                        <a:gd name="connsiteX0" fmla="*/ 644009 w 833675"/>
                        <a:gd name="connsiteY0" fmla="*/ 379333 h 501490"/>
                        <a:gd name="connsiteX1" fmla="*/ 193953 w 833675"/>
                        <a:gd name="connsiteY1" fmla="*/ 379333 h 501490"/>
                        <a:gd name="connsiteX2" fmla="*/ 193953 w 833675"/>
                        <a:gd name="connsiteY2" fmla="*/ 117871 h 501490"/>
                        <a:gd name="connsiteX3" fmla="*/ 644009 w 833675"/>
                        <a:gd name="connsiteY3" fmla="*/ 117871 h 501490"/>
                        <a:gd name="connsiteX4" fmla="*/ 644009 w 833675"/>
                        <a:gd name="connsiteY4" fmla="*/ 379333 h 501490"/>
                        <a:gd name="connsiteX5" fmla="*/ 644009 w 833675"/>
                        <a:gd name="connsiteY5" fmla="*/ 379333 h 501490"/>
                        <a:gd name="connsiteX6" fmla="*/ 824032 w 833675"/>
                        <a:gd name="connsiteY6" fmla="*/ 199311 h 501490"/>
                        <a:gd name="connsiteX7" fmla="*/ 776883 w 833675"/>
                        <a:gd name="connsiteY7" fmla="*/ 199311 h 501490"/>
                        <a:gd name="connsiteX8" fmla="*/ 734020 w 833675"/>
                        <a:gd name="connsiteY8" fmla="*/ 139303 h 501490"/>
                        <a:gd name="connsiteX9" fmla="*/ 768310 w 833675"/>
                        <a:gd name="connsiteY9" fmla="*/ 117871 h 501490"/>
                        <a:gd name="connsiteX10" fmla="*/ 712589 w 833675"/>
                        <a:gd name="connsiteY10" fmla="*/ 75009 h 501490"/>
                        <a:gd name="connsiteX11" fmla="*/ 644009 w 833675"/>
                        <a:gd name="connsiteY11" fmla="*/ 40719 h 501490"/>
                        <a:gd name="connsiteX12" fmla="*/ 609719 w 833675"/>
                        <a:gd name="connsiteY12" fmla="*/ 62151 h 501490"/>
                        <a:gd name="connsiteX13" fmla="*/ 506849 w 833675"/>
                        <a:gd name="connsiteY13" fmla="*/ 36433 h 501490"/>
                        <a:gd name="connsiteX14" fmla="*/ 506849 w 833675"/>
                        <a:gd name="connsiteY14" fmla="*/ 6429 h 501490"/>
                        <a:gd name="connsiteX15" fmla="*/ 326827 w 833675"/>
                        <a:gd name="connsiteY15" fmla="*/ 6429 h 501490"/>
                        <a:gd name="connsiteX16" fmla="*/ 326827 w 833675"/>
                        <a:gd name="connsiteY16" fmla="*/ 36433 h 501490"/>
                        <a:gd name="connsiteX17" fmla="*/ 223957 w 833675"/>
                        <a:gd name="connsiteY17" fmla="*/ 62151 h 501490"/>
                        <a:gd name="connsiteX18" fmla="*/ 189667 w 833675"/>
                        <a:gd name="connsiteY18" fmla="*/ 40719 h 501490"/>
                        <a:gd name="connsiteX19" fmla="*/ 121086 w 833675"/>
                        <a:gd name="connsiteY19" fmla="*/ 75009 h 501490"/>
                        <a:gd name="connsiteX20" fmla="*/ 65365 w 833675"/>
                        <a:gd name="connsiteY20" fmla="*/ 117871 h 501490"/>
                        <a:gd name="connsiteX21" fmla="*/ 99655 w 833675"/>
                        <a:gd name="connsiteY21" fmla="*/ 139303 h 501490"/>
                        <a:gd name="connsiteX22" fmla="*/ 56793 w 833675"/>
                        <a:gd name="connsiteY22" fmla="*/ 199311 h 501490"/>
                        <a:gd name="connsiteX23" fmla="*/ 9644 w 833675"/>
                        <a:gd name="connsiteY23" fmla="*/ 199311 h 501490"/>
                        <a:gd name="connsiteX24" fmla="*/ 9644 w 833675"/>
                        <a:gd name="connsiteY24" fmla="*/ 302180 h 501490"/>
                        <a:gd name="connsiteX25" fmla="*/ 56793 w 833675"/>
                        <a:gd name="connsiteY25" fmla="*/ 302180 h 501490"/>
                        <a:gd name="connsiteX26" fmla="*/ 99655 w 833675"/>
                        <a:gd name="connsiteY26" fmla="*/ 362188 h 501490"/>
                        <a:gd name="connsiteX27" fmla="*/ 65365 w 833675"/>
                        <a:gd name="connsiteY27" fmla="*/ 383619 h 501490"/>
                        <a:gd name="connsiteX28" fmla="*/ 121086 w 833675"/>
                        <a:gd name="connsiteY28" fmla="*/ 426482 h 501490"/>
                        <a:gd name="connsiteX29" fmla="*/ 189667 w 833675"/>
                        <a:gd name="connsiteY29" fmla="*/ 460771 h 501490"/>
                        <a:gd name="connsiteX30" fmla="*/ 223957 w 833675"/>
                        <a:gd name="connsiteY30" fmla="*/ 439340 h 501490"/>
                        <a:gd name="connsiteX31" fmla="*/ 326827 w 833675"/>
                        <a:gd name="connsiteY31" fmla="*/ 465058 h 501490"/>
                        <a:gd name="connsiteX32" fmla="*/ 326827 w 833675"/>
                        <a:gd name="connsiteY32" fmla="*/ 495062 h 501490"/>
                        <a:gd name="connsiteX33" fmla="*/ 506849 w 833675"/>
                        <a:gd name="connsiteY33" fmla="*/ 495062 h 501490"/>
                        <a:gd name="connsiteX34" fmla="*/ 506849 w 833675"/>
                        <a:gd name="connsiteY34" fmla="*/ 465058 h 501490"/>
                        <a:gd name="connsiteX35" fmla="*/ 609719 w 833675"/>
                        <a:gd name="connsiteY35" fmla="*/ 439340 h 501490"/>
                        <a:gd name="connsiteX36" fmla="*/ 644009 w 833675"/>
                        <a:gd name="connsiteY36" fmla="*/ 460771 h 501490"/>
                        <a:gd name="connsiteX37" fmla="*/ 712589 w 833675"/>
                        <a:gd name="connsiteY37" fmla="*/ 426482 h 501490"/>
                        <a:gd name="connsiteX38" fmla="*/ 768310 w 833675"/>
                        <a:gd name="connsiteY38" fmla="*/ 383619 h 501490"/>
                        <a:gd name="connsiteX39" fmla="*/ 734020 w 833675"/>
                        <a:gd name="connsiteY39" fmla="*/ 362188 h 501490"/>
                        <a:gd name="connsiteX40" fmla="*/ 776883 w 833675"/>
                        <a:gd name="connsiteY40" fmla="*/ 302180 h 501490"/>
                        <a:gd name="connsiteX41" fmla="*/ 824032 w 833675"/>
                        <a:gd name="connsiteY41" fmla="*/ 302180 h 501490"/>
                        <a:gd name="connsiteX42" fmla="*/ 824032 w 833675"/>
                        <a:gd name="connsiteY42" fmla="*/ 199311 h 50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0">
                          <a:moveTo>
                            <a:pt x="644009" y="379333"/>
                          </a:moveTo>
                          <a:cubicBezTo>
                            <a:pt x="519708" y="452199"/>
                            <a:pt x="318254" y="452199"/>
                            <a:pt x="193953" y="379333"/>
                          </a:cubicBezTo>
                          <a:cubicBezTo>
                            <a:pt x="69652" y="306467"/>
                            <a:pt x="69652" y="190738"/>
                            <a:pt x="193953" y="117871"/>
                          </a:cubicBezTo>
                          <a:cubicBezTo>
                            <a:pt x="318254" y="45005"/>
                            <a:pt x="519708" y="45005"/>
                            <a:pt x="644009" y="117871"/>
                          </a:cubicBezTo>
                          <a:cubicBezTo>
                            <a:pt x="768310" y="190738"/>
                            <a:pt x="768310" y="310753"/>
                            <a:pt x="644009" y="379333"/>
                          </a:cubicBezTo>
                          <a:lnTo>
                            <a:pt x="644009" y="379333"/>
                          </a:lnTo>
                          <a:close/>
                          <a:moveTo>
                            <a:pt x="824032" y="199311"/>
                          </a:moveTo>
                          <a:lnTo>
                            <a:pt x="776883" y="199311"/>
                          </a:lnTo>
                          <a:cubicBezTo>
                            <a:pt x="768310" y="177879"/>
                            <a:pt x="755452" y="160734"/>
                            <a:pt x="734020" y="139303"/>
                          </a:cubicBezTo>
                          <a:lnTo>
                            <a:pt x="768310" y="117871"/>
                          </a:lnTo>
                          <a:cubicBezTo>
                            <a:pt x="751165" y="105013"/>
                            <a:pt x="734020" y="87868"/>
                            <a:pt x="712589" y="75009"/>
                          </a:cubicBezTo>
                          <a:cubicBezTo>
                            <a:pt x="691158" y="62151"/>
                            <a:pt x="665440" y="49292"/>
                            <a:pt x="644009" y="40719"/>
                          </a:cubicBezTo>
                          <a:lnTo>
                            <a:pt x="609719" y="62151"/>
                          </a:lnTo>
                          <a:cubicBezTo>
                            <a:pt x="575429" y="49292"/>
                            <a:pt x="541139" y="40719"/>
                            <a:pt x="506849" y="36433"/>
                          </a:cubicBezTo>
                          <a:lnTo>
                            <a:pt x="506849" y="6429"/>
                          </a:lnTo>
                          <a:cubicBezTo>
                            <a:pt x="446841" y="-2143"/>
                            <a:pt x="386834" y="-2143"/>
                            <a:pt x="326827" y="6429"/>
                          </a:cubicBezTo>
                          <a:lnTo>
                            <a:pt x="326827" y="36433"/>
                          </a:lnTo>
                          <a:cubicBezTo>
                            <a:pt x="292536" y="40719"/>
                            <a:pt x="258247" y="49292"/>
                            <a:pt x="223957" y="62151"/>
                          </a:cubicBezTo>
                          <a:lnTo>
                            <a:pt x="189667" y="40719"/>
                          </a:lnTo>
                          <a:cubicBezTo>
                            <a:pt x="163949" y="49292"/>
                            <a:pt x="142518" y="62151"/>
                            <a:pt x="121086" y="75009"/>
                          </a:cubicBezTo>
                          <a:cubicBezTo>
                            <a:pt x="99655" y="87868"/>
                            <a:pt x="82510" y="100727"/>
                            <a:pt x="65365" y="117871"/>
                          </a:cubicBezTo>
                          <a:lnTo>
                            <a:pt x="99655" y="139303"/>
                          </a:lnTo>
                          <a:cubicBezTo>
                            <a:pt x="82510" y="156448"/>
                            <a:pt x="65365" y="177879"/>
                            <a:pt x="56793" y="199311"/>
                          </a:cubicBezTo>
                          <a:lnTo>
                            <a:pt x="9644" y="199311"/>
                          </a:lnTo>
                          <a:cubicBezTo>
                            <a:pt x="-3215" y="233601"/>
                            <a:pt x="-3215" y="267890"/>
                            <a:pt x="9644" y="302180"/>
                          </a:cubicBezTo>
                          <a:lnTo>
                            <a:pt x="56793" y="302180"/>
                          </a:lnTo>
                          <a:cubicBezTo>
                            <a:pt x="65365" y="323612"/>
                            <a:pt x="78224" y="340757"/>
                            <a:pt x="99655" y="362188"/>
                          </a:cubicBezTo>
                          <a:lnTo>
                            <a:pt x="65365" y="383619"/>
                          </a:lnTo>
                          <a:cubicBezTo>
                            <a:pt x="82510" y="396478"/>
                            <a:pt x="99655" y="413623"/>
                            <a:pt x="121086" y="426482"/>
                          </a:cubicBezTo>
                          <a:cubicBezTo>
                            <a:pt x="142518" y="439340"/>
                            <a:pt x="168235" y="447913"/>
                            <a:pt x="189667" y="460771"/>
                          </a:cubicBezTo>
                          <a:lnTo>
                            <a:pt x="223957" y="439340"/>
                          </a:lnTo>
                          <a:cubicBezTo>
                            <a:pt x="258247" y="452199"/>
                            <a:pt x="292536" y="460771"/>
                            <a:pt x="326827" y="465058"/>
                          </a:cubicBezTo>
                          <a:lnTo>
                            <a:pt x="326827" y="495062"/>
                          </a:lnTo>
                          <a:cubicBezTo>
                            <a:pt x="386834" y="503634"/>
                            <a:pt x="446841" y="503634"/>
                            <a:pt x="506849" y="495062"/>
                          </a:cubicBezTo>
                          <a:lnTo>
                            <a:pt x="506849" y="465058"/>
                          </a:lnTo>
                          <a:cubicBezTo>
                            <a:pt x="541139" y="460771"/>
                            <a:pt x="575429" y="452199"/>
                            <a:pt x="609719" y="439340"/>
                          </a:cubicBezTo>
                          <a:lnTo>
                            <a:pt x="644009" y="460771"/>
                          </a:lnTo>
                          <a:cubicBezTo>
                            <a:pt x="669727" y="452199"/>
                            <a:pt x="691158" y="439340"/>
                            <a:pt x="712589" y="426482"/>
                          </a:cubicBezTo>
                          <a:cubicBezTo>
                            <a:pt x="734020" y="413623"/>
                            <a:pt x="751165" y="400764"/>
                            <a:pt x="768310" y="383619"/>
                          </a:cubicBezTo>
                          <a:lnTo>
                            <a:pt x="734020" y="362188"/>
                          </a:lnTo>
                          <a:cubicBezTo>
                            <a:pt x="751165" y="345043"/>
                            <a:pt x="768310" y="323612"/>
                            <a:pt x="776883" y="302180"/>
                          </a:cubicBezTo>
                          <a:lnTo>
                            <a:pt x="824032" y="302180"/>
                          </a:lnTo>
                          <a:cubicBezTo>
                            <a:pt x="836890" y="267890"/>
                            <a:pt x="836890" y="233601"/>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44" name="Freeform: Shape 243">
                      <a:extLst>
                        <a:ext uri="{FF2B5EF4-FFF2-40B4-BE49-F238E27FC236}">
                          <a16:creationId xmlns:a16="http://schemas.microsoft.com/office/drawing/2014/main" id="{27B00ADE-272D-574C-0929-A67B69215CA1}"/>
                        </a:ext>
                      </a:extLst>
                    </p:cNvPr>
                    <p:cNvSpPr/>
                    <p:nvPr/>
                  </p:nvSpPr>
                  <p:spPr>
                    <a:xfrm>
                      <a:off x="9232582" y="11229974"/>
                      <a:ext cx="506945" cy="315039"/>
                    </a:xfrm>
                    <a:custGeom>
                      <a:avLst/>
                      <a:gdLst>
                        <a:gd name="connsiteX0" fmla="*/ 497205 w 506945"/>
                        <a:gd name="connsiteY0" fmla="*/ 51435 h 315039"/>
                        <a:gd name="connsiteX1" fmla="*/ 497205 w 506945"/>
                        <a:gd name="connsiteY1" fmla="*/ 124301 h 315039"/>
                        <a:gd name="connsiteX2" fmla="*/ 505777 w 506945"/>
                        <a:gd name="connsiteY2" fmla="*/ 72866 h 315039"/>
                        <a:gd name="connsiteX3" fmla="*/ 505777 w 506945"/>
                        <a:gd name="connsiteY3" fmla="*/ 0 h 315039"/>
                        <a:gd name="connsiteX4" fmla="*/ 497205 w 506945"/>
                        <a:gd name="connsiteY4" fmla="*/ 51435 h 315039"/>
                        <a:gd name="connsiteX5" fmla="*/ 497205 w 506945"/>
                        <a:gd name="connsiteY5" fmla="*/ 51435 h 315039"/>
                        <a:gd name="connsiteX6" fmla="*/ 0 w 506945"/>
                        <a:gd name="connsiteY6" fmla="*/ 235744 h 315039"/>
                        <a:gd name="connsiteX7" fmla="*/ 0 w 506945"/>
                        <a:gd name="connsiteY7" fmla="*/ 308610 h 315039"/>
                        <a:gd name="connsiteX8" fmla="*/ 180022 w 506945"/>
                        <a:gd name="connsiteY8" fmla="*/ 308610 h 315039"/>
                        <a:gd name="connsiteX9" fmla="*/ 180022 w 506945"/>
                        <a:gd name="connsiteY9" fmla="*/ 235744 h 315039"/>
                        <a:gd name="connsiteX10" fmla="*/ 0 w 506945"/>
                        <a:gd name="connsiteY10" fmla="*/ 235744 h 315039"/>
                        <a:gd name="connsiteX11" fmla="*/ 0 w 506945"/>
                        <a:gd name="connsiteY11" fmla="*/ 235744 h 315039"/>
                        <a:gd name="connsiteX12" fmla="*/ 441484 w 506945"/>
                        <a:gd name="connsiteY12" fmla="*/ 201454 h 315039"/>
                        <a:gd name="connsiteX13" fmla="*/ 441484 w 506945"/>
                        <a:gd name="connsiteY13" fmla="*/ 128588 h 315039"/>
                        <a:gd name="connsiteX14" fmla="*/ 312896 w 506945"/>
                        <a:gd name="connsiteY14" fmla="*/ 201454 h 315039"/>
                        <a:gd name="connsiteX15" fmla="*/ 312896 w 506945"/>
                        <a:gd name="connsiteY15" fmla="*/ 274320 h 315039"/>
                        <a:gd name="connsiteX16" fmla="*/ 441484 w 506945"/>
                        <a:gd name="connsiteY16" fmla="*/ 201454 h 3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5039">
                          <a:moveTo>
                            <a:pt x="497205" y="51435"/>
                          </a:moveTo>
                          <a:lnTo>
                            <a:pt x="497205" y="124301"/>
                          </a:lnTo>
                          <a:cubicBezTo>
                            <a:pt x="501491" y="107156"/>
                            <a:pt x="505777" y="90012"/>
                            <a:pt x="505777" y="72866"/>
                          </a:cubicBezTo>
                          <a:lnTo>
                            <a:pt x="505777" y="0"/>
                          </a:lnTo>
                          <a:cubicBezTo>
                            <a:pt x="510064" y="4287"/>
                            <a:pt x="501491" y="38576"/>
                            <a:pt x="497205" y="51435"/>
                          </a:cubicBezTo>
                          <a:lnTo>
                            <a:pt x="497205" y="51435"/>
                          </a:lnTo>
                          <a:close/>
                          <a:moveTo>
                            <a:pt x="0" y="235744"/>
                          </a:moveTo>
                          <a:lnTo>
                            <a:pt x="0" y="308610"/>
                          </a:lnTo>
                          <a:cubicBezTo>
                            <a:pt x="60008" y="317182"/>
                            <a:pt x="120015" y="317182"/>
                            <a:pt x="180022" y="308610"/>
                          </a:cubicBezTo>
                          <a:lnTo>
                            <a:pt x="180022" y="235744"/>
                          </a:lnTo>
                          <a:cubicBezTo>
                            <a:pt x="124301" y="244316"/>
                            <a:pt x="60008" y="244316"/>
                            <a:pt x="0" y="235744"/>
                          </a:cubicBezTo>
                          <a:lnTo>
                            <a:pt x="0" y="235744"/>
                          </a:lnTo>
                          <a:close/>
                          <a:moveTo>
                            <a:pt x="441484" y="201454"/>
                          </a:moveTo>
                          <a:lnTo>
                            <a:pt x="441484" y="128588"/>
                          </a:lnTo>
                          <a:cubicBezTo>
                            <a:pt x="407194" y="162878"/>
                            <a:pt x="360045" y="184309"/>
                            <a:pt x="312896" y="201454"/>
                          </a:cubicBezTo>
                          <a:lnTo>
                            <a:pt x="312896" y="274320"/>
                          </a:lnTo>
                          <a:cubicBezTo>
                            <a:pt x="360045" y="257175"/>
                            <a:pt x="407194" y="235744"/>
                            <a:pt x="441484" y="201454"/>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14" name="Graphic 4">
                    <a:extLst>
                      <a:ext uri="{FF2B5EF4-FFF2-40B4-BE49-F238E27FC236}">
                        <a16:creationId xmlns:a16="http://schemas.microsoft.com/office/drawing/2014/main" id="{0628BAF6-6B40-1A4D-8AFC-8E9935F9C823}"/>
                      </a:ext>
                    </a:extLst>
                  </p:cNvPr>
                  <p:cNvGrpSpPr/>
                  <p:nvPr/>
                </p:nvGrpSpPr>
                <p:grpSpPr>
                  <a:xfrm>
                    <a:off x="8902541" y="10884931"/>
                    <a:ext cx="836986" cy="570071"/>
                    <a:chOff x="8902541" y="10884931"/>
                    <a:chExt cx="836986" cy="570071"/>
                  </a:xfrm>
                  <a:solidFill>
                    <a:srgbClr val="000000"/>
                  </a:solidFill>
                </p:grpSpPr>
                <p:sp>
                  <p:nvSpPr>
                    <p:cNvPr id="221" name="Freeform: Shape 220">
                      <a:extLst>
                        <a:ext uri="{FF2B5EF4-FFF2-40B4-BE49-F238E27FC236}">
                          <a16:creationId xmlns:a16="http://schemas.microsoft.com/office/drawing/2014/main" id="{0B39B080-8D0F-1961-007A-5FC380808D80}"/>
                        </a:ext>
                      </a:extLst>
                    </p:cNvPr>
                    <p:cNvSpPr/>
                    <p:nvPr/>
                  </p:nvSpPr>
                  <p:spPr>
                    <a:xfrm>
                      <a:off x="9001124" y="10938509"/>
                      <a:ext cx="642937" cy="270033"/>
                    </a:xfrm>
                    <a:custGeom>
                      <a:avLst/>
                      <a:gdLst>
                        <a:gd name="connsiteX0" fmla="*/ 0 w 642937"/>
                        <a:gd name="connsiteY0" fmla="*/ 197168 h 270033"/>
                        <a:gd name="connsiteX1" fmla="*/ 0 w 642937"/>
                        <a:gd name="connsiteY1" fmla="*/ 270034 h 270033"/>
                        <a:gd name="connsiteX2" fmla="*/ 17145 w 642937"/>
                        <a:gd name="connsiteY2" fmla="*/ 210027 h 270033"/>
                        <a:gd name="connsiteX3" fmla="*/ 162877 w 642937"/>
                        <a:gd name="connsiteY3" fmla="*/ 107156 h 270033"/>
                        <a:gd name="connsiteX4" fmla="*/ 304324 w 642937"/>
                        <a:gd name="connsiteY4" fmla="*/ 81439 h 270033"/>
                        <a:gd name="connsiteX5" fmla="*/ 510064 w 642937"/>
                        <a:gd name="connsiteY5" fmla="*/ 115729 h 270033"/>
                        <a:gd name="connsiteX6" fmla="*/ 548640 w 642937"/>
                        <a:gd name="connsiteY6" fmla="*/ 132874 h 270033"/>
                        <a:gd name="connsiteX7" fmla="*/ 642938 w 642937"/>
                        <a:gd name="connsiteY7" fmla="*/ 265747 h 270033"/>
                        <a:gd name="connsiteX8" fmla="*/ 642938 w 642937"/>
                        <a:gd name="connsiteY8" fmla="*/ 192881 h 270033"/>
                        <a:gd name="connsiteX9" fmla="*/ 351472 w 642937"/>
                        <a:gd name="connsiteY9" fmla="*/ 0 h 270033"/>
                        <a:gd name="connsiteX10" fmla="*/ 0 w 642937"/>
                        <a:gd name="connsiteY10" fmla="*/ 197168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937" h="270033">
                          <a:moveTo>
                            <a:pt x="0" y="197168"/>
                          </a:moveTo>
                          <a:lnTo>
                            <a:pt x="0" y="270034"/>
                          </a:lnTo>
                          <a:cubicBezTo>
                            <a:pt x="0" y="248603"/>
                            <a:pt x="4286" y="227171"/>
                            <a:pt x="17145" y="210027"/>
                          </a:cubicBezTo>
                          <a:cubicBezTo>
                            <a:pt x="51435" y="158591"/>
                            <a:pt x="102870" y="128588"/>
                            <a:pt x="162877" y="107156"/>
                          </a:cubicBezTo>
                          <a:cubicBezTo>
                            <a:pt x="210026" y="94297"/>
                            <a:pt x="252889" y="85725"/>
                            <a:pt x="304324" y="81439"/>
                          </a:cubicBezTo>
                          <a:cubicBezTo>
                            <a:pt x="372904" y="81439"/>
                            <a:pt x="445770" y="90012"/>
                            <a:pt x="510064" y="115729"/>
                          </a:cubicBezTo>
                          <a:cubicBezTo>
                            <a:pt x="522922" y="120015"/>
                            <a:pt x="535781" y="128588"/>
                            <a:pt x="548640" y="132874"/>
                          </a:cubicBezTo>
                          <a:cubicBezTo>
                            <a:pt x="612934" y="167164"/>
                            <a:pt x="642938" y="218599"/>
                            <a:pt x="642938" y="265747"/>
                          </a:cubicBezTo>
                          <a:lnTo>
                            <a:pt x="642938" y="192881"/>
                          </a:lnTo>
                          <a:cubicBezTo>
                            <a:pt x="642938" y="81439"/>
                            <a:pt x="501491" y="12859"/>
                            <a:pt x="351472" y="0"/>
                          </a:cubicBezTo>
                          <a:cubicBezTo>
                            <a:pt x="180023" y="0"/>
                            <a:pt x="0" y="60008"/>
                            <a:pt x="0" y="197168"/>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2" name="Freeform: Shape 221">
                      <a:extLst>
                        <a:ext uri="{FF2B5EF4-FFF2-40B4-BE49-F238E27FC236}">
                          <a16:creationId xmlns:a16="http://schemas.microsoft.com/office/drawing/2014/main" id="{158D996E-AAB0-317C-5E4C-BD8EEE67D046}"/>
                        </a:ext>
                      </a:extLst>
                    </p:cNvPr>
                    <p:cNvSpPr/>
                    <p:nvPr/>
                  </p:nvSpPr>
                  <p:spPr>
                    <a:xfrm>
                      <a:off x="9002196" y="10986729"/>
                      <a:ext cx="636508" cy="370760"/>
                    </a:xfrm>
                    <a:custGeom>
                      <a:avLst/>
                      <a:gdLst>
                        <a:gd name="connsiteX0" fmla="*/ 543282 w 636508"/>
                        <a:gd name="connsiteY0" fmla="*/ 54650 h 370760"/>
                        <a:gd name="connsiteX1" fmla="*/ 543282 w 636508"/>
                        <a:gd name="connsiteY1" fmla="*/ 316111 h 370760"/>
                        <a:gd name="connsiteX2" fmla="*/ 93226 w 636508"/>
                        <a:gd name="connsiteY2" fmla="*/ 316111 h 370760"/>
                        <a:gd name="connsiteX3" fmla="*/ 93226 w 636508"/>
                        <a:gd name="connsiteY3" fmla="*/ 54650 h 370760"/>
                        <a:gd name="connsiteX4" fmla="*/ 543282 w 636508"/>
                        <a:gd name="connsiteY4" fmla="*/ 54650 h 37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508" h="370760">
                          <a:moveTo>
                            <a:pt x="543282" y="54650"/>
                          </a:moveTo>
                          <a:cubicBezTo>
                            <a:pt x="667583" y="127516"/>
                            <a:pt x="667583" y="243245"/>
                            <a:pt x="543282" y="316111"/>
                          </a:cubicBezTo>
                          <a:cubicBezTo>
                            <a:pt x="418981" y="388977"/>
                            <a:pt x="217527" y="388977"/>
                            <a:pt x="93226" y="316111"/>
                          </a:cubicBezTo>
                          <a:cubicBezTo>
                            <a:pt x="-31075" y="243245"/>
                            <a:pt x="-31075" y="127516"/>
                            <a:pt x="93226" y="54650"/>
                          </a:cubicBezTo>
                          <a:cubicBezTo>
                            <a:pt x="217527" y="-18217"/>
                            <a:pt x="418981" y="-18217"/>
                            <a:pt x="543282" y="5465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3" name="Freeform: Shape 222">
                      <a:extLst>
                        <a:ext uri="{FF2B5EF4-FFF2-40B4-BE49-F238E27FC236}">
                          <a16:creationId xmlns:a16="http://schemas.microsoft.com/office/drawing/2014/main" id="{EAF30833-EF18-5D5E-EF2A-F4CA57FD3C0A}"/>
                        </a:ext>
                      </a:extLst>
                    </p:cNvPr>
                    <p:cNvSpPr/>
                    <p:nvPr/>
                  </p:nvSpPr>
                  <p:spPr>
                    <a:xfrm>
                      <a:off x="9412604" y="11191398"/>
                      <a:ext cx="274320" cy="227170"/>
                    </a:xfrm>
                    <a:custGeom>
                      <a:avLst/>
                      <a:gdLst>
                        <a:gd name="connsiteX0" fmla="*/ 0 w 274320"/>
                        <a:gd name="connsiteY0" fmla="*/ 154305 h 227170"/>
                        <a:gd name="connsiteX1" fmla="*/ 0 w 274320"/>
                        <a:gd name="connsiteY1" fmla="*/ 227171 h 227170"/>
                        <a:gd name="connsiteX2" fmla="*/ 102870 w 274320"/>
                        <a:gd name="connsiteY2" fmla="*/ 201454 h 227170"/>
                        <a:gd name="connsiteX3" fmla="*/ 102870 w 274320"/>
                        <a:gd name="connsiteY3" fmla="*/ 128588 h 227170"/>
                        <a:gd name="connsiteX4" fmla="*/ 0 w 274320"/>
                        <a:gd name="connsiteY4" fmla="*/ 154305 h 227170"/>
                        <a:gd name="connsiteX5" fmla="*/ 0 w 274320"/>
                        <a:gd name="connsiteY5" fmla="*/ 154305 h 227170"/>
                        <a:gd name="connsiteX6" fmla="*/ 270034 w 274320"/>
                        <a:gd name="connsiteY6" fmla="*/ 68580 h 227170"/>
                        <a:gd name="connsiteX7" fmla="*/ 274320 w 274320"/>
                        <a:gd name="connsiteY7" fmla="*/ 34289 h 227170"/>
                        <a:gd name="connsiteX8" fmla="*/ 270034 w 274320"/>
                        <a:gd name="connsiteY8" fmla="*/ 0 h 227170"/>
                        <a:gd name="connsiteX9" fmla="*/ 227171 w 274320"/>
                        <a:gd name="connsiteY9" fmla="*/ 60007 h 227170"/>
                        <a:gd name="connsiteX10" fmla="*/ 227171 w 274320"/>
                        <a:gd name="connsiteY10" fmla="*/ 132873 h 227170"/>
                        <a:gd name="connsiteX11" fmla="*/ 235744 w 274320"/>
                        <a:gd name="connsiteY11" fmla="*/ 124301 h 227170"/>
                        <a:gd name="connsiteX12" fmla="*/ 270034 w 274320"/>
                        <a:gd name="connsiteY12" fmla="*/ 68580 h 2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320" h="227170">
                          <a:moveTo>
                            <a:pt x="0" y="154305"/>
                          </a:moveTo>
                          <a:lnTo>
                            <a:pt x="0" y="227171"/>
                          </a:lnTo>
                          <a:cubicBezTo>
                            <a:pt x="34290" y="222885"/>
                            <a:pt x="68580" y="214313"/>
                            <a:pt x="102870" y="201454"/>
                          </a:cubicBezTo>
                          <a:lnTo>
                            <a:pt x="102870" y="128588"/>
                          </a:lnTo>
                          <a:cubicBezTo>
                            <a:pt x="68580" y="141446"/>
                            <a:pt x="34290" y="150019"/>
                            <a:pt x="0" y="154305"/>
                          </a:cubicBezTo>
                          <a:lnTo>
                            <a:pt x="0" y="154305"/>
                          </a:lnTo>
                          <a:close/>
                          <a:moveTo>
                            <a:pt x="270034" y="68580"/>
                          </a:moveTo>
                          <a:lnTo>
                            <a:pt x="274320" y="34289"/>
                          </a:lnTo>
                          <a:lnTo>
                            <a:pt x="270034" y="0"/>
                          </a:lnTo>
                          <a:cubicBezTo>
                            <a:pt x="261461" y="21431"/>
                            <a:pt x="244316" y="42863"/>
                            <a:pt x="227171" y="60007"/>
                          </a:cubicBezTo>
                          <a:lnTo>
                            <a:pt x="227171" y="132873"/>
                          </a:lnTo>
                          <a:cubicBezTo>
                            <a:pt x="231458" y="128588"/>
                            <a:pt x="231458" y="128588"/>
                            <a:pt x="235744" y="124301"/>
                          </a:cubicBezTo>
                          <a:cubicBezTo>
                            <a:pt x="252889" y="102870"/>
                            <a:pt x="261461" y="85725"/>
                            <a:pt x="270034" y="6858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4" name="Freeform: Shape 223">
                      <a:extLst>
                        <a:ext uri="{FF2B5EF4-FFF2-40B4-BE49-F238E27FC236}">
                          <a16:creationId xmlns:a16="http://schemas.microsoft.com/office/drawing/2014/main" id="{DA290AF0-B30C-7DCE-00A6-5EE2FC30FE6F}"/>
                        </a:ext>
                      </a:extLst>
                    </p:cNvPr>
                    <p:cNvSpPr/>
                    <p:nvPr/>
                  </p:nvSpPr>
                  <p:spPr>
                    <a:xfrm>
                      <a:off x="9639776" y="11007089"/>
                      <a:ext cx="34289" cy="90010"/>
                    </a:xfrm>
                    <a:custGeom>
                      <a:avLst/>
                      <a:gdLst>
                        <a:gd name="connsiteX0" fmla="*/ 34290 w 34289"/>
                        <a:gd name="connsiteY0" fmla="*/ 0 h 90010"/>
                        <a:gd name="connsiteX1" fmla="*/ 34290 w 34289"/>
                        <a:gd name="connsiteY1" fmla="*/ 68580 h 90010"/>
                        <a:gd name="connsiteX2" fmla="*/ 0 w 34289"/>
                        <a:gd name="connsiteY2" fmla="*/ 90011 h 90010"/>
                        <a:gd name="connsiteX3" fmla="*/ 0 w 34289"/>
                        <a:gd name="connsiteY3" fmla="*/ 17145 h 90010"/>
                      </a:gdLst>
                      <a:ahLst/>
                      <a:cxnLst>
                        <a:cxn ang="0">
                          <a:pos x="connsiteX0" y="connsiteY0"/>
                        </a:cxn>
                        <a:cxn ang="0">
                          <a:pos x="connsiteX1" y="connsiteY1"/>
                        </a:cxn>
                        <a:cxn ang="0">
                          <a:pos x="connsiteX2" y="connsiteY2"/>
                        </a:cxn>
                        <a:cxn ang="0">
                          <a:pos x="connsiteX3" y="connsiteY3"/>
                        </a:cxn>
                      </a:cxnLst>
                      <a:rect l="l" t="t" r="r" b="b"/>
                      <a:pathLst>
                        <a:path w="34289" h="90010">
                          <a:moveTo>
                            <a:pt x="34290" y="0"/>
                          </a:moveTo>
                          <a:lnTo>
                            <a:pt x="34290" y="68580"/>
                          </a:lnTo>
                          <a:lnTo>
                            <a:pt x="0" y="90011"/>
                          </a:lnTo>
                          <a:lnTo>
                            <a:pt x="0" y="1714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5" name="Freeform: Shape 224">
                      <a:extLst>
                        <a:ext uri="{FF2B5EF4-FFF2-40B4-BE49-F238E27FC236}">
                          <a16:creationId xmlns:a16="http://schemas.microsoft.com/office/drawing/2014/main" id="{2E6CFBFC-B3F9-BAF4-2F1D-5D722F8518E3}"/>
                        </a:ext>
                      </a:extLst>
                    </p:cNvPr>
                    <p:cNvSpPr/>
                    <p:nvPr/>
                  </p:nvSpPr>
                  <p:spPr>
                    <a:xfrm>
                      <a:off x="8962548" y="11002803"/>
                      <a:ext cx="270033" cy="415766"/>
                    </a:xfrm>
                    <a:custGeom>
                      <a:avLst/>
                      <a:gdLst>
                        <a:gd name="connsiteX0" fmla="*/ 38576 w 270033"/>
                        <a:gd name="connsiteY0" fmla="*/ 21431 h 415766"/>
                        <a:gd name="connsiteX1" fmla="*/ 38576 w 270033"/>
                        <a:gd name="connsiteY1" fmla="*/ 94297 h 415766"/>
                        <a:gd name="connsiteX2" fmla="*/ 4286 w 270033"/>
                        <a:gd name="connsiteY2" fmla="*/ 72866 h 415766"/>
                        <a:gd name="connsiteX3" fmla="*/ 4286 w 270033"/>
                        <a:gd name="connsiteY3" fmla="*/ 0 h 415766"/>
                        <a:gd name="connsiteX4" fmla="*/ 38576 w 270033"/>
                        <a:gd name="connsiteY4" fmla="*/ 21431 h 415766"/>
                        <a:gd name="connsiteX5" fmla="*/ 38576 w 270033"/>
                        <a:gd name="connsiteY5" fmla="*/ 21431 h 415766"/>
                        <a:gd name="connsiteX6" fmla="*/ 270034 w 270033"/>
                        <a:gd name="connsiteY6" fmla="*/ 415766 h 415766"/>
                        <a:gd name="connsiteX7" fmla="*/ 270034 w 270033"/>
                        <a:gd name="connsiteY7" fmla="*/ 415766 h 415766"/>
                        <a:gd name="connsiteX8" fmla="*/ 270034 w 270033"/>
                        <a:gd name="connsiteY8" fmla="*/ 342900 h 415766"/>
                        <a:gd name="connsiteX9" fmla="*/ 167164 w 270033"/>
                        <a:gd name="connsiteY9" fmla="*/ 317183 h 415766"/>
                        <a:gd name="connsiteX10" fmla="*/ 167164 w 270033"/>
                        <a:gd name="connsiteY10" fmla="*/ 317183 h 415766"/>
                        <a:gd name="connsiteX11" fmla="*/ 167164 w 270033"/>
                        <a:gd name="connsiteY11" fmla="*/ 390049 h 415766"/>
                        <a:gd name="connsiteX12" fmla="*/ 270034 w 270033"/>
                        <a:gd name="connsiteY12" fmla="*/ 415766 h 415766"/>
                        <a:gd name="connsiteX13" fmla="*/ 270034 w 270033"/>
                        <a:gd name="connsiteY13" fmla="*/ 415766 h 415766"/>
                        <a:gd name="connsiteX14" fmla="*/ 0 w 270033"/>
                        <a:gd name="connsiteY14" fmla="*/ 184309 h 415766"/>
                        <a:gd name="connsiteX15" fmla="*/ 0 w 270033"/>
                        <a:gd name="connsiteY15" fmla="*/ 257175 h 415766"/>
                        <a:gd name="connsiteX16" fmla="*/ 42863 w 270033"/>
                        <a:gd name="connsiteY16" fmla="*/ 317183 h 415766"/>
                        <a:gd name="connsiteX17" fmla="*/ 42863 w 270033"/>
                        <a:gd name="connsiteY17" fmla="*/ 244316 h 415766"/>
                        <a:gd name="connsiteX18" fmla="*/ 0 w 270033"/>
                        <a:gd name="connsiteY18" fmla="*/ 184309 h 41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0033" h="415766">
                          <a:moveTo>
                            <a:pt x="38576" y="21431"/>
                          </a:moveTo>
                          <a:lnTo>
                            <a:pt x="38576" y="94297"/>
                          </a:lnTo>
                          <a:lnTo>
                            <a:pt x="4286" y="72866"/>
                          </a:lnTo>
                          <a:lnTo>
                            <a:pt x="4286" y="0"/>
                          </a:lnTo>
                          <a:lnTo>
                            <a:pt x="38576" y="21431"/>
                          </a:lnTo>
                          <a:lnTo>
                            <a:pt x="38576" y="21431"/>
                          </a:lnTo>
                          <a:close/>
                          <a:moveTo>
                            <a:pt x="270034" y="415766"/>
                          </a:moveTo>
                          <a:lnTo>
                            <a:pt x="270034" y="415766"/>
                          </a:lnTo>
                          <a:lnTo>
                            <a:pt x="270034" y="342900"/>
                          </a:lnTo>
                          <a:cubicBezTo>
                            <a:pt x="235744" y="338614"/>
                            <a:pt x="201454" y="330041"/>
                            <a:pt x="167164" y="317183"/>
                          </a:cubicBezTo>
                          <a:lnTo>
                            <a:pt x="167164" y="317183"/>
                          </a:lnTo>
                          <a:lnTo>
                            <a:pt x="167164" y="390049"/>
                          </a:lnTo>
                          <a:cubicBezTo>
                            <a:pt x="201454" y="402908"/>
                            <a:pt x="235744" y="411480"/>
                            <a:pt x="270034" y="415766"/>
                          </a:cubicBezTo>
                          <a:lnTo>
                            <a:pt x="270034" y="415766"/>
                          </a:lnTo>
                          <a:close/>
                          <a:moveTo>
                            <a:pt x="0" y="184309"/>
                          </a:moveTo>
                          <a:lnTo>
                            <a:pt x="0" y="257175"/>
                          </a:lnTo>
                          <a:cubicBezTo>
                            <a:pt x="8573" y="278606"/>
                            <a:pt x="21431" y="295752"/>
                            <a:pt x="42863" y="317183"/>
                          </a:cubicBezTo>
                          <a:lnTo>
                            <a:pt x="42863" y="244316"/>
                          </a:lnTo>
                          <a:cubicBezTo>
                            <a:pt x="21431" y="227171"/>
                            <a:pt x="8573" y="205740"/>
                            <a:pt x="0" y="184309"/>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6" name="Freeform: Shape 225">
                      <a:extLst>
                        <a:ext uri="{FF2B5EF4-FFF2-40B4-BE49-F238E27FC236}">
                          <a16:creationId xmlns:a16="http://schemas.microsoft.com/office/drawing/2014/main" id="{33E4AB51-F6B1-A998-FD4D-18200D7186F3}"/>
                        </a:ext>
                      </a:extLst>
                    </p:cNvPr>
                    <p:cNvSpPr/>
                    <p:nvPr/>
                  </p:nvSpPr>
                  <p:spPr>
                    <a:xfrm>
                      <a:off x="9682638" y="11187112"/>
                      <a:ext cx="47148" cy="72866"/>
                    </a:xfrm>
                    <a:custGeom>
                      <a:avLst/>
                      <a:gdLst>
                        <a:gd name="connsiteX0" fmla="*/ 47149 w 47148"/>
                        <a:gd name="connsiteY0" fmla="*/ 0 h 72866"/>
                        <a:gd name="connsiteX1" fmla="*/ 47149 w 47148"/>
                        <a:gd name="connsiteY1" fmla="*/ 72866 h 72866"/>
                        <a:gd name="connsiteX2" fmla="*/ 0 w 47148"/>
                        <a:gd name="connsiteY2" fmla="*/ 72866 h 72866"/>
                        <a:gd name="connsiteX3" fmla="*/ 0 w 47148"/>
                        <a:gd name="connsiteY3" fmla="*/ 0 h 72866"/>
                      </a:gdLst>
                      <a:ahLst/>
                      <a:cxnLst>
                        <a:cxn ang="0">
                          <a:pos x="connsiteX0" y="connsiteY0"/>
                        </a:cxn>
                        <a:cxn ang="0">
                          <a:pos x="connsiteX1" y="connsiteY1"/>
                        </a:cxn>
                        <a:cxn ang="0">
                          <a:pos x="connsiteX2" y="connsiteY2"/>
                        </a:cxn>
                        <a:cxn ang="0">
                          <a:pos x="connsiteX3" y="connsiteY3"/>
                        </a:cxn>
                      </a:cxnLst>
                      <a:rect l="l" t="t" r="r" b="b"/>
                      <a:pathLst>
                        <a:path w="47148" h="72866">
                          <a:moveTo>
                            <a:pt x="47149" y="0"/>
                          </a:moveTo>
                          <a:lnTo>
                            <a:pt x="47149" y="72866"/>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7" name="Freeform: Shape 226">
                      <a:extLst>
                        <a:ext uri="{FF2B5EF4-FFF2-40B4-BE49-F238E27FC236}">
                          <a16:creationId xmlns:a16="http://schemas.microsoft.com/office/drawing/2014/main" id="{8BCBAE2B-71B3-4767-3DF1-14C999F1575A}"/>
                        </a:ext>
                      </a:extLst>
                    </p:cNvPr>
                    <p:cNvSpPr/>
                    <p:nvPr/>
                  </p:nvSpPr>
                  <p:spPr>
                    <a:xfrm>
                      <a:off x="8911113" y="11187112"/>
                      <a:ext cx="51434" cy="72866"/>
                    </a:xfrm>
                    <a:custGeom>
                      <a:avLst/>
                      <a:gdLst>
                        <a:gd name="connsiteX0" fmla="*/ 51435 w 51434"/>
                        <a:gd name="connsiteY0" fmla="*/ 0 h 72866"/>
                        <a:gd name="connsiteX1" fmla="*/ 51435 w 51434"/>
                        <a:gd name="connsiteY1" fmla="*/ 72866 h 72866"/>
                        <a:gd name="connsiteX2" fmla="*/ 0 w 51434"/>
                        <a:gd name="connsiteY2" fmla="*/ 72866 h 72866"/>
                        <a:gd name="connsiteX3" fmla="*/ 0 w 51434"/>
                        <a:gd name="connsiteY3" fmla="*/ 0 h 72866"/>
                      </a:gdLst>
                      <a:ahLst/>
                      <a:cxnLst>
                        <a:cxn ang="0">
                          <a:pos x="connsiteX0" y="connsiteY0"/>
                        </a:cxn>
                        <a:cxn ang="0">
                          <a:pos x="connsiteX1" y="connsiteY1"/>
                        </a:cxn>
                        <a:cxn ang="0">
                          <a:pos x="connsiteX2" y="connsiteY2"/>
                        </a:cxn>
                        <a:cxn ang="0">
                          <a:pos x="connsiteX3" y="connsiteY3"/>
                        </a:cxn>
                      </a:cxnLst>
                      <a:rect l="l" t="t" r="r" b="b"/>
                      <a:pathLst>
                        <a:path w="51434" h="72866">
                          <a:moveTo>
                            <a:pt x="51435" y="0"/>
                          </a:moveTo>
                          <a:lnTo>
                            <a:pt x="51435" y="72866"/>
                          </a:lnTo>
                          <a:lnTo>
                            <a:pt x="0" y="72866"/>
                          </a:lnTo>
                          <a:lnTo>
                            <a:pt x="0"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8" name="Freeform: Shape 227">
                      <a:extLst>
                        <a:ext uri="{FF2B5EF4-FFF2-40B4-BE49-F238E27FC236}">
                          <a16:creationId xmlns:a16="http://schemas.microsoft.com/office/drawing/2014/main" id="{F0E4368F-9EA5-F8D5-3B6B-46A5199F6096}"/>
                        </a:ext>
                      </a:extLst>
                    </p:cNvPr>
                    <p:cNvSpPr/>
                    <p:nvPr/>
                  </p:nvSpPr>
                  <p:spPr>
                    <a:xfrm>
                      <a:off x="9515474" y="11319986"/>
                      <a:ext cx="34290" cy="94297"/>
                    </a:xfrm>
                    <a:custGeom>
                      <a:avLst/>
                      <a:gdLst>
                        <a:gd name="connsiteX0" fmla="*/ 34290 w 34290"/>
                        <a:gd name="connsiteY0" fmla="*/ 21431 h 94297"/>
                        <a:gd name="connsiteX1" fmla="*/ 34290 w 34290"/>
                        <a:gd name="connsiteY1" fmla="*/ 94297 h 94297"/>
                        <a:gd name="connsiteX2" fmla="*/ 0 w 34290"/>
                        <a:gd name="connsiteY2" fmla="*/ 72866 h 94297"/>
                        <a:gd name="connsiteX3" fmla="*/ 0 w 34290"/>
                        <a:gd name="connsiteY3" fmla="*/ 0 h 94297"/>
                      </a:gdLst>
                      <a:ahLst/>
                      <a:cxnLst>
                        <a:cxn ang="0">
                          <a:pos x="connsiteX0" y="connsiteY0"/>
                        </a:cxn>
                        <a:cxn ang="0">
                          <a:pos x="connsiteX1" y="connsiteY1"/>
                        </a:cxn>
                        <a:cxn ang="0">
                          <a:pos x="connsiteX2" y="connsiteY2"/>
                        </a:cxn>
                        <a:cxn ang="0">
                          <a:pos x="connsiteX3" y="connsiteY3"/>
                        </a:cxn>
                      </a:cxnLst>
                      <a:rect l="l" t="t" r="r" b="b"/>
                      <a:pathLst>
                        <a:path w="34290" h="94297">
                          <a:moveTo>
                            <a:pt x="34290" y="21431"/>
                          </a:moveTo>
                          <a:lnTo>
                            <a:pt x="34290" y="94297"/>
                          </a:lnTo>
                          <a:lnTo>
                            <a:pt x="0" y="72866"/>
                          </a:lnTo>
                          <a:lnTo>
                            <a:pt x="0"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9" name="Freeform: Shape 228">
                      <a:extLst>
                        <a:ext uri="{FF2B5EF4-FFF2-40B4-BE49-F238E27FC236}">
                          <a16:creationId xmlns:a16="http://schemas.microsoft.com/office/drawing/2014/main" id="{0EFD98C3-D0A6-A021-3355-70248315CF1A}"/>
                        </a:ext>
                      </a:extLst>
                    </p:cNvPr>
                    <p:cNvSpPr/>
                    <p:nvPr/>
                  </p:nvSpPr>
                  <p:spPr>
                    <a:xfrm>
                      <a:off x="9095422" y="11319986"/>
                      <a:ext cx="34289" cy="94297"/>
                    </a:xfrm>
                    <a:custGeom>
                      <a:avLst/>
                      <a:gdLst>
                        <a:gd name="connsiteX0" fmla="*/ 34290 w 34289"/>
                        <a:gd name="connsiteY0" fmla="*/ 0 h 94297"/>
                        <a:gd name="connsiteX1" fmla="*/ 34290 w 34289"/>
                        <a:gd name="connsiteY1" fmla="*/ 72866 h 94297"/>
                        <a:gd name="connsiteX2" fmla="*/ 0 w 34289"/>
                        <a:gd name="connsiteY2" fmla="*/ 94297 h 94297"/>
                        <a:gd name="connsiteX3" fmla="*/ 0 w 34289"/>
                        <a:gd name="connsiteY3" fmla="*/ 21431 h 94297"/>
                      </a:gdLst>
                      <a:ahLst/>
                      <a:cxnLst>
                        <a:cxn ang="0">
                          <a:pos x="connsiteX0" y="connsiteY0"/>
                        </a:cxn>
                        <a:cxn ang="0">
                          <a:pos x="connsiteX1" y="connsiteY1"/>
                        </a:cxn>
                        <a:cxn ang="0">
                          <a:pos x="connsiteX2" y="connsiteY2"/>
                        </a:cxn>
                        <a:cxn ang="0">
                          <a:pos x="connsiteX3" y="connsiteY3"/>
                        </a:cxn>
                      </a:cxnLst>
                      <a:rect l="l" t="t" r="r" b="b"/>
                      <a:pathLst>
                        <a:path w="34289" h="94297">
                          <a:moveTo>
                            <a:pt x="34290" y="0"/>
                          </a:moveTo>
                          <a:lnTo>
                            <a:pt x="34290" y="72866"/>
                          </a:lnTo>
                          <a:lnTo>
                            <a:pt x="0" y="94297"/>
                          </a:lnTo>
                          <a:lnTo>
                            <a:pt x="0" y="21431"/>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0" name="Freeform: Shape 229">
                      <a:extLst>
                        <a:ext uri="{FF2B5EF4-FFF2-40B4-BE49-F238E27FC236}">
                          <a16:creationId xmlns:a16="http://schemas.microsoft.com/office/drawing/2014/main" id="{22B3A180-7707-7E2B-CE02-5C0EE40A7A29}"/>
                        </a:ext>
                      </a:extLst>
                    </p:cNvPr>
                    <p:cNvSpPr/>
                    <p:nvPr/>
                  </p:nvSpPr>
                  <p:spPr>
                    <a:xfrm>
                      <a:off x="8902541" y="11135677"/>
                      <a:ext cx="192881" cy="278606"/>
                    </a:xfrm>
                    <a:custGeom>
                      <a:avLst/>
                      <a:gdLst>
                        <a:gd name="connsiteX0" fmla="*/ 192881 w 192881"/>
                        <a:gd name="connsiteY0" fmla="*/ 205740 h 278606"/>
                        <a:gd name="connsiteX1" fmla="*/ 64294 w 192881"/>
                        <a:gd name="connsiteY1" fmla="*/ 132873 h 278606"/>
                        <a:gd name="connsiteX2" fmla="*/ 64294 w 192881"/>
                        <a:gd name="connsiteY2" fmla="*/ 205740 h 278606"/>
                        <a:gd name="connsiteX3" fmla="*/ 192881 w 192881"/>
                        <a:gd name="connsiteY3" fmla="*/ 278606 h 278606"/>
                        <a:gd name="connsiteX4" fmla="*/ 192881 w 192881"/>
                        <a:gd name="connsiteY4" fmla="*/ 278606 h 278606"/>
                        <a:gd name="connsiteX5" fmla="*/ 192881 w 192881"/>
                        <a:gd name="connsiteY5" fmla="*/ 205740 h 278606"/>
                        <a:gd name="connsiteX6" fmla="*/ 192881 w 192881"/>
                        <a:gd name="connsiteY6" fmla="*/ 205740 h 278606"/>
                        <a:gd name="connsiteX7" fmla="*/ 0 w 192881"/>
                        <a:gd name="connsiteY7" fmla="*/ 0 h 278606"/>
                        <a:gd name="connsiteX8" fmla="*/ 0 w 192881"/>
                        <a:gd name="connsiteY8" fmla="*/ 72866 h 278606"/>
                        <a:gd name="connsiteX9" fmla="*/ 8573 w 192881"/>
                        <a:gd name="connsiteY9" fmla="*/ 124301 h 278606"/>
                        <a:gd name="connsiteX10" fmla="*/ 8573 w 192881"/>
                        <a:gd name="connsiteY10" fmla="*/ 51435 h 278606"/>
                        <a:gd name="connsiteX11" fmla="*/ 0 w 192881"/>
                        <a:gd name="connsiteY11" fmla="*/ 0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881" h="278606">
                          <a:moveTo>
                            <a:pt x="192881" y="205740"/>
                          </a:moveTo>
                          <a:cubicBezTo>
                            <a:pt x="145732" y="188595"/>
                            <a:pt x="102870" y="162878"/>
                            <a:pt x="64294" y="132873"/>
                          </a:cubicBezTo>
                          <a:lnTo>
                            <a:pt x="64294" y="205740"/>
                          </a:lnTo>
                          <a:cubicBezTo>
                            <a:pt x="98584" y="235744"/>
                            <a:pt x="145732" y="261461"/>
                            <a:pt x="192881" y="278606"/>
                          </a:cubicBezTo>
                          <a:lnTo>
                            <a:pt x="192881" y="278606"/>
                          </a:lnTo>
                          <a:lnTo>
                            <a:pt x="192881" y="205740"/>
                          </a:lnTo>
                          <a:lnTo>
                            <a:pt x="192881" y="205740"/>
                          </a:lnTo>
                          <a:close/>
                          <a:moveTo>
                            <a:pt x="0" y="0"/>
                          </a:moveTo>
                          <a:lnTo>
                            <a:pt x="0" y="72866"/>
                          </a:lnTo>
                          <a:cubicBezTo>
                            <a:pt x="0" y="90011"/>
                            <a:pt x="4286" y="107156"/>
                            <a:pt x="8573" y="124301"/>
                          </a:cubicBezTo>
                          <a:lnTo>
                            <a:pt x="8573" y="51435"/>
                          </a:lnTo>
                          <a:cubicBezTo>
                            <a:pt x="4286" y="34290"/>
                            <a:pt x="0" y="17145"/>
                            <a:pt x="0"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1" name="Freeform: Shape 230">
                      <a:extLst>
                        <a:ext uri="{FF2B5EF4-FFF2-40B4-BE49-F238E27FC236}">
                          <a16:creationId xmlns:a16="http://schemas.microsoft.com/office/drawing/2014/main" id="{4E3CF2BC-224A-12E1-EC71-95BF44E30DDD}"/>
                        </a:ext>
                      </a:extLst>
                    </p:cNvPr>
                    <p:cNvSpPr/>
                    <p:nvPr/>
                  </p:nvSpPr>
                  <p:spPr>
                    <a:xfrm>
                      <a:off x="8905755" y="10884931"/>
                      <a:ext cx="833675" cy="501491"/>
                    </a:xfrm>
                    <a:custGeom>
                      <a:avLst/>
                      <a:gdLst>
                        <a:gd name="connsiteX0" fmla="*/ 644009 w 833675"/>
                        <a:gd name="connsiteY0" fmla="*/ 383619 h 501491"/>
                        <a:gd name="connsiteX1" fmla="*/ 193953 w 833675"/>
                        <a:gd name="connsiteY1" fmla="*/ 383619 h 501491"/>
                        <a:gd name="connsiteX2" fmla="*/ 193953 w 833675"/>
                        <a:gd name="connsiteY2" fmla="*/ 122158 h 501491"/>
                        <a:gd name="connsiteX3" fmla="*/ 644009 w 833675"/>
                        <a:gd name="connsiteY3" fmla="*/ 122158 h 501491"/>
                        <a:gd name="connsiteX4" fmla="*/ 644009 w 833675"/>
                        <a:gd name="connsiteY4" fmla="*/ 383619 h 501491"/>
                        <a:gd name="connsiteX5" fmla="*/ 644009 w 833675"/>
                        <a:gd name="connsiteY5" fmla="*/ 383619 h 501491"/>
                        <a:gd name="connsiteX6" fmla="*/ 824032 w 833675"/>
                        <a:gd name="connsiteY6" fmla="*/ 199311 h 501491"/>
                        <a:gd name="connsiteX7" fmla="*/ 776883 w 833675"/>
                        <a:gd name="connsiteY7" fmla="*/ 199311 h 501491"/>
                        <a:gd name="connsiteX8" fmla="*/ 734020 w 833675"/>
                        <a:gd name="connsiteY8" fmla="*/ 139303 h 501491"/>
                        <a:gd name="connsiteX9" fmla="*/ 768310 w 833675"/>
                        <a:gd name="connsiteY9" fmla="*/ 117872 h 501491"/>
                        <a:gd name="connsiteX10" fmla="*/ 712589 w 833675"/>
                        <a:gd name="connsiteY10" fmla="*/ 75009 h 501491"/>
                        <a:gd name="connsiteX11" fmla="*/ 644009 w 833675"/>
                        <a:gd name="connsiteY11" fmla="*/ 40719 h 501491"/>
                        <a:gd name="connsiteX12" fmla="*/ 609719 w 833675"/>
                        <a:gd name="connsiteY12" fmla="*/ 62150 h 501491"/>
                        <a:gd name="connsiteX13" fmla="*/ 506849 w 833675"/>
                        <a:gd name="connsiteY13" fmla="*/ 36433 h 501491"/>
                        <a:gd name="connsiteX14" fmla="*/ 506849 w 833675"/>
                        <a:gd name="connsiteY14" fmla="*/ 6430 h 501491"/>
                        <a:gd name="connsiteX15" fmla="*/ 326827 w 833675"/>
                        <a:gd name="connsiteY15" fmla="*/ 6430 h 501491"/>
                        <a:gd name="connsiteX16" fmla="*/ 326827 w 833675"/>
                        <a:gd name="connsiteY16" fmla="*/ 36433 h 501491"/>
                        <a:gd name="connsiteX17" fmla="*/ 223957 w 833675"/>
                        <a:gd name="connsiteY17" fmla="*/ 62150 h 501491"/>
                        <a:gd name="connsiteX18" fmla="*/ 189667 w 833675"/>
                        <a:gd name="connsiteY18" fmla="*/ 40719 h 501491"/>
                        <a:gd name="connsiteX19" fmla="*/ 121086 w 833675"/>
                        <a:gd name="connsiteY19" fmla="*/ 75009 h 501491"/>
                        <a:gd name="connsiteX20" fmla="*/ 65365 w 833675"/>
                        <a:gd name="connsiteY20" fmla="*/ 117872 h 501491"/>
                        <a:gd name="connsiteX21" fmla="*/ 99655 w 833675"/>
                        <a:gd name="connsiteY21" fmla="*/ 139303 h 501491"/>
                        <a:gd name="connsiteX22" fmla="*/ 56793 w 833675"/>
                        <a:gd name="connsiteY22" fmla="*/ 199311 h 501491"/>
                        <a:gd name="connsiteX23" fmla="*/ 9644 w 833675"/>
                        <a:gd name="connsiteY23" fmla="*/ 199311 h 501491"/>
                        <a:gd name="connsiteX24" fmla="*/ 9644 w 833675"/>
                        <a:gd name="connsiteY24" fmla="*/ 302181 h 501491"/>
                        <a:gd name="connsiteX25" fmla="*/ 56793 w 833675"/>
                        <a:gd name="connsiteY25" fmla="*/ 302181 h 501491"/>
                        <a:gd name="connsiteX26" fmla="*/ 99655 w 833675"/>
                        <a:gd name="connsiteY26" fmla="*/ 362188 h 501491"/>
                        <a:gd name="connsiteX27" fmla="*/ 65365 w 833675"/>
                        <a:gd name="connsiteY27" fmla="*/ 383619 h 501491"/>
                        <a:gd name="connsiteX28" fmla="*/ 121086 w 833675"/>
                        <a:gd name="connsiteY28" fmla="*/ 426482 h 501491"/>
                        <a:gd name="connsiteX29" fmla="*/ 189667 w 833675"/>
                        <a:gd name="connsiteY29" fmla="*/ 460772 h 501491"/>
                        <a:gd name="connsiteX30" fmla="*/ 223957 w 833675"/>
                        <a:gd name="connsiteY30" fmla="*/ 439341 h 501491"/>
                        <a:gd name="connsiteX31" fmla="*/ 326827 w 833675"/>
                        <a:gd name="connsiteY31" fmla="*/ 465058 h 501491"/>
                        <a:gd name="connsiteX32" fmla="*/ 326827 w 833675"/>
                        <a:gd name="connsiteY32" fmla="*/ 495062 h 501491"/>
                        <a:gd name="connsiteX33" fmla="*/ 506849 w 833675"/>
                        <a:gd name="connsiteY33" fmla="*/ 495062 h 501491"/>
                        <a:gd name="connsiteX34" fmla="*/ 506849 w 833675"/>
                        <a:gd name="connsiteY34" fmla="*/ 465058 h 501491"/>
                        <a:gd name="connsiteX35" fmla="*/ 609719 w 833675"/>
                        <a:gd name="connsiteY35" fmla="*/ 439341 h 501491"/>
                        <a:gd name="connsiteX36" fmla="*/ 644009 w 833675"/>
                        <a:gd name="connsiteY36" fmla="*/ 460772 h 501491"/>
                        <a:gd name="connsiteX37" fmla="*/ 712589 w 833675"/>
                        <a:gd name="connsiteY37" fmla="*/ 426482 h 501491"/>
                        <a:gd name="connsiteX38" fmla="*/ 768310 w 833675"/>
                        <a:gd name="connsiteY38" fmla="*/ 383619 h 501491"/>
                        <a:gd name="connsiteX39" fmla="*/ 734020 w 833675"/>
                        <a:gd name="connsiteY39" fmla="*/ 362188 h 501491"/>
                        <a:gd name="connsiteX40" fmla="*/ 776883 w 833675"/>
                        <a:gd name="connsiteY40" fmla="*/ 302181 h 501491"/>
                        <a:gd name="connsiteX41" fmla="*/ 824032 w 833675"/>
                        <a:gd name="connsiteY41" fmla="*/ 302181 h 501491"/>
                        <a:gd name="connsiteX42" fmla="*/ 824032 w 833675"/>
                        <a:gd name="connsiteY42" fmla="*/ 199311 h 50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33675" h="501491">
                          <a:moveTo>
                            <a:pt x="644009" y="383619"/>
                          </a:moveTo>
                          <a:cubicBezTo>
                            <a:pt x="519708" y="456486"/>
                            <a:pt x="318254" y="456486"/>
                            <a:pt x="193953" y="383619"/>
                          </a:cubicBezTo>
                          <a:cubicBezTo>
                            <a:pt x="69652" y="310753"/>
                            <a:pt x="69652" y="195025"/>
                            <a:pt x="193953" y="122158"/>
                          </a:cubicBezTo>
                          <a:cubicBezTo>
                            <a:pt x="318254" y="49292"/>
                            <a:pt x="519708" y="49292"/>
                            <a:pt x="644009" y="122158"/>
                          </a:cubicBezTo>
                          <a:cubicBezTo>
                            <a:pt x="768310" y="195025"/>
                            <a:pt x="768310" y="310753"/>
                            <a:pt x="644009" y="383619"/>
                          </a:cubicBezTo>
                          <a:lnTo>
                            <a:pt x="644009" y="383619"/>
                          </a:lnTo>
                          <a:close/>
                          <a:moveTo>
                            <a:pt x="824032" y="199311"/>
                          </a:moveTo>
                          <a:lnTo>
                            <a:pt x="776883" y="199311"/>
                          </a:lnTo>
                          <a:cubicBezTo>
                            <a:pt x="768310" y="177880"/>
                            <a:pt x="755452" y="160734"/>
                            <a:pt x="734020" y="139303"/>
                          </a:cubicBezTo>
                          <a:lnTo>
                            <a:pt x="768310" y="117872"/>
                          </a:lnTo>
                          <a:cubicBezTo>
                            <a:pt x="751165" y="105013"/>
                            <a:pt x="734020" y="87868"/>
                            <a:pt x="712589" y="75009"/>
                          </a:cubicBezTo>
                          <a:cubicBezTo>
                            <a:pt x="691158" y="62150"/>
                            <a:pt x="665440" y="49292"/>
                            <a:pt x="644009" y="40719"/>
                          </a:cubicBezTo>
                          <a:lnTo>
                            <a:pt x="609719" y="62150"/>
                          </a:lnTo>
                          <a:cubicBezTo>
                            <a:pt x="575429" y="49292"/>
                            <a:pt x="541139" y="40719"/>
                            <a:pt x="506849" y="36433"/>
                          </a:cubicBezTo>
                          <a:lnTo>
                            <a:pt x="506849" y="6430"/>
                          </a:lnTo>
                          <a:cubicBezTo>
                            <a:pt x="446841" y="-2143"/>
                            <a:pt x="386834" y="-2143"/>
                            <a:pt x="326827" y="6430"/>
                          </a:cubicBezTo>
                          <a:lnTo>
                            <a:pt x="326827" y="36433"/>
                          </a:lnTo>
                          <a:cubicBezTo>
                            <a:pt x="292536" y="40719"/>
                            <a:pt x="258247" y="49292"/>
                            <a:pt x="223957" y="62150"/>
                          </a:cubicBezTo>
                          <a:lnTo>
                            <a:pt x="189667" y="40719"/>
                          </a:lnTo>
                          <a:cubicBezTo>
                            <a:pt x="163949" y="49292"/>
                            <a:pt x="142518" y="62150"/>
                            <a:pt x="121086" y="75009"/>
                          </a:cubicBezTo>
                          <a:cubicBezTo>
                            <a:pt x="99655" y="87868"/>
                            <a:pt x="82510" y="100727"/>
                            <a:pt x="65365" y="117872"/>
                          </a:cubicBezTo>
                          <a:lnTo>
                            <a:pt x="99655" y="139303"/>
                          </a:lnTo>
                          <a:cubicBezTo>
                            <a:pt x="82510" y="156449"/>
                            <a:pt x="65365" y="177880"/>
                            <a:pt x="56793" y="199311"/>
                          </a:cubicBezTo>
                          <a:lnTo>
                            <a:pt x="9644" y="199311"/>
                          </a:lnTo>
                          <a:cubicBezTo>
                            <a:pt x="-3215" y="233601"/>
                            <a:pt x="-3215" y="267891"/>
                            <a:pt x="9644" y="302181"/>
                          </a:cubicBezTo>
                          <a:lnTo>
                            <a:pt x="56793" y="302181"/>
                          </a:lnTo>
                          <a:cubicBezTo>
                            <a:pt x="65365" y="323612"/>
                            <a:pt x="78224" y="340757"/>
                            <a:pt x="99655" y="362188"/>
                          </a:cubicBezTo>
                          <a:lnTo>
                            <a:pt x="65365" y="383619"/>
                          </a:lnTo>
                          <a:cubicBezTo>
                            <a:pt x="82510" y="396478"/>
                            <a:pt x="99655" y="413624"/>
                            <a:pt x="121086" y="426482"/>
                          </a:cubicBezTo>
                          <a:cubicBezTo>
                            <a:pt x="142518" y="439341"/>
                            <a:pt x="168235" y="447913"/>
                            <a:pt x="189667" y="460772"/>
                          </a:cubicBezTo>
                          <a:lnTo>
                            <a:pt x="223957" y="439341"/>
                          </a:lnTo>
                          <a:cubicBezTo>
                            <a:pt x="258247" y="452200"/>
                            <a:pt x="292536" y="460772"/>
                            <a:pt x="326827" y="465058"/>
                          </a:cubicBezTo>
                          <a:lnTo>
                            <a:pt x="326827" y="495062"/>
                          </a:lnTo>
                          <a:cubicBezTo>
                            <a:pt x="386834" y="503634"/>
                            <a:pt x="446841" y="503634"/>
                            <a:pt x="506849" y="495062"/>
                          </a:cubicBezTo>
                          <a:lnTo>
                            <a:pt x="506849" y="465058"/>
                          </a:lnTo>
                          <a:cubicBezTo>
                            <a:pt x="541139" y="460772"/>
                            <a:pt x="575429" y="452200"/>
                            <a:pt x="609719" y="439341"/>
                          </a:cubicBezTo>
                          <a:lnTo>
                            <a:pt x="644009" y="460772"/>
                          </a:lnTo>
                          <a:cubicBezTo>
                            <a:pt x="669727" y="452200"/>
                            <a:pt x="691158" y="439341"/>
                            <a:pt x="712589" y="426482"/>
                          </a:cubicBezTo>
                          <a:cubicBezTo>
                            <a:pt x="734020" y="413624"/>
                            <a:pt x="751165" y="400765"/>
                            <a:pt x="768310" y="383619"/>
                          </a:cubicBezTo>
                          <a:lnTo>
                            <a:pt x="734020" y="362188"/>
                          </a:lnTo>
                          <a:cubicBezTo>
                            <a:pt x="751165" y="345043"/>
                            <a:pt x="768310" y="323612"/>
                            <a:pt x="776883" y="302181"/>
                          </a:cubicBezTo>
                          <a:lnTo>
                            <a:pt x="824032" y="302181"/>
                          </a:lnTo>
                          <a:cubicBezTo>
                            <a:pt x="836890" y="272177"/>
                            <a:pt x="836890" y="233601"/>
                            <a:pt x="824032" y="199311"/>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32" name="Freeform: Shape 231">
                      <a:extLst>
                        <a:ext uri="{FF2B5EF4-FFF2-40B4-BE49-F238E27FC236}">
                          <a16:creationId xmlns:a16="http://schemas.microsoft.com/office/drawing/2014/main" id="{BB8788DC-D3BC-2E27-52AA-71FF07F6650E}"/>
                        </a:ext>
                      </a:extLst>
                    </p:cNvPr>
                    <p:cNvSpPr/>
                    <p:nvPr/>
                  </p:nvSpPr>
                  <p:spPr>
                    <a:xfrm>
                      <a:off x="9232582" y="11135677"/>
                      <a:ext cx="506945" cy="319325"/>
                    </a:xfrm>
                    <a:custGeom>
                      <a:avLst/>
                      <a:gdLst>
                        <a:gd name="connsiteX0" fmla="*/ 497205 w 506945"/>
                        <a:gd name="connsiteY0" fmla="*/ 51435 h 319325"/>
                        <a:gd name="connsiteX1" fmla="*/ 497205 w 506945"/>
                        <a:gd name="connsiteY1" fmla="*/ 124301 h 319325"/>
                        <a:gd name="connsiteX2" fmla="*/ 505777 w 506945"/>
                        <a:gd name="connsiteY2" fmla="*/ 72866 h 319325"/>
                        <a:gd name="connsiteX3" fmla="*/ 505777 w 506945"/>
                        <a:gd name="connsiteY3" fmla="*/ 0 h 319325"/>
                        <a:gd name="connsiteX4" fmla="*/ 497205 w 506945"/>
                        <a:gd name="connsiteY4" fmla="*/ 51435 h 319325"/>
                        <a:gd name="connsiteX5" fmla="*/ 497205 w 506945"/>
                        <a:gd name="connsiteY5" fmla="*/ 51435 h 319325"/>
                        <a:gd name="connsiteX6" fmla="*/ 0 w 506945"/>
                        <a:gd name="connsiteY6" fmla="*/ 240030 h 319325"/>
                        <a:gd name="connsiteX7" fmla="*/ 0 w 506945"/>
                        <a:gd name="connsiteY7" fmla="*/ 312896 h 319325"/>
                        <a:gd name="connsiteX8" fmla="*/ 180022 w 506945"/>
                        <a:gd name="connsiteY8" fmla="*/ 312896 h 319325"/>
                        <a:gd name="connsiteX9" fmla="*/ 180022 w 506945"/>
                        <a:gd name="connsiteY9" fmla="*/ 240030 h 319325"/>
                        <a:gd name="connsiteX10" fmla="*/ 0 w 506945"/>
                        <a:gd name="connsiteY10" fmla="*/ 240030 h 319325"/>
                        <a:gd name="connsiteX11" fmla="*/ 0 w 506945"/>
                        <a:gd name="connsiteY11" fmla="*/ 240030 h 319325"/>
                        <a:gd name="connsiteX12" fmla="*/ 441484 w 506945"/>
                        <a:gd name="connsiteY12" fmla="*/ 205740 h 319325"/>
                        <a:gd name="connsiteX13" fmla="*/ 441484 w 506945"/>
                        <a:gd name="connsiteY13" fmla="*/ 132873 h 319325"/>
                        <a:gd name="connsiteX14" fmla="*/ 312896 w 506945"/>
                        <a:gd name="connsiteY14" fmla="*/ 205740 h 319325"/>
                        <a:gd name="connsiteX15" fmla="*/ 312896 w 506945"/>
                        <a:gd name="connsiteY15" fmla="*/ 278606 h 319325"/>
                        <a:gd name="connsiteX16" fmla="*/ 441484 w 506945"/>
                        <a:gd name="connsiteY16" fmla="*/ 205740 h 3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6945" h="319325">
                          <a:moveTo>
                            <a:pt x="497205" y="51435"/>
                          </a:moveTo>
                          <a:lnTo>
                            <a:pt x="497205" y="124301"/>
                          </a:lnTo>
                          <a:cubicBezTo>
                            <a:pt x="501491" y="107156"/>
                            <a:pt x="505777" y="90011"/>
                            <a:pt x="505777" y="72866"/>
                          </a:cubicBezTo>
                          <a:lnTo>
                            <a:pt x="505777" y="0"/>
                          </a:lnTo>
                          <a:cubicBezTo>
                            <a:pt x="510064" y="8572"/>
                            <a:pt x="501491" y="42863"/>
                            <a:pt x="497205" y="51435"/>
                          </a:cubicBezTo>
                          <a:lnTo>
                            <a:pt x="497205" y="51435"/>
                          </a:lnTo>
                          <a:close/>
                          <a:moveTo>
                            <a:pt x="0" y="240030"/>
                          </a:moveTo>
                          <a:lnTo>
                            <a:pt x="0" y="312896"/>
                          </a:lnTo>
                          <a:cubicBezTo>
                            <a:pt x="60008" y="321469"/>
                            <a:pt x="120015" y="321469"/>
                            <a:pt x="180022" y="312896"/>
                          </a:cubicBezTo>
                          <a:lnTo>
                            <a:pt x="180022" y="240030"/>
                          </a:lnTo>
                          <a:cubicBezTo>
                            <a:pt x="124301" y="244316"/>
                            <a:pt x="60008" y="244316"/>
                            <a:pt x="0" y="240030"/>
                          </a:cubicBezTo>
                          <a:lnTo>
                            <a:pt x="0" y="240030"/>
                          </a:lnTo>
                          <a:close/>
                          <a:moveTo>
                            <a:pt x="441484" y="205740"/>
                          </a:moveTo>
                          <a:lnTo>
                            <a:pt x="441484" y="132873"/>
                          </a:lnTo>
                          <a:cubicBezTo>
                            <a:pt x="407194" y="167164"/>
                            <a:pt x="360045" y="188595"/>
                            <a:pt x="312896" y="205740"/>
                          </a:cubicBezTo>
                          <a:lnTo>
                            <a:pt x="312896" y="278606"/>
                          </a:lnTo>
                          <a:cubicBezTo>
                            <a:pt x="360045" y="261461"/>
                            <a:pt x="407194" y="235744"/>
                            <a:pt x="441484" y="205740"/>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15" name="Graphic 4">
                    <a:extLst>
                      <a:ext uri="{FF2B5EF4-FFF2-40B4-BE49-F238E27FC236}">
                        <a16:creationId xmlns:a16="http://schemas.microsoft.com/office/drawing/2014/main" id="{3899F010-4A57-8B1A-6865-2D2FA6BCE556}"/>
                      </a:ext>
                    </a:extLst>
                  </p:cNvPr>
                  <p:cNvGrpSpPr/>
                  <p:nvPr/>
                </p:nvGrpSpPr>
                <p:grpSpPr>
                  <a:xfrm>
                    <a:off x="8876823" y="10484167"/>
                    <a:ext cx="951547" cy="682585"/>
                    <a:chOff x="8876823" y="10484167"/>
                    <a:chExt cx="951547" cy="682585"/>
                  </a:xfrm>
                  <a:solidFill>
                    <a:srgbClr val="000000"/>
                  </a:solidFill>
                </p:grpSpPr>
                <p:grpSp>
                  <p:nvGrpSpPr>
                    <p:cNvPr id="216" name="Graphic 4">
                      <a:extLst>
                        <a:ext uri="{FF2B5EF4-FFF2-40B4-BE49-F238E27FC236}">
                          <a16:creationId xmlns:a16="http://schemas.microsoft.com/office/drawing/2014/main" id="{1C1C0A08-88DE-0040-BA7F-70164F4AF775}"/>
                        </a:ext>
                      </a:extLst>
                    </p:cNvPr>
                    <p:cNvGrpSpPr/>
                    <p:nvPr/>
                  </p:nvGrpSpPr>
                  <p:grpSpPr>
                    <a:xfrm>
                      <a:off x="8881109" y="10484167"/>
                      <a:ext cx="938688" cy="471650"/>
                      <a:chOff x="8881109" y="10484167"/>
                      <a:chExt cx="938688" cy="471650"/>
                    </a:xfrm>
                    <a:solidFill>
                      <a:srgbClr val="000000"/>
                    </a:solidFill>
                  </p:grpSpPr>
                  <p:sp>
                    <p:nvSpPr>
                      <p:cNvPr id="218" name="Freeform: Shape 217">
                        <a:extLst>
                          <a:ext uri="{FF2B5EF4-FFF2-40B4-BE49-F238E27FC236}">
                            <a16:creationId xmlns:a16="http://schemas.microsoft.com/office/drawing/2014/main" id="{1BCAEF08-22DB-8D28-B806-CD6BC263BD02}"/>
                          </a:ext>
                        </a:extLst>
                      </p:cNvPr>
                      <p:cNvSpPr/>
                      <p:nvPr/>
                    </p:nvSpPr>
                    <p:spPr>
                      <a:xfrm>
                        <a:off x="9377761" y="10718503"/>
                        <a:ext cx="442036" cy="237314"/>
                      </a:xfrm>
                      <a:custGeom>
                        <a:avLst/>
                        <a:gdLst>
                          <a:gd name="connsiteX0" fmla="*/ 39129 w 442036"/>
                          <a:gd name="connsiteY0" fmla="*/ 151427 h 237314"/>
                          <a:gd name="connsiteX1" fmla="*/ 34843 w 442036"/>
                          <a:gd name="connsiteY1" fmla="*/ 31411 h 237314"/>
                          <a:gd name="connsiteX2" fmla="*/ 180576 w 442036"/>
                          <a:gd name="connsiteY2" fmla="*/ 1408 h 237314"/>
                          <a:gd name="connsiteX3" fmla="*/ 442037 w 442036"/>
                          <a:gd name="connsiteY3" fmla="*/ 61415 h 237314"/>
                          <a:gd name="connsiteX4" fmla="*/ 377743 w 442036"/>
                          <a:gd name="connsiteY4" fmla="*/ 108564 h 237314"/>
                          <a:gd name="connsiteX5" fmla="*/ 103423 w 442036"/>
                          <a:gd name="connsiteY5" fmla="*/ 237152 h 237314"/>
                          <a:gd name="connsiteX6" fmla="*/ 39129 w 442036"/>
                          <a:gd name="connsiteY6" fmla="*/ 151427 h 23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36" h="237314">
                            <a:moveTo>
                              <a:pt x="39129" y="151427"/>
                            </a:moveTo>
                            <a:cubicBezTo>
                              <a:pt x="-16592" y="125709"/>
                              <a:pt x="-8019" y="52843"/>
                              <a:pt x="34843" y="31411"/>
                            </a:cubicBezTo>
                            <a:cubicBezTo>
                              <a:pt x="90565" y="1408"/>
                              <a:pt x="137713" y="-2879"/>
                              <a:pt x="180576" y="1408"/>
                            </a:cubicBezTo>
                            <a:cubicBezTo>
                              <a:pt x="279160" y="9980"/>
                              <a:pt x="352026" y="65702"/>
                              <a:pt x="442037" y="61415"/>
                            </a:cubicBezTo>
                            <a:lnTo>
                              <a:pt x="377743" y="108564"/>
                            </a:lnTo>
                            <a:cubicBezTo>
                              <a:pt x="322022" y="159999"/>
                              <a:pt x="197721" y="241437"/>
                              <a:pt x="103423" y="237152"/>
                            </a:cubicBezTo>
                            <a:cubicBezTo>
                              <a:pt x="51988" y="237152"/>
                              <a:pt x="-25164" y="202861"/>
                              <a:pt x="39129" y="15142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19" name="Freeform: Shape 218">
                        <a:extLst>
                          <a:ext uri="{FF2B5EF4-FFF2-40B4-BE49-F238E27FC236}">
                            <a16:creationId xmlns:a16="http://schemas.microsoft.com/office/drawing/2014/main" id="{99230685-A9A4-09B7-8401-5F04E2505F00}"/>
                          </a:ext>
                        </a:extLst>
                      </p:cNvPr>
                      <p:cNvSpPr/>
                      <p:nvPr/>
                    </p:nvSpPr>
                    <p:spPr>
                      <a:xfrm>
                        <a:off x="8881109" y="10569892"/>
                        <a:ext cx="408338" cy="223289"/>
                      </a:xfrm>
                      <a:custGeom>
                        <a:avLst/>
                        <a:gdLst>
                          <a:gd name="connsiteX0" fmla="*/ 368618 w 408338"/>
                          <a:gd name="connsiteY0" fmla="*/ 145732 h 223289"/>
                          <a:gd name="connsiteX1" fmla="*/ 377190 w 408338"/>
                          <a:gd name="connsiteY1" fmla="*/ 34289 h 223289"/>
                          <a:gd name="connsiteX2" fmla="*/ 244316 w 408338"/>
                          <a:gd name="connsiteY2" fmla="*/ 0 h 223289"/>
                          <a:gd name="connsiteX3" fmla="*/ 0 w 408338"/>
                          <a:gd name="connsiteY3" fmla="*/ 42863 h 223289"/>
                          <a:gd name="connsiteX4" fmla="*/ 55721 w 408338"/>
                          <a:gd name="connsiteY4" fmla="*/ 90011 h 223289"/>
                          <a:gd name="connsiteX5" fmla="*/ 304324 w 408338"/>
                          <a:gd name="connsiteY5" fmla="*/ 222885 h 223289"/>
                          <a:gd name="connsiteX6" fmla="*/ 368618 w 408338"/>
                          <a:gd name="connsiteY6" fmla="*/ 145732 h 2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338" h="223289">
                            <a:moveTo>
                              <a:pt x="368618" y="145732"/>
                            </a:moveTo>
                            <a:cubicBezTo>
                              <a:pt x="420052" y="124301"/>
                              <a:pt x="420052" y="60007"/>
                              <a:pt x="377190" y="34289"/>
                            </a:cubicBezTo>
                            <a:cubicBezTo>
                              <a:pt x="325755" y="4286"/>
                              <a:pt x="282892" y="0"/>
                              <a:pt x="244316" y="0"/>
                            </a:cubicBezTo>
                            <a:cubicBezTo>
                              <a:pt x="150019" y="4286"/>
                              <a:pt x="81439" y="51435"/>
                              <a:pt x="0" y="42863"/>
                            </a:cubicBezTo>
                            <a:lnTo>
                              <a:pt x="55721" y="90011"/>
                            </a:lnTo>
                            <a:cubicBezTo>
                              <a:pt x="102870" y="141446"/>
                              <a:pt x="214313" y="222885"/>
                              <a:pt x="304324" y="222885"/>
                            </a:cubicBezTo>
                            <a:cubicBezTo>
                              <a:pt x="351473" y="227171"/>
                              <a:pt x="424339" y="197167"/>
                              <a:pt x="368618" y="145732"/>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20" name="Freeform: Shape 219">
                        <a:extLst>
                          <a:ext uri="{FF2B5EF4-FFF2-40B4-BE49-F238E27FC236}">
                            <a16:creationId xmlns:a16="http://schemas.microsoft.com/office/drawing/2014/main" id="{CA3AE150-880B-4AA0-3735-00CD43A2D723}"/>
                          </a:ext>
                        </a:extLst>
                      </p:cNvPr>
                      <p:cNvSpPr/>
                      <p:nvPr/>
                    </p:nvSpPr>
                    <p:spPr>
                      <a:xfrm>
                        <a:off x="9357756" y="10484167"/>
                        <a:ext cx="324882" cy="180688"/>
                      </a:xfrm>
                      <a:custGeom>
                        <a:avLst/>
                        <a:gdLst>
                          <a:gd name="connsiteX0" fmla="*/ 324883 w 324882"/>
                          <a:gd name="connsiteY0" fmla="*/ 0 h 180688"/>
                          <a:gd name="connsiteX1" fmla="*/ 41990 w 324882"/>
                          <a:gd name="connsiteY1" fmla="*/ 180022 h 180688"/>
                          <a:gd name="connsiteX2" fmla="*/ 20559 w 324882"/>
                          <a:gd name="connsiteY2" fmla="*/ 150019 h 180688"/>
                          <a:gd name="connsiteX3" fmla="*/ 59135 w 324882"/>
                          <a:gd name="connsiteY3" fmla="*/ 64294 h 180688"/>
                          <a:gd name="connsiteX4" fmla="*/ 324883 w 324882"/>
                          <a:gd name="connsiteY4" fmla="*/ 0 h 18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82" h="180688">
                            <a:moveTo>
                              <a:pt x="324883" y="0"/>
                            </a:moveTo>
                            <a:cubicBezTo>
                              <a:pt x="149146" y="30004"/>
                              <a:pt x="110570" y="154305"/>
                              <a:pt x="41990" y="180022"/>
                            </a:cubicBezTo>
                            <a:cubicBezTo>
                              <a:pt x="29131" y="184308"/>
                              <a:pt x="7700" y="167164"/>
                              <a:pt x="20559" y="150019"/>
                            </a:cubicBezTo>
                            <a:cubicBezTo>
                              <a:pt x="-35162" y="132873"/>
                              <a:pt x="37704" y="72866"/>
                              <a:pt x="59135" y="64294"/>
                            </a:cubicBezTo>
                            <a:cubicBezTo>
                              <a:pt x="140574" y="17145"/>
                              <a:pt x="243444" y="0"/>
                              <a:pt x="324883" y="0"/>
                            </a:cubicBezTo>
                            <a:close/>
                          </a:path>
                        </a:pathLst>
                      </a:custGeom>
                      <a:solidFill>
                        <a:srgbClr val="4BA72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217" name="Freeform: Shape 216">
                      <a:extLst>
                        <a:ext uri="{FF2B5EF4-FFF2-40B4-BE49-F238E27FC236}">
                          <a16:creationId xmlns:a16="http://schemas.microsoft.com/office/drawing/2014/main" id="{98894DA3-7914-C0C2-9C7D-6B063223DCEB}"/>
                        </a:ext>
                      </a:extLst>
                    </p:cNvPr>
                    <p:cNvSpPr/>
                    <p:nvPr/>
                  </p:nvSpPr>
                  <p:spPr>
                    <a:xfrm>
                      <a:off x="8876823" y="10501312"/>
                      <a:ext cx="951547" cy="665440"/>
                    </a:xfrm>
                    <a:custGeom>
                      <a:avLst/>
                      <a:gdLst>
                        <a:gd name="connsiteX0" fmla="*/ 467201 w 951547"/>
                        <a:gd name="connsiteY0" fmla="*/ 497205 h 665440"/>
                        <a:gd name="connsiteX1" fmla="*/ 480060 w 951547"/>
                        <a:gd name="connsiteY1" fmla="*/ 655796 h 665440"/>
                        <a:gd name="connsiteX2" fmla="*/ 454342 w 951547"/>
                        <a:gd name="connsiteY2" fmla="*/ 655796 h 665440"/>
                        <a:gd name="connsiteX3" fmla="*/ 432911 w 951547"/>
                        <a:gd name="connsiteY3" fmla="*/ 415766 h 665440"/>
                        <a:gd name="connsiteX4" fmla="*/ 420053 w 951547"/>
                        <a:gd name="connsiteY4" fmla="*/ 287179 h 665440"/>
                        <a:gd name="connsiteX5" fmla="*/ 360045 w 951547"/>
                        <a:gd name="connsiteY5" fmla="*/ 214313 h 665440"/>
                        <a:gd name="connsiteX6" fmla="*/ 227171 w 951547"/>
                        <a:gd name="connsiteY6" fmla="*/ 270034 h 665440"/>
                        <a:gd name="connsiteX7" fmla="*/ 351473 w 951547"/>
                        <a:gd name="connsiteY7" fmla="*/ 210026 h 665440"/>
                        <a:gd name="connsiteX8" fmla="*/ 325755 w 951547"/>
                        <a:gd name="connsiteY8" fmla="*/ 197168 h 665440"/>
                        <a:gd name="connsiteX9" fmla="*/ 145733 w 951547"/>
                        <a:gd name="connsiteY9" fmla="*/ 222885 h 665440"/>
                        <a:gd name="connsiteX10" fmla="*/ 317183 w 951547"/>
                        <a:gd name="connsiteY10" fmla="*/ 192881 h 665440"/>
                        <a:gd name="connsiteX11" fmla="*/ 235744 w 951547"/>
                        <a:gd name="connsiteY11" fmla="*/ 180022 h 665440"/>
                        <a:gd name="connsiteX12" fmla="*/ 128588 w 951547"/>
                        <a:gd name="connsiteY12" fmla="*/ 201454 h 665440"/>
                        <a:gd name="connsiteX13" fmla="*/ 218599 w 951547"/>
                        <a:gd name="connsiteY13" fmla="*/ 180022 h 665440"/>
                        <a:gd name="connsiteX14" fmla="*/ 0 w 951547"/>
                        <a:gd name="connsiteY14" fmla="*/ 120015 h 665440"/>
                        <a:gd name="connsiteX15" fmla="*/ 141446 w 951547"/>
                        <a:gd name="connsiteY15" fmla="*/ 162878 h 665440"/>
                        <a:gd name="connsiteX16" fmla="*/ 85725 w 951547"/>
                        <a:gd name="connsiteY16" fmla="*/ 124301 h 665440"/>
                        <a:gd name="connsiteX17" fmla="*/ 154305 w 951547"/>
                        <a:gd name="connsiteY17" fmla="*/ 162878 h 665440"/>
                        <a:gd name="connsiteX18" fmla="*/ 240030 w 951547"/>
                        <a:gd name="connsiteY18" fmla="*/ 171450 h 665440"/>
                        <a:gd name="connsiteX19" fmla="*/ 128588 w 951547"/>
                        <a:gd name="connsiteY19" fmla="*/ 107156 h 665440"/>
                        <a:gd name="connsiteX20" fmla="*/ 248603 w 951547"/>
                        <a:gd name="connsiteY20" fmla="*/ 175737 h 665440"/>
                        <a:gd name="connsiteX21" fmla="*/ 312896 w 951547"/>
                        <a:gd name="connsiteY21" fmla="*/ 188595 h 665440"/>
                        <a:gd name="connsiteX22" fmla="*/ 227171 w 951547"/>
                        <a:gd name="connsiteY22" fmla="*/ 98584 h 665440"/>
                        <a:gd name="connsiteX23" fmla="*/ 325755 w 951547"/>
                        <a:gd name="connsiteY23" fmla="*/ 192881 h 665440"/>
                        <a:gd name="connsiteX24" fmla="*/ 437198 w 951547"/>
                        <a:gd name="connsiteY24" fmla="*/ 291465 h 665440"/>
                        <a:gd name="connsiteX25" fmla="*/ 505778 w 951547"/>
                        <a:gd name="connsiteY25" fmla="*/ 141446 h 665440"/>
                        <a:gd name="connsiteX26" fmla="*/ 762953 w 951547"/>
                        <a:gd name="connsiteY26" fmla="*/ 0 h 665440"/>
                        <a:gd name="connsiteX27" fmla="*/ 510064 w 951547"/>
                        <a:gd name="connsiteY27" fmla="*/ 145732 h 665440"/>
                        <a:gd name="connsiteX28" fmla="*/ 458629 w 951547"/>
                        <a:gd name="connsiteY28" fmla="*/ 424339 h 665440"/>
                        <a:gd name="connsiteX29" fmla="*/ 467201 w 951547"/>
                        <a:gd name="connsiteY29" fmla="*/ 471488 h 665440"/>
                        <a:gd name="connsiteX30" fmla="*/ 600075 w 951547"/>
                        <a:gd name="connsiteY30" fmla="*/ 347187 h 665440"/>
                        <a:gd name="connsiteX31" fmla="*/ 711517 w 951547"/>
                        <a:gd name="connsiteY31" fmla="*/ 252889 h 665440"/>
                        <a:gd name="connsiteX32" fmla="*/ 612934 w 951547"/>
                        <a:gd name="connsiteY32" fmla="*/ 342900 h 665440"/>
                        <a:gd name="connsiteX33" fmla="*/ 681514 w 951547"/>
                        <a:gd name="connsiteY33" fmla="*/ 334328 h 665440"/>
                        <a:gd name="connsiteX34" fmla="*/ 814388 w 951547"/>
                        <a:gd name="connsiteY34" fmla="*/ 270034 h 665440"/>
                        <a:gd name="connsiteX35" fmla="*/ 690086 w 951547"/>
                        <a:gd name="connsiteY35" fmla="*/ 334328 h 665440"/>
                        <a:gd name="connsiteX36" fmla="*/ 784384 w 951547"/>
                        <a:gd name="connsiteY36" fmla="*/ 330041 h 665440"/>
                        <a:gd name="connsiteX37" fmla="*/ 861536 w 951547"/>
                        <a:gd name="connsiteY37" fmla="*/ 291465 h 665440"/>
                        <a:gd name="connsiteX38" fmla="*/ 797242 w 951547"/>
                        <a:gd name="connsiteY38" fmla="*/ 330041 h 665440"/>
                        <a:gd name="connsiteX39" fmla="*/ 951548 w 951547"/>
                        <a:gd name="connsiteY39" fmla="*/ 295751 h 665440"/>
                        <a:gd name="connsiteX40" fmla="*/ 711517 w 951547"/>
                        <a:gd name="connsiteY40" fmla="*/ 347187 h 665440"/>
                        <a:gd name="connsiteX41" fmla="*/ 810101 w 951547"/>
                        <a:gd name="connsiteY41" fmla="*/ 377190 h 665440"/>
                        <a:gd name="connsiteX42" fmla="*/ 694373 w 951547"/>
                        <a:gd name="connsiteY42" fmla="*/ 347187 h 665440"/>
                        <a:gd name="connsiteX43" fmla="*/ 608648 w 951547"/>
                        <a:gd name="connsiteY43" fmla="*/ 355759 h 665440"/>
                        <a:gd name="connsiteX44" fmla="*/ 792956 w 951547"/>
                        <a:gd name="connsiteY44" fmla="*/ 398621 h 665440"/>
                        <a:gd name="connsiteX45" fmla="*/ 600075 w 951547"/>
                        <a:gd name="connsiteY45" fmla="*/ 360045 h 665440"/>
                        <a:gd name="connsiteX46" fmla="*/ 574358 w 951547"/>
                        <a:gd name="connsiteY46" fmla="*/ 368618 h 665440"/>
                        <a:gd name="connsiteX47" fmla="*/ 702945 w 951547"/>
                        <a:gd name="connsiteY47" fmla="*/ 441484 h 665440"/>
                        <a:gd name="connsiteX48" fmla="*/ 561499 w 951547"/>
                        <a:gd name="connsiteY48" fmla="*/ 372904 h 665440"/>
                        <a:gd name="connsiteX49" fmla="*/ 467201 w 951547"/>
                        <a:gd name="connsiteY49" fmla="*/ 497205 h 66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51547" h="665440">
                          <a:moveTo>
                            <a:pt x="467201" y="497205"/>
                          </a:moveTo>
                          <a:cubicBezTo>
                            <a:pt x="471488" y="544354"/>
                            <a:pt x="475774" y="612934"/>
                            <a:pt x="480060" y="655796"/>
                          </a:cubicBezTo>
                          <a:cubicBezTo>
                            <a:pt x="480060" y="668655"/>
                            <a:pt x="454342" y="668655"/>
                            <a:pt x="454342" y="655796"/>
                          </a:cubicBezTo>
                          <a:cubicBezTo>
                            <a:pt x="450056" y="570071"/>
                            <a:pt x="450056" y="531495"/>
                            <a:pt x="432911" y="415766"/>
                          </a:cubicBezTo>
                          <a:cubicBezTo>
                            <a:pt x="428625" y="372904"/>
                            <a:pt x="432911" y="325755"/>
                            <a:pt x="420053" y="287179"/>
                          </a:cubicBezTo>
                          <a:cubicBezTo>
                            <a:pt x="407194" y="252889"/>
                            <a:pt x="385763" y="231457"/>
                            <a:pt x="360045" y="214313"/>
                          </a:cubicBezTo>
                          <a:cubicBezTo>
                            <a:pt x="342900" y="252889"/>
                            <a:pt x="282893" y="274320"/>
                            <a:pt x="227171" y="270034"/>
                          </a:cubicBezTo>
                          <a:cubicBezTo>
                            <a:pt x="291465" y="265747"/>
                            <a:pt x="347186" y="240030"/>
                            <a:pt x="351473" y="210026"/>
                          </a:cubicBezTo>
                          <a:cubicBezTo>
                            <a:pt x="342900" y="205740"/>
                            <a:pt x="334328" y="201454"/>
                            <a:pt x="325755" y="197168"/>
                          </a:cubicBezTo>
                          <a:cubicBezTo>
                            <a:pt x="270034" y="235744"/>
                            <a:pt x="205740" y="240030"/>
                            <a:pt x="145733" y="222885"/>
                          </a:cubicBezTo>
                          <a:cubicBezTo>
                            <a:pt x="214313" y="231457"/>
                            <a:pt x="270034" y="218599"/>
                            <a:pt x="317183" y="192881"/>
                          </a:cubicBezTo>
                          <a:cubicBezTo>
                            <a:pt x="291465" y="184309"/>
                            <a:pt x="265748" y="180022"/>
                            <a:pt x="235744" y="180022"/>
                          </a:cubicBezTo>
                          <a:cubicBezTo>
                            <a:pt x="205740" y="192881"/>
                            <a:pt x="175736" y="201454"/>
                            <a:pt x="128588" y="201454"/>
                          </a:cubicBezTo>
                          <a:cubicBezTo>
                            <a:pt x="171450" y="197168"/>
                            <a:pt x="201454" y="184309"/>
                            <a:pt x="218599" y="180022"/>
                          </a:cubicBezTo>
                          <a:cubicBezTo>
                            <a:pt x="154305" y="171450"/>
                            <a:pt x="81439" y="167164"/>
                            <a:pt x="0" y="120015"/>
                          </a:cubicBezTo>
                          <a:cubicBezTo>
                            <a:pt x="47149" y="141446"/>
                            <a:pt x="94298" y="154305"/>
                            <a:pt x="141446" y="162878"/>
                          </a:cubicBezTo>
                          <a:cubicBezTo>
                            <a:pt x="124301" y="137160"/>
                            <a:pt x="111443" y="132874"/>
                            <a:pt x="85725" y="124301"/>
                          </a:cubicBezTo>
                          <a:cubicBezTo>
                            <a:pt x="111443" y="128588"/>
                            <a:pt x="137160" y="141446"/>
                            <a:pt x="154305" y="162878"/>
                          </a:cubicBezTo>
                          <a:cubicBezTo>
                            <a:pt x="184309" y="167164"/>
                            <a:pt x="214313" y="167164"/>
                            <a:pt x="240030" y="171450"/>
                          </a:cubicBezTo>
                          <a:cubicBezTo>
                            <a:pt x="218599" y="132874"/>
                            <a:pt x="167164" y="115729"/>
                            <a:pt x="128588" y="107156"/>
                          </a:cubicBezTo>
                          <a:cubicBezTo>
                            <a:pt x="180023" y="115729"/>
                            <a:pt x="222885" y="128588"/>
                            <a:pt x="248603" y="175737"/>
                          </a:cubicBezTo>
                          <a:cubicBezTo>
                            <a:pt x="274320" y="180022"/>
                            <a:pt x="295751" y="184309"/>
                            <a:pt x="312896" y="188595"/>
                          </a:cubicBezTo>
                          <a:cubicBezTo>
                            <a:pt x="300038" y="145732"/>
                            <a:pt x="265748" y="120015"/>
                            <a:pt x="227171" y="98584"/>
                          </a:cubicBezTo>
                          <a:cubicBezTo>
                            <a:pt x="274320" y="115729"/>
                            <a:pt x="312896" y="141446"/>
                            <a:pt x="325755" y="192881"/>
                          </a:cubicBezTo>
                          <a:cubicBezTo>
                            <a:pt x="372904" y="210026"/>
                            <a:pt x="415766" y="227171"/>
                            <a:pt x="437198" y="291465"/>
                          </a:cubicBezTo>
                          <a:cubicBezTo>
                            <a:pt x="441484" y="235744"/>
                            <a:pt x="462915" y="188595"/>
                            <a:pt x="505778" y="141446"/>
                          </a:cubicBezTo>
                          <a:cubicBezTo>
                            <a:pt x="510064" y="137160"/>
                            <a:pt x="570071" y="42863"/>
                            <a:pt x="762953" y="0"/>
                          </a:cubicBezTo>
                          <a:cubicBezTo>
                            <a:pt x="604361" y="34290"/>
                            <a:pt x="514350" y="137160"/>
                            <a:pt x="510064" y="145732"/>
                          </a:cubicBezTo>
                          <a:cubicBezTo>
                            <a:pt x="450056" y="227171"/>
                            <a:pt x="441484" y="295751"/>
                            <a:pt x="458629" y="424339"/>
                          </a:cubicBezTo>
                          <a:cubicBezTo>
                            <a:pt x="462915" y="441484"/>
                            <a:pt x="462915" y="454343"/>
                            <a:pt x="467201" y="471488"/>
                          </a:cubicBezTo>
                          <a:cubicBezTo>
                            <a:pt x="484346" y="407194"/>
                            <a:pt x="527209" y="364331"/>
                            <a:pt x="600075" y="347187"/>
                          </a:cubicBezTo>
                          <a:cubicBezTo>
                            <a:pt x="617220" y="291465"/>
                            <a:pt x="660083" y="270034"/>
                            <a:pt x="711517" y="252889"/>
                          </a:cubicBezTo>
                          <a:cubicBezTo>
                            <a:pt x="668655" y="274320"/>
                            <a:pt x="625792" y="300038"/>
                            <a:pt x="612934" y="342900"/>
                          </a:cubicBezTo>
                          <a:cubicBezTo>
                            <a:pt x="634365" y="338614"/>
                            <a:pt x="655796" y="334328"/>
                            <a:pt x="681514" y="334328"/>
                          </a:cubicBezTo>
                          <a:cubicBezTo>
                            <a:pt x="711517" y="287179"/>
                            <a:pt x="758667" y="278606"/>
                            <a:pt x="814388" y="270034"/>
                          </a:cubicBezTo>
                          <a:cubicBezTo>
                            <a:pt x="771525" y="282893"/>
                            <a:pt x="715804" y="295751"/>
                            <a:pt x="690086" y="334328"/>
                          </a:cubicBezTo>
                          <a:cubicBezTo>
                            <a:pt x="720090" y="334328"/>
                            <a:pt x="750094" y="330041"/>
                            <a:pt x="784384" y="330041"/>
                          </a:cubicBezTo>
                          <a:cubicBezTo>
                            <a:pt x="805815" y="304324"/>
                            <a:pt x="831533" y="295751"/>
                            <a:pt x="861536" y="291465"/>
                          </a:cubicBezTo>
                          <a:cubicBezTo>
                            <a:pt x="831533" y="300038"/>
                            <a:pt x="818674" y="304324"/>
                            <a:pt x="797242" y="330041"/>
                          </a:cubicBezTo>
                          <a:cubicBezTo>
                            <a:pt x="848678" y="325755"/>
                            <a:pt x="900113" y="317182"/>
                            <a:pt x="951548" y="295751"/>
                          </a:cubicBezTo>
                          <a:cubicBezTo>
                            <a:pt x="861536" y="342900"/>
                            <a:pt x="784384" y="342900"/>
                            <a:pt x="711517" y="347187"/>
                          </a:cubicBezTo>
                          <a:cubicBezTo>
                            <a:pt x="732949" y="355759"/>
                            <a:pt x="762953" y="368618"/>
                            <a:pt x="810101" y="377190"/>
                          </a:cubicBezTo>
                          <a:cubicBezTo>
                            <a:pt x="758667" y="377190"/>
                            <a:pt x="724376" y="364331"/>
                            <a:pt x="694373" y="347187"/>
                          </a:cubicBezTo>
                          <a:cubicBezTo>
                            <a:pt x="664369" y="347187"/>
                            <a:pt x="634365" y="351472"/>
                            <a:pt x="608648" y="355759"/>
                          </a:cubicBezTo>
                          <a:cubicBezTo>
                            <a:pt x="655796" y="385763"/>
                            <a:pt x="715804" y="402907"/>
                            <a:pt x="792956" y="398621"/>
                          </a:cubicBezTo>
                          <a:cubicBezTo>
                            <a:pt x="724376" y="411480"/>
                            <a:pt x="660083" y="402907"/>
                            <a:pt x="600075" y="360045"/>
                          </a:cubicBezTo>
                          <a:cubicBezTo>
                            <a:pt x="591503" y="364331"/>
                            <a:pt x="582930" y="368618"/>
                            <a:pt x="574358" y="368618"/>
                          </a:cubicBezTo>
                          <a:cubicBezTo>
                            <a:pt x="600075" y="420053"/>
                            <a:pt x="677228" y="437197"/>
                            <a:pt x="702945" y="441484"/>
                          </a:cubicBezTo>
                          <a:cubicBezTo>
                            <a:pt x="642938" y="441484"/>
                            <a:pt x="578644" y="420053"/>
                            <a:pt x="561499" y="372904"/>
                          </a:cubicBezTo>
                          <a:cubicBezTo>
                            <a:pt x="497205" y="390049"/>
                            <a:pt x="471488" y="432912"/>
                            <a:pt x="467201" y="49720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65" name="Graphic 4">
                  <a:extLst>
                    <a:ext uri="{FF2B5EF4-FFF2-40B4-BE49-F238E27FC236}">
                      <a16:creationId xmlns:a16="http://schemas.microsoft.com/office/drawing/2014/main" id="{36D9F10B-F1AC-01DB-0017-40B8328DA193}"/>
                    </a:ext>
                  </a:extLst>
                </p:cNvPr>
                <p:cNvGrpSpPr/>
                <p:nvPr/>
              </p:nvGrpSpPr>
              <p:grpSpPr>
                <a:xfrm>
                  <a:off x="7745253" y="10509884"/>
                  <a:ext cx="2164556" cy="1806285"/>
                  <a:chOff x="7745253" y="10509884"/>
                  <a:chExt cx="2164556" cy="1806285"/>
                </a:xfrm>
                <a:solidFill>
                  <a:srgbClr val="000000"/>
                </a:solidFill>
              </p:grpSpPr>
              <p:grpSp>
                <p:nvGrpSpPr>
                  <p:cNvPr id="202" name="Graphic 4">
                    <a:extLst>
                      <a:ext uri="{FF2B5EF4-FFF2-40B4-BE49-F238E27FC236}">
                        <a16:creationId xmlns:a16="http://schemas.microsoft.com/office/drawing/2014/main" id="{C75B79C3-D304-3DC0-88A3-304B3824DA71}"/>
                      </a:ext>
                    </a:extLst>
                  </p:cNvPr>
                  <p:cNvGrpSpPr/>
                  <p:nvPr/>
                </p:nvGrpSpPr>
                <p:grpSpPr>
                  <a:xfrm>
                    <a:off x="7745253" y="10509884"/>
                    <a:ext cx="2164556" cy="1645920"/>
                    <a:chOff x="7745253" y="10509884"/>
                    <a:chExt cx="2164556" cy="1645920"/>
                  </a:xfrm>
                  <a:solidFill>
                    <a:srgbClr val="000000"/>
                  </a:solidFill>
                </p:grpSpPr>
                <p:sp>
                  <p:nvSpPr>
                    <p:cNvPr id="209" name="Freeform: Shape 208">
                      <a:extLst>
                        <a:ext uri="{FF2B5EF4-FFF2-40B4-BE49-F238E27FC236}">
                          <a16:creationId xmlns:a16="http://schemas.microsoft.com/office/drawing/2014/main" id="{EE900ED7-1E1D-A868-573A-FADD17BAFFC5}"/>
                        </a:ext>
                      </a:extLst>
                    </p:cNvPr>
                    <p:cNvSpPr/>
                    <p:nvPr/>
                  </p:nvSpPr>
                  <p:spPr>
                    <a:xfrm>
                      <a:off x="7745253" y="10509884"/>
                      <a:ext cx="1431607" cy="1645920"/>
                    </a:xfrm>
                    <a:custGeom>
                      <a:avLst/>
                      <a:gdLst>
                        <a:gd name="connsiteX0" fmla="*/ 240030 w 1431607"/>
                        <a:gd name="connsiteY0" fmla="*/ 137160 h 1645920"/>
                        <a:gd name="connsiteX1" fmla="*/ 1418749 w 1431607"/>
                        <a:gd name="connsiteY1" fmla="*/ 1062990 h 1645920"/>
                        <a:gd name="connsiteX2" fmla="*/ 1431608 w 1431607"/>
                        <a:gd name="connsiteY2" fmla="*/ 1260158 h 1645920"/>
                        <a:gd name="connsiteX3" fmla="*/ 1324451 w 1431607"/>
                        <a:gd name="connsiteY3" fmla="*/ 1645921 h 1645920"/>
                        <a:gd name="connsiteX4" fmla="*/ 282892 w 1431607"/>
                        <a:gd name="connsiteY4" fmla="*/ 951547 h 1645920"/>
                        <a:gd name="connsiteX5" fmla="*/ 124301 w 1431607"/>
                        <a:gd name="connsiteY5" fmla="*/ 171450 h 1645920"/>
                        <a:gd name="connsiteX6" fmla="*/ 34290 w 1431607"/>
                        <a:gd name="connsiteY6" fmla="*/ 120015 h 1645920"/>
                        <a:gd name="connsiteX7" fmla="*/ 0 w 1431607"/>
                        <a:gd name="connsiteY7" fmla="*/ 0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7" h="1645920">
                          <a:moveTo>
                            <a:pt x="240030" y="137160"/>
                          </a:moveTo>
                          <a:lnTo>
                            <a:pt x="1418749" y="1062990"/>
                          </a:lnTo>
                          <a:lnTo>
                            <a:pt x="1431608" y="1260158"/>
                          </a:lnTo>
                          <a:lnTo>
                            <a:pt x="1324451" y="1645921"/>
                          </a:lnTo>
                          <a:lnTo>
                            <a:pt x="282892" y="951547"/>
                          </a:lnTo>
                          <a:lnTo>
                            <a:pt x="124301" y="171450"/>
                          </a:lnTo>
                          <a:lnTo>
                            <a:pt x="34290" y="120015"/>
                          </a:lnTo>
                          <a:lnTo>
                            <a:pt x="0" y="0"/>
                          </a:lnTo>
                          <a:close/>
                        </a:path>
                      </a:pathLst>
                    </a:custGeom>
                    <a:solidFill>
                      <a:srgbClr val="1989A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10" name="Freeform: Shape 209">
                      <a:extLst>
                        <a:ext uri="{FF2B5EF4-FFF2-40B4-BE49-F238E27FC236}">
                          <a16:creationId xmlns:a16="http://schemas.microsoft.com/office/drawing/2014/main" id="{5EA2337D-4B0F-43F8-746E-4C3D12EE2353}"/>
                        </a:ext>
                      </a:extLst>
                    </p:cNvPr>
                    <p:cNvSpPr/>
                    <p:nvPr/>
                  </p:nvSpPr>
                  <p:spPr>
                    <a:xfrm>
                      <a:off x="7985283" y="10638472"/>
                      <a:ext cx="1924526" cy="934402"/>
                    </a:xfrm>
                    <a:custGeom>
                      <a:avLst/>
                      <a:gdLst>
                        <a:gd name="connsiteX0" fmla="*/ 1165860 w 1924526"/>
                        <a:gd name="connsiteY0" fmla="*/ 900113 h 934402"/>
                        <a:gd name="connsiteX1" fmla="*/ 17145 w 1924526"/>
                        <a:gd name="connsiteY1" fmla="*/ 0 h 934402"/>
                        <a:gd name="connsiteX2" fmla="*/ 0 w 1924526"/>
                        <a:gd name="connsiteY2" fmla="*/ 8572 h 934402"/>
                        <a:gd name="connsiteX3" fmla="*/ 1178719 w 1924526"/>
                        <a:gd name="connsiteY3" fmla="*/ 934403 h 934402"/>
                        <a:gd name="connsiteX4" fmla="*/ 1924526 w 1924526"/>
                        <a:gd name="connsiteY4" fmla="*/ 501491 h 934402"/>
                        <a:gd name="connsiteX5" fmla="*/ 1894523 w 1924526"/>
                        <a:gd name="connsiteY5" fmla="*/ 480060 h 93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526" h="934402">
                          <a:moveTo>
                            <a:pt x="1165860" y="900113"/>
                          </a:moveTo>
                          <a:lnTo>
                            <a:pt x="17145" y="0"/>
                          </a:lnTo>
                          <a:lnTo>
                            <a:pt x="0" y="8572"/>
                          </a:lnTo>
                          <a:lnTo>
                            <a:pt x="1178719" y="934403"/>
                          </a:lnTo>
                          <a:lnTo>
                            <a:pt x="1924526" y="501491"/>
                          </a:lnTo>
                          <a:lnTo>
                            <a:pt x="1894523" y="480060"/>
                          </a:ln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11" name="Freeform: Shape 210">
                      <a:extLst>
                        <a:ext uri="{FF2B5EF4-FFF2-40B4-BE49-F238E27FC236}">
                          <a16:creationId xmlns:a16="http://schemas.microsoft.com/office/drawing/2014/main" id="{2A05A119-E47A-80AA-6D77-DF76C28F22F5}"/>
                        </a:ext>
                      </a:extLst>
                    </p:cNvPr>
                    <p:cNvSpPr/>
                    <p:nvPr/>
                  </p:nvSpPr>
                  <p:spPr>
                    <a:xfrm>
                      <a:off x="9069704" y="11139963"/>
                      <a:ext cx="840104" cy="1015841"/>
                    </a:xfrm>
                    <a:custGeom>
                      <a:avLst/>
                      <a:gdLst>
                        <a:gd name="connsiteX0" fmla="*/ 94298 w 840104"/>
                        <a:gd name="connsiteY0" fmla="*/ 432912 h 1015841"/>
                        <a:gd name="connsiteX1" fmla="*/ 840105 w 840104"/>
                        <a:gd name="connsiteY1" fmla="*/ 0 h 1015841"/>
                        <a:gd name="connsiteX2" fmla="*/ 745808 w 840104"/>
                        <a:gd name="connsiteY2" fmla="*/ 582930 h 1015841"/>
                        <a:gd name="connsiteX3" fmla="*/ 0 w 840104"/>
                        <a:gd name="connsiteY3" fmla="*/ 1015842 h 1015841"/>
                      </a:gdLst>
                      <a:ahLst/>
                      <a:cxnLst>
                        <a:cxn ang="0">
                          <a:pos x="connsiteX0" y="connsiteY0"/>
                        </a:cxn>
                        <a:cxn ang="0">
                          <a:pos x="connsiteX1" y="connsiteY1"/>
                        </a:cxn>
                        <a:cxn ang="0">
                          <a:pos x="connsiteX2" y="connsiteY2"/>
                        </a:cxn>
                        <a:cxn ang="0">
                          <a:pos x="connsiteX3" y="connsiteY3"/>
                        </a:cxn>
                      </a:cxnLst>
                      <a:rect l="l" t="t" r="r" b="b"/>
                      <a:pathLst>
                        <a:path w="840104" h="1015841">
                          <a:moveTo>
                            <a:pt x="94298" y="432912"/>
                          </a:moveTo>
                          <a:lnTo>
                            <a:pt x="840105" y="0"/>
                          </a:lnTo>
                          <a:lnTo>
                            <a:pt x="745808" y="582930"/>
                          </a:lnTo>
                          <a:lnTo>
                            <a:pt x="0" y="1015842"/>
                          </a:lnTo>
                          <a:close/>
                        </a:path>
                      </a:pathLst>
                    </a:custGeom>
                    <a:solidFill>
                      <a:srgbClr val="14789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203" name="Graphic 4">
                    <a:extLst>
                      <a:ext uri="{FF2B5EF4-FFF2-40B4-BE49-F238E27FC236}">
                        <a16:creationId xmlns:a16="http://schemas.microsoft.com/office/drawing/2014/main" id="{B541DE5A-7C6B-8221-1EEA-32CF3975F098}"/>
                      </a:ext>
                    </a:extLst>
                  </p:cNvPr>
                  <p:cNvGrpSpPr/>
                  <p:nvPr/>
                </p:nvGrpSpPr>
                <p:grpSpPr>
                  <a:xfrm>
                    <a:off x="8341042" y="11495722"/>
                    <a:ext cx="745807" cy="820447"/>
                    <a:chOff x="8341042" y="11495722"/>
                    <a:chExt cx="745807" cy="820447"/>
                  </a:xfrm>
                  <a:solidFill>
                    <a:srgbClr val="000000"/>
                  </a:solidFill>
                </p:grpSpPr>
                <p:sp>
                  <p:nvSpPr>
                    <p:cNvPr id="204" name="Freeform: Shape 203">
                      <a:extLst>
                        <a:ext uri="{FF2B5EF4-FFF2-40B4-BE49-F238E27FC236}">
                          <a16:creationId xmlns:a16="http://schemas.microsoft.com/office/drawing/2014/main" id="{043B8815-465D-4278-A2F4-590335E93920}"/>
                        </a:ext>
                      </a:extLst>
                    </p:cNvPr>
                    <p:cNvSpPr/>
                    <p:nvPr/>
                  </p:nvSpPr>
                  <p:spPr>
                    <a:xfrm>
                      <a:off x="8426767" y="11495722"/>
                      <a:ext cx="660082" cy="805815"/>
                    </a:xfrm>
                    <a:custGeom>
                      <a:avLst/>
                      <a:gdLst>
                        <a:gd name="connsiteX0" fmla="*/ 141446 w 660082"/>
                        <a:gd name="connsiteY0" fmla="*/ 0 h 805815"/>
                        <a:gd name="connsiteX1" fmla="*/ 141446 w 660082"/>
                        <a:gd name="connsiteY1" fmla="*/ 0 h 805815"/>
                        <a:gd name="connsiteX2" fmla="*/ 0 w 660082"/>
                        <a:gd name="connsiteY2" fmla="*/ 81439 h 805815"/>
                        <a:gd name="connsiteX3" fmla="*/ 12859 w 660082"/>
                        <a:gd name="connsiteY3" fmla="*/ 77153 h 805815"/>
                        <a:gd name="connsiteX4" fmla="*/ 17145 w 660082"/>
                        <a:gd name="connsiteY4" fmla="*/ 77153 h 805815"/>
                        <a:gd name="connsiteX5" fmla="*/ 420053 w 660082"/>
                        <a:gd name="connsiteY5" fmla="*/ 805815 h 805815"/>
                        <a:gd name="connsiteX6" fmla="*/ 420053 w 660082"/>
                        <a:gd name="connsiteY6" fmla="*/ 805815 h 805815"/>
                        <a:gd name="connsiteX7" fmla="*/ 420053 w 660082"/>
                        <a:gd name="connsiteY7" fmla="*/ 805815 h 805815"/>
                        <a:gd name="connsiteX8" fmla="*/ 450056 w 660082"/>
                        <a:gd name="connsiteY8" fmla="*/ 788670 h 805815"/>
                        <a:gd name="connsiteX9" fmla="*/ 450056 w 660082"/>
                        <a:gd name="connsiteY9" fmla="*/ 788670 h 805815"/>
                        <a:gd name="connsiteX10" fmla="*/ 450056 w 660082"/>
                        <a:gd name="connsiteY10" fmla="*/ 788670 h 805815"/>
                        <a:gd name="connsiteX11" fmla="*/ 450056 w 660082"/>
                        <a:gd name="connsiteY11" fmla="*/ 788670 h 805815"/>
                        <a:gd name="connsiteX12" fmla="*/ 591503 w 660082"/>
                        <a:gd name="connsiteY12" fmla="*/ 707232 h 805815"/>
                        <a:gd name="connsiteX13" fmla="*/ 604361 w 660082"/>
                        <a:gd name="connsiteY13" fmla="*/ 698659 h 805815"/>
                        <a:gd name="connsiteX14" fmla="*/ 608648 w 660082"/>
                        <a:gd name="connsiteY14" fmla="*/ 694372 h 805815"/>
                        <a:gd name="connsiteX15" fmla="*/ 621506 w 660082"/>
                        <a:gd name="connsiteY15" fmla="*/ 685801 h 805815"/>
                        <a:gd name="connsiteX16" fmla="*/ 621506 w 660082"/>
                        <a:gd name="connsiteY16" fmla="*/ 685801 h 805815"/>
                        <a:gd name="connsiteX17" fmla="*/ 630079 w 660082"/>
                        <a:gd name="connsiteY17" fmla="*/ 672941 h 805815"/>
                        <a:gd name="connsiteX18" fmla="*/ 634365 w 660082"/>
                        <a:gd name="connsiteY18" fmla="*/ 668655 h 805815"/>
                        <a:gd name="connsiteX19" fmla="*/ 642938 w 660082"/>
                        <a:gd name="connsiteY19" fmla="*/ 655796 h 805815"/>
                        <a:gd name="connsiteX20" fmla="*/ 642938 w 660082"/>
                        <a:gd name="connsiteY20" fmla="*/ 655796 h 805815"/>
                        <a:gd name="connsiteX21" fmla="*/ 642938 w 660082"/>
                        <a:gd name="connsiteY21" fmla="*/ 655796 h 805815"/>
                        <a:gd name="connsiteX22" fmla="*/ 651510 w 660082"/>
                        <a:gd name="connsiteY22" fmla="*/ 638652 h 805815"/>
                        <a:gd name="connsiteX23" fmla="*/ 651510 w 660082"/>
                        <a:gd name="connsiteY23" fmla="*/ 638652 h 805815"/>
                        <a:gd name="connsiteX24" fmla="*/ 651510 w 660082"/>
                        <a:gd name="connsiteY24" fmla="*/ 638652 h 805815"/>
                        <a:gd name="connsiteX25" fmla="*/ 655796 w 660082"/>
                        <a:gd name="connsiteY25" fmla="*/ 625792 h 805815"/>
                        <a:gd name="connsiteX26" fmla="*/ 655796 w 660082"/>
                        <a:gd name="connsiteY26" fmla="*/ 625792 h 805815"/>
                        <a:gd name="connsiteX27" fmla="*/ 655796 w 660082"/>
                        <a:gd name="connsiteY27" fmla="*/ 621507 h 805815"/>
                        <a:gd name="connsiteX28" fmla="*/ 660083 w 660082"/>
                        <a:gd name="connsiteY28" fmla="*/ 612934 h 805815"/>
                        <a:gd name="connsiteX29" fmla="*/ 660083 w 660082"/>
                        <a:gd name="connsiteY29" fmla="*/ 608647 h 805815"/>
                        <a:gd name="connsiteX30" fmla="*/ 660083 w 660082"/>
                        <a:gd name="connsiteY30" fmla="*/ 604361 h 805815"/>
                        <a:gd name="connsiteX31" fmla="*/ 660083 w 660082"/>
                        <a:gd name="connsiteY31" fmla="*/ 595789 h 805815"/>
                        <a:gd name="connsiteX32" fmla="*/ 660083 w 660082"/>
                        <a:gd name="connsiteY32" fmla="*/ 591503 h 805815"/>
                        <a:gd name="connsiteX33" fmla="*/ 660083 w 660082"/>
                        <a:gd name="connsiteY33" fmla="*/ 587216 h 805815"/>
                        <a:gd name="connsiteX34" fmla="*/ 660083 w 660082"/>
                        <a:gd name="connsiteY34" fmla="*/ 578644 h 805815"/>
                        <a:gd name="connsiteX35" fmla="*/ 660083 w 660082"/>
                        <a:gd name="connsiteY35" fmla="*/ 574358 h 805815"/>
                        <a:gd name="connsiteX36" fmla="*/ 660083 w 660082"/>
                        <a:gd name="connsiteY36" fmla="*/ 570071 h 805815"/>
                        <a:gd name="connsiteX37" fmla="*/ 660083 w 660082"/>
                        <a:gd name="connsiteY37" fmla="*/ 565785 h 805815"/>
                        <a:gd name="connsiteX38" fmla="*/ 660083 w 660082"/>
                        <a:gd name="connsiteY38" fmla="*/ 561498 h 805815"/>
                        <a:gd name="connsiteX39" fmla="*/ 660083 w 660082"/>
                        <a:gd name="connsiteY39" fmla="*/ 557213 h 805815"/>
                        <a:gd name="connsiteX40" fmla="*/ 660083 w 660082"/>
                        <a:gd name="connsiteY40" fmla="*/ 552927 h 805815"/>
                        <a:gd name="connsiteX41" fmla="*/ 660083 w 660082"/>
                        <a:gd name="connsiteY41" fmla="*/ 548640 h 805815"/>
                        <a:gd name="connsiteX42" fmla="*/ 660083 w 660082"/>
                        <a:gd name="connsiteY42" fmla="*/ 540067 h 805815"/>
                        <a:gd name="connsiteX43" fmla="*/ 660083 w 660082"/>
                        <a:gd name="connsiteY43" fmla="*/ 535782 h 805815"/>
                        <a:gd name="connsiteX44" fmla="*/ 660083 w 660082"/>
                        <a:gd name="connsiteY44" fmla="*/ 535782 h 805815"/>
                        <a:gd name="connsiteX45" fmla="*/ 660083 w 660082"/>
                        <a:gd name="connsiteY45" fmla="*/ 522922 h 805815"/>
                        <a:gd name="connsiteX46" fmla="*/ 660083 w 660082"/>
                        <a:gd name="connsiteY46" fmla="*/ 522922 h 805815"/>
                        <a:gd name="connsiteX47" fmla="*/ 660083 w 660082"/>
                        <a:gd name="connsiteY47" fmla="*/ 510064 h 805815"/>
                        <a:gd name="connsiteX48" fmla="*/ 660083 w 660082"/>
                        <a:gd name="connsiteY48" fmla="*/ 505778 h 805815"/>
                        <a:gd name="connsiteX49" fmla="*/ 660083 w 660082"/>
                        <a:gd name="connsiteY49" fmla="*/ 501491 h 805815"/>
                        <a:gd name="connsiteX50" fmla="*/ 660083 w 660082"/>
                        <a:gd name="connsiteY50" fmla="*/ 497205 h 805815"/>
                        <a:gd name="connsiteX51" fmla="*/ 660083 w 660082"/>
                        <a:gd name="connsiteY51" fmla="*/ 492919 h 805815"/>
                        <a:gd name="connsiteX52" fmla="*/ 660083 w 660082"/>
                        <a:gd name="connsiteY52" fmla="*/ 488633 h 805815"/>
                        <a:gd name="connsiteX53" fmla="*/ 660083 w 660082"/>
                        <a:gd name="connsiteY53" fmla="*/ 484346 h 805815"/>
                        <a:gd name="connsiteX54" fmla="*/ 660083 w 660082"/>
                        <a:gd name="connsiteY54" fmla="*/ 475773 h 805815"/>
                        <a:gd name="connsiteX55" fmla="*/ 660083 w 660082"/>
                        <a:gd name="connsiteY55" fmla="*/ 471488 h 805815"/>
                        <a:gd name="connsiteX56" fmla="*/ 660083 w 660082"/>
                        <a:gd name="connsiteY56" fmla="*/ 471488 h 805815"/>
                        <a:gd name="connsiteX57" fmla="*/ 660083 w 660082"/>
                        <a:gd name="connsiteY57" fmla="*/ 458629 h 805815"/>
                        <a:gd name="connsiteX58" fmla="*/ 660083 w 660082"/>
                        <a:gd name="connsiteY58" fmla="*/ 458629 h 805815"/>
                        <a:gd name="connsiteX59" fmla="*/ 660083 w 660082"/>
                        <a:gd name="connsiteY59" fmla="*/ 454342 h 805815"/>
                        <a:gd name="connsiteX60" fmla="*/ 660083 w 660082"/>
                        <a:gd name="connsiteY60" fmla="*/ 441484 h 805815"/>
                        <a:gd name="connsiteX61" fmla="*/ 660083 w 660082"/>
                        <a:gd name="connsiteY61" fmla="*/ 437197 h 805815"/>
                        <a:gd name="connsiteX62" fmla="*/ 660083 w 660082"/>
                        <a:gd name="connsiteY62" fmla="*/ 432911 h 805815"/>
                        <a:gd name="connsiteX63" fmla="*/ 660083 w 660082"/>
                        <a:gd name="connsiteY63" fmla="*/ 424339 h 805815"/>
                        <a:gd name="connsiteX64" fmla="*/ 660083 w 660082"/>
                        <a:gd name="connsiteY64" fmla="*/ 420053 h 805815"/>
                        <a:gd name="connsiteX65" fmla="*/ 660083 w 660082"/>
                        <a:gd name="connsiteY65" fmla="*/ 411480 h 805815"/>
                        <a:gd name="connsiteX66" fmla="*/ 660083 w 660082"/>
                        <a:gd name="connsiteY66" fmla="*/ 407194 h 805815"/>
                        <a:gd name="connsiteX67" fmla="*/ 660083 w 660082"/>
                        <a:gd name="connsiteY67" fmla="*/ 402908 h 805815"/>
                        <a:gd name="connsiteX68" fmla="*/ 660083 w 660082"/>
                        <a:gd name="connsiteY68" fmla="*/ 394335 h 805815"/>
                        <a:gd name="connsiteX69" fmla="*/ 660083 w 660082"/>
                        <a:gd name="connsiteY69" fmla="*/ 390048 h 805815"/>
                        <a:gd name="connsiteX70" fmla="*/ 655796 w 660082"/>
                        <a:gd name="connsiteY70" fmla="*/ 381477 h 805815"/>
                        <a:gd name="connsiteX71" fmla="*/ 655796 w 660082"/>
                        <a:gd name="connsiteY71" fmla="*/ 377190 h 805815"/>
                        <a:gd name="connsiteX72" fmla="*/ 655796 w 660082"/>
                        <a:gd name="connsiteY72" fmla="*/ 377190 h 805815"/>
                        <a:gd name="connsiteX73" fmla="*/ 651510 w 660082"/>
                        <a:gd name="connsiteY73" fmla="*/ 360045 h 805815"/>
                        <a:gd name="connsiteX74" fmla="*/ 651510 w 660082"/>
                        <a:gd name="connsiteY74" fmla="*/ 360045 h 805815"/>
                        <a:gd name="connsiteX75" fmla="*/ 651510 w 660082"/>
                        <a:gd name="connsiteY75" fmla="*/ 355759 h 805815"/>
                        <a:gd name="connsiteX76" fmla="*/ 647224 w 660082"/>
                        <a:gd name="connsiteY76" fmla="*/ 342901 h 805815"/>
                        <a:gd name="connsiteX77" fmla="*/ 647224 w 660082"/>
                        <a:gd name="connsiteY77" fmla="*/ 338614 h 805815"/>
                        <a:gd name="connsiteX78" fmla="*/ 647224 w 660082"/>
                        <a:gd name="connsiteY78" fmla="*/ 334328 h 805815"/>
                        <a:gd name="connsiteX79" fmla="*/ 642938 w 660082"/>
                        <a:gd name="connsiteY79" fmla="*/ 325755 h 805815"/>
                        <a:gd name="connsiteX80" fmla="*/ 642938 w 660082"/>
                        <a:gd name="connsiteY80" fmla="*/ 321469 h 805815"/>
                        <a:gd name="connsiteX81" fmla="*/ 638651 w 660082"/>
                        <a:gd name="connsiteY81" fmla="*/ 317183 h 805815"/>
                        <a:gd name="connsiteX82" fmla="*/ 638651 w 660082"/>
                        <a:gd name="connsiteY82" fmla="*/ 312896 h 805815"/>
                        <a:gd name="connsiteX83" fmla="*/ 634365 w 660082"/>
                        <a:gd name="connsiteY83" fmla="*/ 304323 h 805815"/>
                        <a:gd name="connsiteX84" fmla="*/ 634365 w 660082"/>
                        <a:gd name="connsiteY84" fmla="*/ 300038 h 805815"/>
                        <a:gd name="connsiteX85" fmla="*/ 634365 w 660082"/>
                        <a:gd name="connsiteY85" fmla="*/ 300038 h 805815"/>
                        <a:gd name="connsiteX86" fmla="*/ 625793 w 660082"/>
                        <a:gd name="connsiteY86" fmla="*/ 287179 h 805815"/>
                        <a:gd name="connsiteX87" fmla="*/ 625793 w 660082"/>
                        <a:gd name="connsiteY87" fmla="*/ 287179 h 805815"/>
                        <a:gd name="connsiteX88" fmla="*/ 621506 w 660082"/>
                        <a:gd name="connsiteY88" fmla="*/ 282892 h 805815"/>
                        <a:gd name="connsiteX89" fmla="*/ 617220 w 660082"/>
                        <a:gd name="connsiteY89" fmla="*/ 274320 h 805815"/>
                        <a:gd name="connsiteX90" fmla="*/ 617220 w 660082"/>
                        <a:gd name="connsiteY90" fmla="*/ 274320 h 805815"/>
                        <a:gd name="connsiteX91" fmla="*/ 612934 w 660082"/>
                        <a:gd name="connsiteY91" fmla="*/ 265747 h 805815"/>
                        <a:gd name="connsiteX92" fmla="*/ 608648 w 660082"/>
                        <a:gd name="connsiteY92" fmla="*/ 257176 h 805815"/>
                        <a:gd name="connsiteX93" fmla="*/ 608648 w 660082"/>
                        <a:gd name="connsiteY93" fmla="*/ 257176 h 805815"/>
                        <a:gd name="connsiteX94" fmla="*/ 595789 w 660082"/>
                        <a:gd name="connsiteY94" fmla="*/ 235744 h 805815"/>
                        <a:gd name="connsiteX95" fmla="*/ 595789 w 660082"/>
                        <a:gd name="connsiteY95" fmla="*/ 235744 h 805815"/>
                        <a:gd name="connsiteX96" fmla="*/ 595789 w 660082"/>
                        <a:gd name="connsiteY96" fmla="*/ 235744 h 805815"/>
                        <a:gd name="connsiteX97" fmla="*/ 574358 w 660082"/>
                        <a:gd name="connsiteY97" fmla="*/ 205740 h 805815"/>
                        <a:gd name="connsiteX98" fmla="*/ 574358 w 660082"/>
                        <a:gd name="connsiteY98" fmla="*/ 205740 h 805815"/>
                        <a:gd name="connsiteX99" fmla="*/ 574358 w 660082"/>
                        <a:gd name="connsiteY99" fmla="*/ 201454 h 805815"/>
                        <a:gd name="connsiteX100" fmla="*/ 557213 w 660082"/>
                        <a:gd name="connsiteY100" fmla="*/ 175736 h 805815"/>
                        <a:gd name="connsiteX101" fmla="*/ 557213 w 660082"/>
                        <a:gd name="connsiteY101" fmla="*/ 175736 h 805815"/>
                        <a:gd name="connsiteX102" fmla="*/ 557213 w 660082"/>
                        <a:gd name="connsiteY102" fmla="*/ 175736 h 805815"/>
                        <a:gd name="connsiteX103" fmla="*/ 544354 w 660082"/>
                        <a:gd name="connsiteY103" fmla="*/ 158591 h 805815"/>
                        <a:gd name="connsiteX104" fmla="*/ 544354 w 660082"/>
                        <a:gd name="connsiteY104" fmla="*/ 158591 h 805815"/>
                        <a:gd name="connsiteX105" fmla="*/ 535781 w 660082"/>
                        <a:gd name="connsiteY105" fmla="*/ 150019 h 805815"/>
                        <a:gd name="connsiteX106" fmla="*/ 531495 w 660082"/>
                        <a:gd name="connsiteY106" fmla="*/ 145733 h 805815"/>
                        <a:gd name="connsiteX107" fmla="*/ 531495 w 660082"/>
                        <a:gd name="connsiteY107" fmla="*/ 145733 h 805815"/>
                        <a:gd name="connsiteX108" fmla="*/ 518636 w 660082"/>
                        <a:gd name="connsiteY108" fmla="*/ 132874 h 805815"/>
                        <a:gd name="connsiteX109" fmla="*/ 518636 w 660082"/>
                        <a:gd name="connsiteY109" fmla="*/ 132874 h 805815"/>
                        <a:gd name="connsiteX110" fmla="*/ 514350 w 660082"/>
                        <a:gd name="connsiteY110" fmla="*/ 128588 h 805815"/>
                        <a:gd name="connsiteX111" fmla="*/ 505778 w 660082"/>
                        <a:gd name="connsiteY111" fmla="*/ 120015 h 805815"/>
                        <a:gd name="connsiteX112" fmla="*/ 505778 w 660082"/>
                        <a:gd name="connsiteY112" fmla="*/ 120015 h 805815"/>
                        <a:gd name="connsiteX113" fmla="*/ 501491 w 660082"/>
                        <a:gd name="connsiteY113" fmla="*/ 115729 h 805815"/>
                        <a:gd name="connsiteX114" fmla="*/ 497205 w 660082"/>
                        <a:gd name="connsiteY114" fmla="*/ 111443 h 805815"/>
                        <a:gd name="connsiteX115" fmla="*/ 497205 w 660082"/>
                        <a:gd name="connsiteY115" fmla="*/ 111443 h 805815"/>
                        <a:gd name="connsiteX116" fmla="*/ 492919 w 660082"/>
                        <a:gd name="connsiteY116" fmla="*/ 107156 h 805815"/>
                        <a:gd name="connsiteX117" fmla="*/ 488633 w 660082"/>
                        <a:gd name="connsiteY117" fmla="*/ 102870 h 805815"/>
                        <a:gd name="connsiteX118" fmla="*/ 484346 w 660082"/>
                        <a:gd name="connsiteY118" fmla="*/ 98584 h 805815"/>
                        <a:gd name="connsiteX119" fmla="*/ 480060 w 660082"/>
                        <a:gd name="connsiteY119" fmla="*/ 94297 h 805815"/>
                        <a:gd name="connsiteX120" fmla="*/ 475774 w 660082"/>
                        <a:gd name="connsiteY120" fmla="*/ 90012 h 805815"/>
                        <a:gd name="connsiteX121" fmla="*/ 471488 w 660082"/>
                        <a:gd name="connsiteY121" fmla="*/ 85725 h 805815"/>
                        <a:gd name="connsiteX122" fmla="*/ 467201 w 660082"/>
                        <a:gd name="connsiteY122" fmla="*/ 81439 h 805815"/>
                        <a:gd name="connsiteX123" fmla="*/ 462915 w 660082"/>
                        <a:gd name="connsiteY123" fmla="*/ 77153 h 805815"/>
                        <a:gd name="connsiteX124" fmla="*/ 458629 w 660082"/>
                        <a:gd name="connsiteY124" fmla="*/ 72866 h 805815"/>
                        <a:gd name="connsiteX125" fmla="*/ 454343 w 660082"/>
                        <a:gd name="connsiteY125" fmla="*/ 68580 h 805815"/>
                        <a:gd name="connsiteX126" fmla="*/ 450056 w 660082"/>
                        <a:gd name="connsiteY126" fmla="*/ 64294 h 805815"/>
                        <a:gd name="connsiteX127" fmla="*/ 445770 w 660082"/>
                        <a:gd name="connsiteY127" fmla="*/ 60008 h 805815"/>
                        <a:gd name="connsiteX128" fmla="*/ 441484 w 660082"/>
                        <a:gd name="connsiteY128" fmla="*/ 55721 h 805815"/>
                        <a:gd name="connsiteX129" fmla="*/ 437198 w 660082"/>
                        <a:gd name="connsiteY129" fmla="*/ 55721 h 805815"/>
                        <a:gd name="connsiteX130" fmla="*/ 428625 w 660082"/>
                        <a:gd name="connsiteY130" fmla="*/ 51435 h 805815"/>
                        <a:gd name="connsiteX131" fmla="*/ 424339 w 660082"/>
                        <a:gd name="connsiteY131" fmla="*/ 47149 h 805815"/>
                        <a:gd name="connsiteX132" fmla="*/ 424339 w 660082"/>
                        <a:gd name="connsiteY132" fmla="*/ 47149 h 805815"/>
                        <a:gd name="connsiteX133" fmla="*/ 411480 w 660082"/>
                        <a:gd name="connsiteY133" fmla="*/ 38577 h 805815"/>
                        <a:gd name="connsiteX134" fmla="*/ 398621 w 660082"/>
                        <a:gd name="connsiteY134" fmla="*/ 30004 h 805815"/>
                        <a:gd name="connsiteX135" fmla="*/ 394335 w 660082"/>
                        <a:gd name="connsiteY135" fmla="*/ 30004 h 805815"/>
                        <a:gd name="connsiteX136" fmla="*/ 385763 w 660082"/>
                        <a:gd name="connsiteY136" fmla="*/ 25718 h 805815"/>
                        <a:gd name="connsiteX137" fmla="*/ 381476 w 660082"/>
                        <a:gd name="connsiteY137" fmla="*/ 25718 h 805815"/>
                        <a:gd name="connsiteX138" fmla="*/ 377190 w 660082"/>
                        <a:gd name="connsiteY138" fmla="*/ 21431 h 805815"/>
                        <a:gd name="connsiteX139" fmla="*/ 372904 w 660082"/>
                        <a:gd name="connsiteY139" fmla="*/ 21431 h 805815"/>
                        <a:gd name="connsiteX140" fmla="*/ 368618 w 660082"/>
                        <a:gd name="connsiteY140" fmla="*/ 17145 h 805815"/>
                        <a:gd name="connsiteX141" fmla="*/ 364331 w 660082"/>
                        <a:gd name="connsiteY141" fmla="*/ 17145 h 805815"/>
                        <a:gd name="connsiteX142" fmla="*/ 364331 w 660082"/>
                        <a:gd name="connsiteY142" fmla="*/ 17145 h 805815"/>
                        <a:gd name="connsiteX143" fmla="*/ 351473 w 660082"/>
                        <a:gd name="connsiteY143" fmla="*/ 12859 h 805815"/>
                        <a:gd name="connsiteX144" fmla="*/ 351473 w 660082"/>
                        <a:gd name="connsiteY144" fmla="*/ 12859 h 805815"/>
                        <a:gd name="connsiteX145" fmla="*/ 351473 w 660082"/>
                        <a:gd name="connsiteY145" fmla="*/ 12859 h 805815"/>
                        <a:gd name="connsiteX146" fmla="*/ 338614 w 660082"/>
                        <a:gd name="connsiteY146" fmla="*/ 8572 h 805815"/>
                        <a:gd name="connsiteX147" fmla="*/ 338614 w 660082"/>
                        <a:gd name="connsiteY147" fmla="*/ 8572 h 805815"/>
                        <a:gd name="connsiteX148" fmla="*/ 334328 w 660082"/>
                        <a:gd name="connsiteY148" fmla="*/ 8572 h 805815"/>
                        <a:gd name="connsiteX149" fmla="*/ 330041 w 660082"/>
                        <a:gd name="connsiteY149" fmla="*/ 8572 h 805815"/>
                        <a:gd name="connsiteX150" fmla="*/ 325755 w 660082"/>
                        <a:gd name="connsiteY150" fmla="*/ 8572 h 805815"/>
                        <a:gd name="connsiteX151" fmla="*/ 321469 w 660082"/>
                        <a:gd name="connsiteY151" fmla="*/ 8572 h 805815"/>
                        <a:gd name="connsiteX152" fmla="*/ 317183 w 660082"/>
                        <a:gd name="connsiteY152" fmla="*/ 8572 h 805815"/>
                        <a:gd name="connsiteX153" fmla="*/ 312896 w 660082"/>
                        <a:gd name="connsiteY153" fmla="*/ 8572 h 805815"/>
                        <a:gd name="connsiteX154" fmla="*/ 308610 w 660082"/>
                        <a:gd name="connsiteY154" fmla="*/ 8572 h 805815"/>
                        <a:gd name="connsiteX155" fmla="*/ 304324 w 660082"/>
                        <a:gd name="connsiteY155" fmla="*/ 8572 h 805815"/>
                        <a:gd name="connsiteX156" fmla="*/ 300038 w 660082"/>
                        <a:gd name="connsiteY156" fmla="*/ 8572 h 805815"/>
                        <a:gd name="connsiteX157" fmla="*/ 295751 w 660082"/>
                        <a:gd name="connsiteY157" fmla="*/ 8572 h 805815"/>
                        <a:gd name="connsiteX158" fmla="*/ 295751 w 660082"/>
                        <a:gd name="connsiteY158" fmla="*/ 8572 h 805815"/>
                        <a:gd name="connsiteX159" fmla="*/ 291465 w 660082"/>
                        <a:gd name="connsiteY159" fmla="*/ 8572 h 805815"/>
                        <a:gd name="connsiteX160" fmla="*/ 287179 w 660082"/>
                        <a:gd name="connsiteY160" fmla="*/ 8572 h 805815"/>
                        <a:gd name="connsiteX161" fmla="*/ 287179 w 660082"/>
                        <a:gd name="connsiteY161" fmla="*/ 8572 h 805815"/>
                        <a:gd name="connsiteX162" fmla="*/ 282893 w 660082"/>
                        <a:gd name="connsiteY162" fmla="*/ 8572 h 805815"/>
                        <a:gd name="connsiteX163" fmla="*/ 274320 w 660082"/>
                        <a:gd name="connsiteY163" fmla="*/ 8572 h 805815"/>
                        <a:gd name="connsiteX164" fmla="*/ 274320 w 660082"/>
                        <a:gd name="connsiteY164" fmla="*/ 8572 h 805815"/>
                        <a:gd name="connsiteX165" fmla="*/ 270034 w 660082"/>
                        <a:gd name="connsiteY165" fmla="*/ 8572 h 805815"/>
                        <a:gd name="connsiteX166" fmla="*/ 261461 w 660082"/>
                        <a:gd name="connsiteY166" fmla="*/ 8572 h 805815"/>
                        <a:gd name="connsiteX167" fmla="*/ 257175 w 660082"/>
                        <a:gd name="connsiteY167" fmla="*/ 8572 h 805815"/>
                        <a:gd name="connsiteX168" fmla="*/ 257175 w 660082"/>
                        <a:gd name="connsiteY168" fmla="*/ 8572 h 805815"/>
                        <a:gd name="connsiteX169" fmla="*/ 244316 w 660082"/>
                        <a:gd name="connsiteY169" fmla="*/ 8572 h 805815"/>
                        <a:gd name="connsiteX170" fmla="*/ 244316 w 660082"/>
                        <a:gd name="connsiteY170" fmla="*/ 8572 h 805815"/>
                        <a:gd name="connsiteX171" fmla="*/ 244316 w 660082"/>
                        <a:gd name="connsiteY171" fmla="*/ 8572 h 805815"/>
                        <a:gd name="connsiteX172" fmla="*/ 240030 w 660082"/>
                        <a:gd name="connsiteY172" fmla="*/ 8572 h 805815"/>
                        <a:gd name="connsiteX173" fmla="*/ 231458 w 660082"/>
                        <a:gd name="connsiteY173" fmla="*/ 8572 h 805815"/>
                        <a:gd name="connsiteX174" fmla="*/ 227171 w 660082"/>
                        <a:gd name="connsiteY174" fmla="*/ 8572 h 805815"/>
                        <a:gd name="connsiteX175" fmla="*/ 222885 w 660082"/>
                        <a:gd name="connsiteY175" fmla="*/ 8572 h 805815"/>
                        <a:gd name="connsiteX176" fmla="*/ 222885 w 660082"/>
                        <a:gd name="connsiteY176" fmla="*/ 8572 h 805815"/>
                        <a:gd name="connsiteX177" fmla="*/ 214313 w 660082"/>
                        <a:gd name="connsiteY177" fmla="*/ 12859 h 805815"/>
                        <a:gd name="connsiteX178" fmla="*/ 210026 w 660082"/>
                        <a:gd name="connsiteY178" fmla="*/ 12859 h 805815"/>
                        <a:gd name="connsiteX179" fmla="*/ 197168 w 660082"/>
                        <a:gd name="connsiteY179" fmla="*/ 17145 h 805815"/>
                        <a:gd name="connsiteX180" fmla="*/ 141446 w 660082"/>
                        <a:gd name="connsiteY180" fmla="*/ 0 h 80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0082" h="805815">
                          <a:moveTo>
                            <a:pt x="141446" y="0"/>
                          </a:moveTo>
                          <a:cubicBezTo>
                            <a:pt x="141446" y="0"/>
                            <a:pt x="137160" y="4287"/>
                            <a:pt x="141446" y="0"/>
                          </a:cubicBezTo>
                          <a:lnTo>
                            <a:pt x="0" y="81439"/>
                          </a:lnTo>
                          <a:cubicBezTo>
                            <a:pt x="4286" y="81439"/>
                            <a:pt x="8573" y="77153"/>
                            <a:pt x="12859" y="77153"/>
                          </a:cubicBezTo>
                          <a:cubicBezTo>
                            <a:pt x="12859" y="77153"/>
                            <a:pt x="17145" y="77153"/>
                            <a:pt x="17145" y="77153"/>
                          </a:cubicBezTo>
                          <a:cubicBezTo>
                            <a:pt x="94298" y="42863"/>
                            <a:pt x="488633" y="767239"/>
                            <a:pt x="420053" y="805815"/>
                          </a:cubicBezTo>
                          <a:lnTo>
                            <a:pt x="420053" y="805815"/>
                          </a:lnTo>
                          <a:cubicBezTo>
                            <a:pt x="420053" y="805815"/>
                            <a:pt x="420053" y="805815"/>
                            <a:pt x="420053" y="805815"/>
                          </a:cubicBezTo>
                          <a:lnTo>
                            <a:pt x="450056" y="788670"/>
                          </a:lnTo>
                          <a:cubicBezTo>
                            <a:pt x="450056" y="788670"/>
                            <a:pt x="450056" y="788670"/>
                            <a:pt x="450056" y="788670"/>
                          </a:cubicBezTo>
                          <a:lnTo>
                            <a:pt x="450056" y="788670"/>
                          </a:lnTo>
                          <a:lnTo>
                            <a:pt x="450056" y="788670"/>
                          </a:lnTo>
                          <a:lnTo>
                            <a:pt x="591503" y="707232"/>
                          </a:lnTo>
                          <a:cubicBezTo>
                            <a:pt x="595789" y="702945"/>
                            <a:pt x="600075" y="702945"/>
                            <a:pt x="604361" y="698659"/>
                          </a:cubicBezTo>
                          <a:cubicBezTo>
                            <a:pt x="604361" y="698659"/>
                            <a:pt x="604361" y="698659"/>
                            <a:pt x="608648" y="694372"/>
                          </a:cubicBezTo>
                          <a:cubicBezTo>
                            <a:pt x="612934" y="690086"/>
                            <a:pt x="617220" y="685801"/>
                            <a:pt x="621506" y="685801"/>
                          </a:cubicBezTo>
                          <a:cubicBezTo>
                            <a:pt x="621506" y="685801"/>
                            <a:pt x="621506" y="685801"/>
                            <a:pt x="621506" y="685801"/>
                          </a:cubicBezTo>
                          <a:cubicBezTo>
                            <a:pt x="625793" y="681514"/>
                            <a:pt x="630079" y="677228"/>
                            <a:pt x="630079" y="672941"/>
                          </a:cubicBezTo>
                          <a:cubicBezTo>
                            <a:pt x="630079" y="672941"/>
                            <a:pt x="630079" y="672941"/>
                            <a:pt x="634365" y="668655"/>
                          </a:cubicBezTo>
                          <a:cubicBezTo>
                            <a:pt x="638651" y="664369"/>
                            <a:pt x="642938" y="660083"/>
                            <a:pt x="642938" y="655796"/>
                          </a:cubicBezTo>
                          <a:cubicBezTo>
                            <a:pt x="642938" y="655796"/>
                            <a:pt x="642938" y="655796"/>
                            <a:pt x="642938" y="655796"/>
                          </a:cubicBezTo>
                          <a:cubicBezTo>
                            <a:pt x="642938" y="655796"/>
                            <a:pt x="642938" y="655796"/>
                            <a:pt x="642938" y="655796"/>
                          </a:cubicBezTo>
                          <a:cubicBezTo>
                            <a:pt x="647224" y="651510"/>
                            <a:pt x="651510" y="642938"/>
                            <a:pt x="651510" y="638652"/>
                          </a:cubicBezTo>
                          <a:cubicBezTo>
                            <a:pt x="651510" y="638652"/>
                            <a:pt x="651510" y="638652"/>
                            <a:pt x="651510" y="638652"/>
                          </a:cubicBezTo>
                          <a:cubicBezTo>
                            <a:pt x="651510" y="638652"/>
                            <a:pt x="651510" y="638652"/>
                            <a:pt x="651510" y="638652"/>
                          </a:cubicBezTo>
                          <a:cubicBezTo>
                            <a:pt x="655796" y="634365"/>
                            <a:pt x="655796" y="630079"/>
                            <a:pt x="655796" y="625792"/>
                          </a:cubicBezTo>
                          <a:cubicBezTo>
                            <a:pt x="655796" y="625792"/>
                            <a:pt x="655796" y="625792"/>
                            <a:pt x="655796" y="625792"/>
                          </a:cubicBezTo>
                          <a:cubicBezTo>
                            <a:pt x="655796" y="625792"/>
                            <a:pt x="655796" y="621507"/>
                            <a:pt x="655796" y="621507"/>
                          </a:cubicBezTo>
                          <a:cubicBezTo>
                            <a:pt x="655796" y="617220"/>
                            <a:pt x="655796" y="617220"/>
                            <a:pt x="660083" y="612934"/>
                          </a:cubicBezTo>
                          <a:cubicBezTo>
                            <a:pt x="660083" y="612934"/>
                            <a:pt x="660083" y="612934"/>
                            <a:pt x="660083" y="608647"/>
                          </a:cubicBezTo>
                          <a:cubicBezTo>
                            <a:pt x="660083" y="608647"/>
                            <a:pt x="660083" y="604361"/>
                            <a:pt x="660083" y="604361"/>
                          </a:cubicBezTo>
                          <a:cubicBezTo>
                            <a:pt x="660083" y="600076"/>
                            <a:pt x="660083" y="600076"/>
                            <a:pt x="660083" y="595789"/>
                          </a:cubicBezTo>
                          <a:cubicBezTo>
                            <a:pt x="660083" y="595789"/>
                            <a:pt x="660083" y="591503"/>
                            <a:pt x="660083" y="591503"/>
                          </a:cubicBezTo>
                          <a:cubicBezTo>
                            <a:pt x="660083" y="591503"/>
                            <a:pt x="660083" y="587216"/>
                            <a:pt x="660083" y="587216"/>
                          </a:cubicBezTo>
                          <a:cubicBezTo>
                            <a:pt x="660083" y="582930"/>
                            <a:pt x="660083" y="582930"/>
                            <a:pt x="660083" y="578644"/>
                          </a:cubicBezTo>
                          <a:cubicBezTo>
                            <a:pt x="660083" y="578644"/>
                            <a:pt x="660083" y="574358"/>
                            <a:pt x="660083" y="574358"/>
                          </a:cubicBezTo>
                          <a:cubicBezTo>
                            <a:pt x="660083" y="574358"/>
                            <a:pt x="660083" y="570071"/>
                            <a:pt x="660083" y="570071"/>
                          </a:cubicBezTo>
                          <a:cubicBezTo>
                            <a:pt x="660083" y="570071"/>
                            <a:pt x="660083" y="565785"/>
                            <a:pt x="660083" y="565785"/>
                          </a:cubicBezTo>
                          <a:cubicBezTo>
                            <a:pt x="660083" y="565785"/>
                            <a:pt x="660083" y="561498"/>
                            <a:pt x="660083" y="561498"/>
                          </a:cubicBezTo>
                          <a:cubicBezTo>
                            <a:pt x="660083" y="561498"/>
                            <a:pt x="660083" y="557213"/>
                            <a:pt x="660083" y="557213"/>
                          </a:cubicBezTo>
                          <a:cubicBezTo>
                            <a:pt x="660083" y="557213"/>
                            <a:pt x="660083" y="552927"/>
                            <a:pt x="660083" y="552927"/>
                          </a:cubicBezTo>
                          <a:cubicBezTo>
                            <a:pt x="660083" y="552927"/>
                            <a:pt x="660083" y="552927"/>
                            <a:pt x="660083" y="548640"/>
                          </a:cubicBezTo>
                          <a:cubicBezTo>
                            <a:pt x="660083" y="544354"/>
                            <a:pt x="660083" y="544354"/>
                            <a:pt x="660083" y="540067"/>
                          </a:cubicBezTo>
                          <a:cubicBezTo>
                            <a:pt x="660083" y="540067"/>
                            <a:pt x="660083" y="535782"/>
                            <a:pt x="660083" y="535782"/>
                          </a:cubicBezTo>
                          <a:cubicBezTo>
                            <a:pt x="660083" y="535782"/>
                            <a:pt x="660083" y="535782"/>
                            <a:pt x="660083" y="535782"/>
                          </a:cubicBezTo>
                          <a:cubicBezTo>
                            <a:pt x="660083" y="531495"/>
                            <a:pt x="660083" y="527209"/>
                            <a:pt x="660083" y="522922"/>
                          </a:cubicBezTo>
                          <a:cubicBezTo>
                            <a:pt x="660083" y="522922"/>
                            <a:pt x="660083" y="522922"/>
                            <a:pt x="660083" y="522922"/>
                          </a:cubicBezTo>
                          <a:cubicBezTo>
                            <a:pt x="660083" y="518636"/>
                            <a:pt x="660083" y="514351"/>
                            <a:pt x="660083" y="510064"/>
                          </a:cubicBezTo>
                          <a:cubicBezTo>
                            <a:pt x="660083" y="510064"/>
                            <a:pt x="660083" y="510064"/>
                            <a:pt x="660083" y="505778"/>
                          </a:cubicBezTo>
                          <a:cubicBezTo>
                            <a:pt x="660083" y="505778"/>
                            <a:pt x="660083" y="501491"/>
                            <a:pt x="660083" y="501491"/>
                          </a:cubicBezTo>
                          <a:cubicBezTo>
                            <a:pt x="660083" y="501491"/>
                            <a:pt x="660083" y="497205"/>
                            <a:pt x="660083" y="497205"/>
                          </a:cubicBezTo>
                          <a:cubicBezTo>
                            <a:pt x="660083" y="497205"/>
                            <a:pt x="660083" y="492919"/>
                            <a:pt x="660083" y="492919"/>
                          </a:cubicBezTo>
                          <a:cubicBezTo>
                            <a:pt x="660083" y="492919"/>
                            <a:pt x="660083" y="488633"/>
                            <a:pt x="660083" y="488633"/>
                          </a:cubicBezTo>
                          <a:cubicBezTo>
                            <a:pt x="660083" y="488633"/>
                            <a:pt x="660083" y="484346"/>
                            <a:pt x="660083" y="484346"/>
                          </a:cubicBezTo>
                          <a:cubicBezTo>
                            <a:pt x="660083" y="480060"/>
                            <a:pt x="660083" y="480060"/>
                            <a:pt x="660083" y="475773"/>
                          </a:cubicBezTo>
                          <a:cubicBezTo>
                            <a:pt x="660083" y="475773"/>
                            <a:pt x="660083" y="471488"/>
                            <a:pt x="660083" y="471488"/>
                          </a:cubicBezTo>
                          <a:cubicBezTo>
                            <a:pt x="660083" y="471488"/>
                            <a:pt x="660083" y="471488"/>
                            <a:pt x="660083" y="471488"/>
                          </a:cubicBezTo>
                          <a:cubicBezTo>
                            <a:pt x="660083" y="467202"/>
                            <a:pt x="660083" y="462915"/>
                            <a:pt x="660083" y="458629"/>
                          </a:cubicBezTo>
                          <a:cubicBezTo>
                            <a:pt x="660083" y="458629"/>
                            <a:pt x="660083" y="458629"/>
                            <a:pt x="660083" y="458629"/>
                          </a:cubicBezTo>
                          <a:cubicBezTo>
                            <a:pt x="660083" y="458629"/>
                            <a:pt x="660083" y="458629"/>
                            <a:pt x="660083" y="454342"/>
                          </a:cubicBezTo>
                          <a:cubicBezTo>
                            <a:pt x="660083" y="450057"/>
                            <a:pt x="660083" y="445770"/>
                            <a:pt x="660083" y="441484"/>
                          </a:cubicBezTo>
                          <a:cubicBezTo>
                            <a:pt x="660083" y="441484"/>
                            <a:pt x="660083" y="441484"/>
                            <a:pt x="660083" y="437197"/>
                          </a:cubicBezTo>
                          <a:cubicBezTo>
                            <a:pt x="660083" y="437197"/>
                            <a:pt x="660083" y="432911"/>
                            <a:pt x="660083" y="432911"/>
                          </a:cubicBezTo>
                          <a:cubicBezTo>
                            <a:pt x="660083" y="428626"/>
                            <a:pt x="660083" y="428626"/>
                            <a:pt x="660083" y="424339"/>
                          </a:cubicBezTo>
                          <a:cubicBezTo>
                            <a:pt x="660083" y="424339"/>
                            <a:pt x="660083" y="420053"/>
                            <a:pt x="660083" y="420053"/>
                          </a:cubicBezTo>
                          <a:cubicBezTo>
                            <a:pt x="660083" y="415766"/>
                            <a:pt x="660083" y="415766"/>
                            <a:pt x="660083" y="411480"/>
                          </a:cubicBezTo>
                          <a:cubicBezTo>
                            <a:pt x="660083" y="411480"/>
                            <a:pt x="660083" y="407194"/>
                            <a:pt x="660083" y="407194"/>
                          </a:cubicBezTo>
                          <a:cubicBezTo>
                            <a:pt x="660083" y="407194"/>
                            <a:pt x="660083" y="402908"/>
                            <a:pt x="660083" y="402908"/>
                          </a:cubicBezTo>
                          <a:cubicBezTo>
                            <a:pt x="660083" y="398621"/>
                            <a:pt x="660083" y="398621"/>
                            <a:pt x="660083" y="394335"/>
                          </a:cubicBezTo>
                          <a:cubicBezTo>
                            <a:pt x="660083" y="394335"/>
                            <a:pt x="660083" y="394335"/>
                            <a:pt x="660083" y="390048"/>
                          </a:cubicBezTo>
                          <a:cubicBezTo>
                            <a:pt x="660083" y="385763"/>
                            <a:pt x="660083" y="385763"/>
                            <a:pt x="655796" y="381477"/>
                          </a:cubicBezTo>
                          <a:cubicBezTo>
                            <a:pt x="655796" y="381477"/>
                            <a:pt x="655796" y="377190"/>
                            <a:pt x="655796" y="377190"/>
                          </a:cubicBezTo>
                          <a:cubicBezTo>
                            <a:pt x="655796" y="377190"/>
                            <a:pt x="655796" y="377190"/>
                            <a:pt x="655796" y="377190"/>
                          </a:cubicBezTo>
                          <a:cubicBezTo>
                            <a:pt x="655796" y="372904"/>
                            <a:pt x="651510" y="368617"/>
                            <a:pt x="651510" y="360045"/>
                          </a:cubicBezTo>
                          <a:cubicBezTo>
                            <a:pt x="651510" y="360045"/>
                            <a:pt x="651510" y="360045"/>
                            <a:pt x="651510" y="360045"/>
                          </a:cubicBezTo>
                          <a:cubicBezTo>
                            <a:pt x="651510" y="360045"/>
                            <a:pt x="651510" y="360045"/>
                            <a:pt x="651510" y="355759"/>
                          </a:cubicBezTo>
                          <a:cubicBezTo>
                            <a:pt x="651510" y="351472"/>
                            <a:pt x="647224" y="347186"/>
                            <a:pt x="647224" y="342901"/>
                          </a:cubicBezTo>
                          <a:cubicBezTo>
                            <a:pt x="647224" y="342901"/>
                            <a:pt x="647224" y="342901"/>
                            <a:pt x="647224" y="338614"/>
                          </a:cubicBezTo>
                          <a:cubicBezTo>
                            <a:pt x="647224" y="338614"/>
                            <a:pt x="647224" y="334328"/>
                            <a:pt x="647224" y="334328"/>
                          </a:cubicBezTo>
                          <a:cubicBezTo>
                            <a:pt x="647224" y="330041"/>
                            <a:pt x="647224" y="330041"/>
                            <a:pt x="642938" y="325755"/>
                          </a:cubicBezTo>
                          <a:cubicBezTo>
                            <a:pt x="642938" y="325755"/>
                            <a:pt x="642938" y="321469"/>
                            <a:pt x="642938" y="321469"/>
                          </a:cubicBezTo>
                          <a:cubicBezTo>
                            <a:pt x="642938" y="321469"/>
                            <a:pt x="642938" y="317183"/>
                            <a:pt x="638651" y="317183"/>
                          </a:cubicBezTo>
                          <a:cubicBezTo>
                            <a:pt x="638651" y="317183"/>
                            <a:pt x="638651" y="312896"/>
                            <a:pt x="638651" y="312896"/>
                          </a:cubicBezTo>
                          <a:cubicBezTo>
                            <a:pt x="638651" y="308610"/>
                            <a:pt x="634365" y="308610"/>
                            <a:pt x="634365" y="304323"/>
                          </a:cubicBezTo>
                          <a:cubicBezTo>
                            <a:pt x="634365" y="304323"/>
                            <a:pt x="634365" y="300038"/>
                            <a:pt x="634365" y="300038"/>
                          </a:cubicBezTo>
                          <a:cubicBezTo>
                            <a:pt x="634365" y="300038"/>
                            <a:pt x="634365" y="300038"/>
                            <a:pt x="634365" y="300038"/>
                          </a:cubicBezTo>
                          <a:cubicBezTo>
                            <a:pt x="634365" y="295752"/>
                            <a:pt x="630079" y="291465"/>
                            <a:pt x="625793" y="287179"/>
                          </a:cubicBezTo>
                          <a:cubicBezTo>
                            <a:pt x="625793" y="287179"/>
                            <a:pt x="625793" y="287179"/>
                            <a:pt x="625793" y="287179"/>
                          </a:cubicBezTo>
                          <a:cubicBezTo>
                            <a:pt x="625793" y="287179"/>
                            <a:pt x="625793" y="282892"/>
                            <a:pt x="621506" y="282892"/>
                          </a:cubicBezTo>
                          <a:cubicBezTo>
                            <a:pt x="621506" y="278607"/>
                            <a:pt x="617220" y="274320"/>
                            <a:pt x="617220" y="274320"/>
                          </a:cubicBezTo>
                          <a:cubicBezTo>
                            <a:pt x="617220" y="274320"/>
                            <a:pt x="617220" y="274320"/>
                            <a:pt x="617220" y="274320"/>
                          </a:cubicBezTo>
                          <a:cubicBezTo>
                            <a:pt x="617220" y="270034"/>
                            <a:pt x="612934" y="270034"/>
                            <a:pt x="612934" y="265747"/>
                          </a:cubicBezTo>
                          <a:cubicBezTo>
                            <a:pt x="612934" y="261461"/>
                            <a:pt x="608648" y="261461"/>
                            <a:pt x="608648" y="257176"/>
                          </a:cubicBezTo>
                          <a:cubicBezTo>
                            <a:pt x="608648" y="257176"/>
                            <a:pt x="608648" y="257176"/>
                            <a:pt x="608648" y="257176"/>
                          </a:cubicBezTo>
                          <a:cubicBezTo>
                            <a:pt x="604361" y="248603"/>
                            <a:pt x="600075" y="240030"/>
                            <a:pt x="595789" y="235744"/>
                          </a:cubicBezTo>
                          <a:cubicBezTo>
                            <a:pt x="595789" y="235744"/>
                            <a:pt x="595789" y="235744"/>
                            <a:pt x="595789" y="235744"/>
                          </a:cubicBezTo>
                          <a:cubicBezTo>
                            <a:pt x="595789" y="235744"/>
                            <a:pt x="595789" y="235744"/>
                            <a:pt x="595789" y="235744"/>
                          </a:cubicBezTo>
                          <a:cubicBezTo>
                            <a:pt x="591503" y="227171"/>
                            <a:pt x="582930" y="214313"/>
                            <a:pt x="574358" y="205740"/>
                          </a:cubicBezTo>
                          <a:cubicBezTo>
                            <a:pt x="574358" y="205740"/>
                            <a:pt x="574358" y="205740"/>
                            <a:pt x="574358" y="205740"/>
                          </a:cubicBezTo>
                          <a:cubicBezTo>
                            <a:pt x="574358" y="205740"/>
                            <a:pt x="574358" y="205740"/>
                            <a:pt x="574358" y="201454"/>
                          </a:cubicBezTo>
                          <a:cubicBezTo>
                            <a:pt x="570071" y="192882"/>
                            <a:pt x="561499" y="184309"/>
                            <a:pt x="557213" y="175736"/>
                          </a:cubicBezTo>
                          <a:cubicBezTo>
                            <a:pt x="557213" y="175736"/>
                            <a:pt x="557213" y="175736"/>
                            <a:pt x="557213" y="175736"/>
                          </a:cubicBezTo>
                          <a:cubicBezTo>
                            <a:pt x="557213" y="175736"/>
                            <a:pt x="557213" y="175736"/>
                            <a:pt x="557213" y="175736"/>
                          </a:cubicBezTo>
                          <a:cubicBezTo>
                            <a:pt x="552926" y="171451"/>
                            <a:pt x="548640" y="167164"/>
                            <a:pt x="544354" y="158591"/>
                          </a:cubicBezTo>
                          <a:cubicBezTo>
                            <a:pt x="544354" y="158591"/>
                            <a:pt x="544354" y="158591"/>
                            <a:pt x="544354" y="158591"/>
                          </a:cubicBezTo>
                          <a:cubicBezTo>
                            <a:pt x="540068" y="154305"/>
                            <a:pt x="540068" y="150019"/>
                            <a:pt x="535781" y="150019"/>
                          </a:cubicBezTo>
                          <a:cubicBezTo>
                            <a:pt x="535781" y="150019"/>
                            <a:pt x="535781" y="150019"/>
                            <a:pt x="531495" y="145733"/>
                          </a:cubicBezTo>
                          <a:cubicBezTo>
                            <a:pt x="531495" y="145733"/>
                            <a:pt x="531495" y="145733"/>
                            <a:pt x="531495" y="145733"/>
                          </a:cubicBezTo>
                          <a:cubicBezTo>
                            <a:pt x="527209" y="141446"/>
                            <a:pt x="522923" y="137160"/>
                            <a:pt x="518636" y="132874"/>
                          </a:cubicBezTo>
                          <a:cubicBezTo>
                            <a:pt x="518636" y="132874"/>
                            <a:pt x="518636" y="132874"/>
                            <a:pt x="518636" y="132874"/>
                          </a:cubicBezTo>
                          <a:cubicBezTo>
                            <a:pt x="518636" y="132874"/>
                            <a:pt x="514350" y="128588"/>
                            <a:pt x="514350" y="128588"/>
                          </a:cubicBezTo>
                          <a:cubicBezTo>
                            <a:pt x="510064" y="124302"/>
                            <a:pt x="510064" y="124302"/>
                            <a:pt x="505778" y="120015"/>
                          </a:cubicBezTo>
                          <a:cubicBezTo>
                            <a:pt x="505778" y="120015"/>
                            <a:pt x="505778" y="120015"/>
                            <a:pt x="505778" y="120015"/>
                          </a:cubicBezTo>
                          <a:cubicBezTo>
                            <a:pt x="505778" y="120015"/>
                            <a:pt x="501491" y="115729"/>
                            <a:pt x="501491" y="115729"/>
                          </a:cubicBezTo>
                          <a:cubicBezTo>
                            <a:pt x="501491" y="115729"/>
                            <a:pt x="497205" y="111443"/>
                            <a:pt x="497205" y="111443"/>
                          </a:cubicBezTo>
                          <a:cubicBezTo>
                            <a:pt x="497205" y="111443"/>
                            <a:pt x="497205" y="111443"/>
                            <a:pt x="497205" y="111443"/>
                          </a:cubicBezTo>
                          <a:cubicBezTo>
                            <a:pt x="497205" y="111443"/>
                            <a:pt x="492919" y="107156"/>
                            <a:pt x="492919" y="107156"/>
                          </a:cubicBezTo>
                          <a:cubicBezTo>
                            <a:pt x="492919" y="107156"/>
                            <a:pt x="488633" y="102870"/>
                            <a:pt x="488633" y="102870"/>
                          </a:cubicBezTo>
                          <a:cubicBezTo>
                            <a:pt x="488633" y="102870"/>
                            <a:pt x="488633" y="102870"/>
                            <a:pt x="484346" y="98584"/>
                          </a:cubicBezTo>
                          <a:cubicBezTo>
                            <a:pt x="484346" y="98584"/>
                            <a:pt x="480060" y="94297"/>
                            <a:pt x="480060" y="94297"/>
                          </a:cubicBezTo>
                          <a:cubicBezTo>
                            <a:pt x="480060" y="94297"/>
                            <a:pt x="475774" y="90012"/>
                            <a:pt x="475774" y="90012"/>
                          </a:cubicBezTo>
                          <a:cubicBezTo>
                            <a:pt x="475774" y="90012"/>
                            <a:pt x="475774" y="90012"/>
                            <a:pt x="471488" y="85725"/>
                          </a:cubicBezTo>
                          <a:cubicBezTo>
                            <a:pt x="471488" y="85725"/>
                            <a:pt x="467201" y="81439"/>
                            <a:pt x="467201" y="81439"/>
                          </a:cubicBezTo>
                          <a:cubicBezTo>
                            <a:pt x="467201" y="81439"/>
                            <a:pt x="462915" y="77153"/>
                            <a:pt x="462915" y="77153"/>
                          </a:cubicBezTo>
                          <a:cubicBezTo>
                            <a:pt x="462915" y="77153"/>
                            <a:pt x="458629" y="77153"/>
                            <a:pt x="458629" y="72866"/>
                          </a:cubicBezTo>
                          <a:cubicBezTo>
                            <a:pt x="458629" y="72866"/>
                            <a:pt x="454343" y="68580"/>
                            <a:pt x="454343" y="68580"/>
                          </a:cubicBezTo>
                          <a:cubicBezTo>
                            <a:pt x="454343" y="68580"/>
                            <a:pt x="454343" y="68580"/>
                            <a:pt x="450056" y="64294"/>
                          </a:cubicBezTo>
                          <a:cubicBezTo>
                            <a:pt x="450056" y="64294"/>
                            <a:pt x="445770" y="60008"/>
                            <a:pt x="445770" y="60008"/>
                          </a:cubicBezTo>
                          <a:cubicBezTo>
                            <a:pt x="445770" y="60008"/>
                            <a:pt x="441484" y="55721"/>
                            <a:pt x="441484" y="55721"/>
                          </a:cubicBezTo>
                          <a:cubicBezTo>
                            <a:pt x="441484" y="55721"/>
                            <a:pt x="441484" y="55721"/>
                            <a:pt x="437198" y="55721"/>
                          </a:cubicBezTo>
                          <a:cubicBezTo>
                            <a:pt x="432911" y="55721"/>
                            <a:pt x="432911" y="51435"/>
                            <a:pt x="428625" y="51435"/>
                          </a:cubicBezTo>
                          <a:cubicBezTo>
                            <a:pt x="428625" y="51435"/>
                            <a:pt x="424339" y="47149"/>
                            <a:pt x="424339" y="47149"/>
                          </a:cubicBezTo>
                          <a:cubicBezTo>
                            <a:pt x="424339" y="47149"/>
                            <a:pt x="424339" y="47149"/>
                            <a:pt x="424339" y="47149"/>
                          </a:cubicBezTo>
                          <a:cubicBezTo>
                            <a:pt x="420053" y="42863"/>
                            <a:pt x="415766" y="42863"/>
                            <a:pt x="411480" y="38577"/>
                          </a:cubicBezTo>
                          <a:cubicBezTo>
                            <a:pt x="407194" y="34290"/>
                            <a:pt x="402908" y="34290"/>
                            <a:pt x="398621" y="30004"/>
                          </a:cubicBezTo>
                          <a:cubicBezTo>
                            <a:pt x="398621" y="30004"/>
                            <a:pt x="398621" y="30004"/>
                            <a:pt x="394335" y="30004"/>
                          </a:cubicBezTo>
                          <a:cubicBezTo>
                            <a:pt x="390049" y="30004"/>
                            <a:pt x="390049" y="25718"/>
                            <a:pt x="385763" y="25718"/>
                          </a:cubicBezTo>
                          <a:cubicBezTo>
                            <a:pt x="385763" y="25718"/>
                            <a:pt x="381476" y="25718"/>
                            <a:pt x="381476" y="25718"/>
                          </a:cubicBezTo>
                          <a:cubicBezTo>
                            <a:pt x="381476" y="25718"/>
                            <a:pt x="377190" y="25718"/>
                            <a:pt x="377190" y="21431"/>
                          </a:cubicBezTo>
                          <a:cubicBezTo>
                            <a:pt x="377190" y="21431"/>
                            <a:pt x="372904" y="21431"/>
                            <a:pt x="372904" y="21431"/>
                          </a:cubicBezTo>
                          <a:cubicBezTo>
                            <a:pt x="372904" y="21431"/>
                            <a:pt x="368618" y="21431"/>
                            <a:pt x="368618" y="17145"/>
                          </a:cubicBezTo>
                          <a:cubicBezTo>
                            <a:pt x="368618" y="17145"/>
                            <a:pt x="364331" y="17145"/>
                            <a:pt x="364331" y="17145"/>
                          </a:cubicBezTo>
                          <a:cubicBezTo>
                            <a:pt x="364331" y="17145"/>
                            <a:pt x="364331" y="17145"/>
                            <a:pt x="364331" y="17145"/>
                          </a:cubicBezTo>
                          <a:cubicBezTo>
                            <a:pt x="360045" y="17145"/>
                            <a:pt x="355759" y="12859"/>
                            <a:pt x="351473" y="12859"/>
                          </a:cubicBezTo>
                          <a:cubicBezTo>
                            <a:pt x="351473" y="12859"/>
                            <a:pt x="351473" y="12859"/>
                            <a:pt x="351473" y="12859"/>
                          </a:cubicBezTo>
                          <a:cubicBezTo>
                            <a:pt x="351473" y="12859"/>
                            <a:pt x="351473" y="12859"/>
                            <a:pt x="351473" y="12859"/>
                          </a:cubicBezTo>
                          <a:cubicBezTo>
                            <a:pt x="347186" y="12859"/>
                            <a:pt x="342900" y="8572"/>
                            <a:pt x="338614" y="8572"/>
                          </a:cubicBezTo>
                          <a:cubicBezTo>
                            <a:pt x="338614" y="8572"/>
                            <a:pt x="338614" y="8572"/>
                            <a:pt x="338614" y="8572"/>
                          </a:cubicBezTo>
                          <a:cubicBezTo>
                            <a:pt x="338614" y="8572"/>
                            <a:pt x="334328" y="8572"/>
                            <a:pt x="334328" y="8572"/>
                          </a:cubicBezTo>
                          <a:cubicBezTo>
                            <a:pt x="334328" y="8572"/>
                            <a:pt x="330041" y="8572"/>
                            <a:pt x="330041" y="8572"/>
                          </a:cubicBezTo>
                          <a:cubicBezTo>
                            <a:pt x="330041" y="8572"/>
                            <a:pt x="330041" y="8572"/>
                            <a:pt x="325755" y="8572"/>
                          </a:cubicBezTo>
                          <a:cubicBezTo>
                            <a:pt x="325755" y="8572"/>
                            <a:pt x="321469" y="8572"/>
                            <a:pt x="321469" y="8572"/>
                          </a:cubicBezTo>
                          <a:cubicBezTo>
                            <a:pt x="321469" y="8572"/>
                            <a:pt x="317183" y="8572"/>
                            <a:pt x="317183" y="8572"/>
                          </a:cubicBezTo>
                          <a:cubicBezTo>
                            <a:pt x="317183" y="8572"/>
                            <a:pt x="312896" y="8572"/>
                            <a:pt x="312896" y="8572"/>
                          </a:cubicBezTo>
                          <a:cubicBezTo>
                            <a:pt x="312896" y="8572"/>
                            <a:pt x="308610" y="8572"/>
                            <a:pt x="308610" y="8572"/>
                          </a:cubicBezTo>
                          <a:cubicBezTo>
                            <a:pt x="308610" y="8572"/>
                            <a:pt x="308610" y="8572"/>
                            <a:pt x="304324" y="8572"/>
                          </a:cubicBezTo>
                          <a:cubicBezTo>
                            <a:pt x="304324" y="8572"/>
                            <a:pt x="300038" y="8572"/>
                            <a:pt x="300038" y="8572"/>
                          </a:cubicBezTo>
                          <a:cubicBezTo>
                            <a:pt x="300038" y="8572"/>
                            <a:pt x="295751" y="8572"/>
                            <a:pt x="295751" y="8572"/>
                          </a:cubicBezTo>
                          <a:cubicBezTo>
                            <a:pt x="295751" y="8572"/>
                            <a:pt x="295751" y="8572"/>
                            <a:pt x="295751" y="8572"/>
                          </a:cubicBezTo>
                          <a:cubicBezTo>
                            <a:pt x="295751" y="8572"/>
                            <a:pt x="291465" y="8572"/>
                            <a:pt x="291465" y="8572"/>
                          </a:cubicBezTo>
                          <a:cubicBezTo>
                            <a:pt x="291465" y="8572"/>
                            <a:pt x="287179" y="8572"/>
                            <a:pt x="287179" y="8572"/>
                          </a:cubicBezTo>
                          <a:cubicBezTo>
                            <a:pt x="287179" y="8572"/>
                            <a:pt x="287179" y="8572"/>
                            <a:pt x="287179" y="8572"/>
                          </a:cubicBezTo>
                          <a:cubicBezTo>
                            <a:pt x="287179" y="8572"/>
                            <a:pt x="282893" y="8572"/>
                            <a:pt x="282893" y="8572"/>
                          </a:cubicBezTo>
                          <a:cubicBezTo>
                            <a:pt x="278606" y="8572"/>
                            <a:pt x="278606" y="8572"/>
                            <a:pt x="274320" y="8572"/>
                          </a:cubicBezTo>
                          <a:cubicBezTo>
                            <a:pt x="274320" y="8572"/>
                            <a:pt x="274320" y="8572"/>
                            <a:pt x="274320" y="8572"/>
                          </a:cubicBezTo>
                          <a:cubicBezTo>
                            <a:pt x="274320" y="8572"/>
                            <a:pt x="270034" y="8572"/>
                            <a:pt x="270034" y="8572"/>
                          </a:cubicBezTo>
                          <a:cubicBezTo>
                            <a:pt x="265748" y="8572"/>
                            <a:pt x="265748" y="8572"/>
                            <a:pt x="261461" y="8572"/>
                          </a:cubicBezTo>
                          <a:cubicBezTo>
                            <a:pt x="261461" y="8572"/>
                            <a:pt x="261461" y="8572"/>
                            <a:pt x="257175" y="8572"/>
                          </a:cubicBezTo>
                          <a:cubicBezTo>
                            <a:pt x="257175" y="8572"/>
                            <a:pt x="257175" y="8572"/>
                            <a:pt x="257175" y="8572"/>
                          </a:cubicBezTo>
                          <a:cubicBezTo>
                            <a:pt x="252889" y="8572"/>
                            <a:pt x="248603" y="8572"/>
                            <a:pt x="244316" y="8572"/>
                          </a:cubicBezTo>
                          <a:cubicBezTo>
                            <a:pt x="244316" y="8572"/>
                            <a:pt x="244316" y="8572"/>
                            <a:pt x="244316" y="8572"/>
                          </a:cubicBezTo>
                          <a:cubicBezTo>
                            <a:pt x="244316" y="8572"/>
                            <a:pt x="244316" y="8572"/>
                            <a:pt x="244316" y="8572"/>
                          </a:cubicBezTo>
                          <a:cubicBezTo>
                            <a:pt x="244316" y="8572"/>
                            <a:pt x="244316" y="8572"/>
                            <a:pt x="240030" y="8572"/>
                          </a:cubicBezTo>
                          <a:cubicBezTo>
                            <a:pt x="235744" y="8572"/>
                            <a:pt x="235744" y="8572"/>
                            <a:pt x="231458" y="8572"/>
                          </a:cubicBezTo>
                          <a:cubicBezTo>
                            <a:pt x="231458" y="8572"/>
                            <a:pt x="227171" y="8572"/>
                            <a:pt x="227171" y="8572"/>
                          </a:cubicBezTo>
                          <a:cubicBezTo>
                            <a:pt x="227171" y="8572"/>
                            <a:pt x="222885" y="8572"/>
                            <a:pt x="222885" y="8572"/>
                          </a:cubicBezTo>
                          <a:cubicBezTo>
                            <a:pt x="222885" y="8572"/>
                            <a:pt x="222885" y="8572"/>
                            <a:pt x="222885" y="8572"/>
                          </a:cubicBezTo>
                          <a:cubicBezTo>
                            <a:pt x="218599" y="8572"/>
                            <a:pt x="218599" y="8572"/>
                            <a:pt x="214313" y="12859"/>
                          </a:cubicBezTo>
                          <a:cubicBezTo>
                            <a:pt x="214313" y="12859"/>
                            <a:pt x="210026" y="12859"/>
                            <a:pt x="210026" y="12859"/>
                          </a:cubicBezTo>
                          <a:cubicBezTo>
                            <a:pt x="205740" y="12859"/>
                            <a:pt x="201454" y="17145"/>
                            <a:pt x="197168" y="17145"/>
                          </a:cubicBezTo>
                          <a:lnTo>
                            <a:pt x="141446" y="0"/>
                          </a:ln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05" name="Freeform: Shape 204">
                      <a:extLst>
                        <a:ext uri="{FF2B5EF4-FFF2-40B4-BE49-F238E27FC236}">
                          <a16:creationId xmlns:a16="http://schemas.microsoft.com/office/drawing/2014/main" id="{1B52D24F-C120-DEF0-FA51-260A375087EB}"/>
                        </a:ext>
                      </a:extLst>
                    </p:cNvPr>
                    <p:cNvSpPr/>
                    <p:nvPr/>
                  </p:nvSpPr>
                  <p:spPr>
                    <a:xfrm>
                      <a:off x="8341042" y="11558241"/>
                      <a:ext cx="591502" cy="757928"/>
                    </a:xfrm>
                    <a:custGeom>
                      <a:avLst/>
                      <a:gdLst>
                        <a:gd name="connsiteX0" fmla="*/ 295751 w 591502"/>
                        <a:gd name="connsiteY0" fmla="*/ 40351 h 757928"/>
                        <a:gd name="connsiteX1" fmla="*/ 0 w 591502"/>
                        <a:gd name="connsiteY1" fmla="*/ 207514 h 757928"/>
                        <a:gd name="connsiteX2" fmla="*/ 295751 w 591502"/>
                        <a:gd name="connsiteY2" fmla="*/ 717578 h 757928"/>
                        <a:gd name="connsiteX3" fmla="*/ 591503 w 591502"/>
                        <a:gd name="connsiteY3" fmla="*/ 550414 h 757928"/>
                        <a:gd name="connsiteX4" fmla="*/ 295751 w 591502"/>
                        <a:gd name="connsiteY4" fmla="*/ 40351 h 75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502" h="757928">
                          <a:moveTo>
                            <a:pt x="295751" y="40351"/>
                          </a:moveTo>
                          <a:cubicBezTo>
                            <a:pt x="132874" y="-53947"/>
                            <a:pt x="0" y="23205"/>
                            <a:pt x="0" y="207514"/>
                          </a:cubicBezTo>
                          <a:cubicBezTo>
                            <a:pt x="0" y="396109"/>
                            <a:pt x="132874" y="623281"/>
                            <a:pt x="295751" y="717578"/>
                          </a:cubicBezTo>
                          <a:cubicBezTo>
                            <a:pt x="458629" y="811876"/>
                            <a:pt x="591503" y="734722"/>
                            <a:pt x="591503" y="550414"/>
                          </a:cubicBezTo>
                          <a:cubicBezTo>
                            <a:pt x="591503" y="366106"/>
                            <a:pt x="458629" y="134647"/>
                            <a:pt x="295751" y="40351"/>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06" name="Freeform: Shape 205">
                      <a:extLst>
                        <a:ext uri="{FF2B5EF4-FFF2-40B4-BE49-F238E27FC236}">
                          <a16:creationId xmlns:a16="http://schemas.microsoft.com/office/drawing/2014/main" id="{54073A76-66C4-4029-3661-A7D60542C56E}"/>
                        </a:ext>
                      </a:extLst>
                    </p:cNvPr>
                    <p:cNvSpPr/>
                    <p:nvPr/>
                  </p:nvSpPr>
                  <p:spPr>
                    <a:xfrm>
                      <a:off x="8465343" y="11737163"/>
                      <a:ext cx="308610" cy="395798"/>
                    </a:xfrm>
                    <a:custGeom>
                      <a:avLst/>
                      <a:gdLst>
                        <a:gd name="connsiteX0" fmla="*/ 154305 w 308610"/>
                        <a:gd name="connsiteY0" fmla="*/ 20019 h 395798"/>
                        <a:gd name="connsiteX1" fmla="*/ 0 w 308610"/>
                        <a:gd name="connsiteY1" fmla="*/ 110031 h 395798"/>
                        <a:gd name="connsiteX2" fmla="*/ 154305 w 308610"/>
                        <a:gd name="connsiteY2" fmla="*/ 375779 h 395798"/>
                        <a:gd name="connsiteX3" fmla="*/ 308610 w 308610"/>
                        <a:gd name="connsiteY3" fmla="*/ 285767 h 395798"/>
                        <a:gd name="connsiteX4" fmla="*/ 154305 w 308610"/>
                        <a:gd name="connsiteY4" fmla="*/ 20019 h 39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10" h="395798">
                          <a:moveTo>
                            <a:pt x="154305" y="20019"/>
                          </a:moveTo>
                          <a:cubicBezTo>
                            <a:pt x="68580" y="-27128"/>
                            <a:pt x="0" y="11448"/>
                            <a:pt x="0" y="110031"/>
                          </a:cubicBezTo>
                          <a:cubicBezTo>
                            <a:pt x="0" y="208615"/>
                            <a:pt x="68580" y="328630"/>
                            <a:pt x="154305" y="375779"/>
                          </a:cubicBezTo>
                          <a:cubicBezTo>
                            <a:pt x="240030" y="422928"/>
                            <a:pt x="308610" y="384350"/>
                            <a:pt x="308610" y="285767"/>
                          </a:cubicBezTo>
                          <a:cubicBezTo>
                            <a:pt x="308610" y="191469"/>
                            <a:pt x="240030" y="71455"/>
                            <a:pt x="154305" y="20019"/>
                          </a:cubicBezTo>
                          <a:close/>
                        </a:path>
                      </a:pathLst>
                    </a:custGeom>
                    <a:solidFill>
                      <a:srgbClr val="F4B10E"/>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07" name="Freeform: Shape 206">
                      <a:extLst>
                        <a:ext uri="{FF2B5EF4-FFF2-40B4-BE49-F238E27FC236}">
                          <a16:creationId xmlns:a16="http://schemas.microsoft.com/office/drawing/2014/main" id="{E8A2E2FD-0CEA-B96D-CFAF-098AF9802F2B}"/>
                        </a:ext>
                      </a:extLst>
                    </p:cNvPr>
                    <p:cNvSpPr/>
                    <p:nvPr/>
                  </p:nvSpPr>
                  <p:spPr>
                    <a:xfrm>
                      <a:off x="8606789" y="11920061"/>
                      <a:ext cx="85725" cy="102869"/>
                    </a:xfrm>
                    <a:custGeom>
                      <a:avLst/>
                      <a:gdLst>
                        <a:gd name="connsiteX0" fmla="*/ 47149 w 85725"/>
                        <a:gd name="connsiteY0" fmla="*/ 51434 h 102869"/>
                        <a:gd name="connsiteX1" fmla="*/ 47149 w 85725"/>
                        <a:gd name="connsiteY1" fmla="*/ 51434 h 102869"/>
                        <a:gd name="connsiteX2" fmla="*/ 47149 w 85725"/>
                        <a:gd name="connsiteY2" fmla="*/ 51434 h 102869"/>
                        <a:gd name="connsiteX3" fmla="*/ 47149 w 85725"/>
                        <a:gd name="connsiteY3" fmla="*/ 47149 h 102869"/>
                        <a:gd name="connsiteX4" fmla="*/ 47149 w 85725"/>
                        <a:gd name="connsiteY4" fmla="*/ 47149 h 102869"/>
                        <a:gd name="connsiteX5" fmla="*/ 47149 w 85725"/>
                        <a:gd name="connsiteY5" fmla="*/ 47149 h 102869"/>
                        <a:gd name="connsiteX6" fmla="*/ 47149 w 85725"/>
                        <a:gd name="connsiteY6" fmla="*/ 47149 h 102869"/>
                        <a:gd name="connsiteX7" fmla="*/ 47149 w 85725"/>
                        <a:gd name="connsiteY7" fmla="*/ 47149 h 102869"/>
                        <a:gd name="connsiteX8" fmla="*/ 47149 w 85725"/>
                        <a:gd name="connsiteY8" fmla="*/ 42863 h 102869"/>
                        <a:gd name="connsiteX9" fmla="*/ 47149 w 85725"/>
                        <a:gd name="connsiteY9" fmla="*/ 38576 h 102869"/>
                        <a:gd name="connsiteX10" fmla="*/ 47149 w 85725"/>
                        <a:gd name="connsiteY10" fmla="*/ 34289 h 102869"/>
                        <a:gd name="connsiteX11" fmla="*/ 47149 w 85725"/>
                        <a:gd name="connsiteY11" fmla="*/ 34289 h 102869"/>
                        <a:gd name="connsiteX12" fmla="*/ 47149 w 85725"/>
                        <a:gd name="connsiteY12" fmla="*/ 34289 h 102869"/>
                        <a:gd name="connsiteX13" fmla="*/ 47149 w 85725"/>
                        <a:gd name="connsiteY13" fmla="*/ 34289 h 102869"/>
                        <a:gd name="connsiteX14" fmla="*/ 47149 w 85725"/>
                        <a:gd name="connsiteY14" fmla="*/ 30003 h 102869"/>
                        <a:gd name="connsiteX15" fmla="*/ 47149 w 85725"/>
                        <a:gd name="connsiteY15" fmla="*/ 25718 h 102869"/>
                        <a:gd name="connsiteX16" fmla="*/ 47149 w 85725"/>
                        <a:gd name="connsiteY16" fmla="*/ 25718 h 102869"/>
                        <a:gd name="connsiteX17" fmla="*/ 47149 w 85725"/>
                        <a:gd name="connsiteY17" fmla="*/ 25718 h 102869"/>
                        <a:gd name="connsiteX18" fmla="*/ 47149 w 85725"/>
                        <a:gd name="connsiteY18" fmla="*/ 25718 h 102869"/>
                        <a:gd name="connsiteX19" fmla="*/ 47149 w 85725"/>
                        <a:gd name="connsiteY19" fmla="*/ 25718 h 102869"/>
                        <a:gd name="connsiteX20" fmla="*/ 47149 w 85725"/>
                        <a:gd name="connsiteY20" fmla="*/ 25718 h 102869"/>
                        <a:gd name="connsiteX21" fmla="*/ 47149 w 85725"/>
                        <a:gd name="connsiteY21" fmla="*/ 25718 h 102869"/>
                        <a:gd name="connsiteX22" fmla="*/ 47149 w 85725"/>
                        <a:gd name="connsiteY22" fmla="*/ 21431 h 102869"/>
                        <a:gd name="connsiteX23" fmla="*/ 47149 w 85725"/>
                        <a:gd name="connsiteY23" fmla="*/ 17145 h 102869"/>
                        <a:gd name="connsiteX24" fmla="*/ 47149 w 85725"/>
                        <a:gd name="connsiteY24" fmla="*/ 12858 h 102869"/>
                        <a:gd name="connsiteX25" fmla="*/ 47149 w 85725"/>
                        <a:gd name="connsiteY25" fmla="*/ 12858 h 102869"/>
                        <a:gd name="connsiteX26" fmla="*/ 47149 w 85725"/>
                        <a:gd name="connsiteY26" fmla="*/ 12858 h 102869"/>
                        <a:gd name="connsiteX27" fmla="*/ 42863 w 85725"/>
                        <a:gd name="connsiteY27" fmla="*/ 8572 h 102869"/>
                        <a:gd name="connsiteX28" fmla="*/ 38576 w 85725"/>
                        <a:gd name="connsiteY28" fmla="*/ 4287 h 102869"/>
                        <a:gd name="connsiteX29" fmla="*/ 38576 w 85725"/>
                        <a:gd name="connsiteY29" fmla="*/ 4287 h 102869"/>
                        <a:gd name="connsiteX30" fmla="*/ 38576 w 85725"/>
                        <a:gd name="connsiteY30" fmla="*/ 4287 h 102869"/>
                        <a:gd name="connsiteX31" fmla="*/ 38576 w 85725"/>
                        <a:gd name="connsiteY31" fmla="*/ 0 h 102869"/>
                        <a:gd name="connsiteX32" fmla="*/ 38576 w 85725"/>
                        <a:gd name="connsiteY32" fmla="*/ 0 h 102869"/>
                        <a:gd name="connsiteX33" fmla="*/ 38576 w 85725"/>
                        <a:gd name="connsiteY33" fmla="*/ 0 h 102869"/>
                        <a:gd name="connsiteX34" fmla="*/ 38576 w 85725"/>
                        <a:gd name="connsiteY34" fmla="*/ 0 h 102869"/>
                        <a:gd name="connsiteX35" fmla="*/ 38576 w 85725"/>
                        <a:gd name="connsiteY35" fmla="*/ 0 h 102869"/>
                        <a:gd name="connsiteX36" fmla="*/ 38576 w 85725"/>
                        <a:gd name="connsiteY36" fmla="*/ 0 h 102869"/>
                        <a:gd name="connsiteX37" fmla="*/ 38576 w 85725"/>
                        <a:gd name="connsiteY37" fmla="*/ 0 h 102869"/>
                        <a:gd name="connsiteX38" fmla="*/ 38576 w 85725"/>
                        <a:gd name="connsiteY38" fmla="*/ 0 h 102869"/>
                        <a:gd name="connsiteX39" fmla="*/ 38576 w 85725"/>
                        <a:gd name="connsiteY39" fmla="*/ 0 h 102869"/>
                        <a:gd name="connsiteX40" fmla="*/ 38576 w 85725"/>
                        <a:gd name="connsiteY40" fmla="*/ 0 h 102869"/>
                        <a:gd name="connsiteX41" fmla="*/ 38576 w 85725"/>
                        <a:gd name="connsiteY41" fmla="*/ 0 h 102869"/>
                        <a:gd name="connsiteX42" fmla="*/ 38576 w 85725"/>
                        <a:gd name="connsiteY42" fmla="*/ 0 h 102869"/>
                        <a:gd name="connsiteX43" fmla="*/ 38576 w 85725"/>
                        <a:gd name="connsiteY43" fmla="*/ 0 h 102869"/>
                        <a:gd name="connsiteX44" fmla="*/ 38576 w 85725"/>
                        <a:gd name="connsiteY44" fmla="*/ 0 h 102869"/>
                        <a:gd name="connsiteX45" fmla="*/ 38576 w 85725"/>
                        <a:gd name="connsiteY45" fmla="*/ 0 h 102869"/>
                        <a:gd name="connsiteX46" fmla="*/ 38576 w 85725"/>
                        <a:gd name="connsiteY46" fmla="*/ 0 h 102869"/>
                        <a:gd name="connsiteX47" fmla="*/ 38576 w 85725"/>
                        <a:gd name="connsiteY47" fmla="*/ 0 h 102869"/>
                        <a:gd name="connsiteX48" fmla="*/ 38576 w 85725"/>
                        <a:gd name="connsiteY48" fmla="*/ 0 h 102869"/>
                        <a:gd name="connsiteX49" fmla="*/ 38576 w 85725"/>
                        <a:gd name="connsiteY49" fmla="*/ 0 h 102869"/>
                        <a:gd name="connsiteX50" fmla="*/ 38576 w 85725"/>
                        <a:gd name="connsiteY50" fmla="*/ 0 h 102869"/>
                        <a:gd name="connsiteX51" fmla="*/ 38576 w 85725"/>
                        <a:gd name="connsiteY51" fmla="*/ 0 h 102869"/>
                        <a:gd name="connsiteX52" fmla="*/ 38576 w 85725"/>
                        <a:gd name="connsiteY52" fmla="*/ 0 h 102869"/>
                        <a:gd name="connsiteX53" fmla="*/ 38576 w 85725"/>
                        <a:gd name="connsiteY53" fmla="*/ 0 h 102869"/>
                        <a:gd name="connsiteX54" fmla="*/ 38576 w 85725"/>
                        <a:gd name="connsiteY54" fmla="*/ 0 h 102869"/>
                        <a:gd name="connsiteX55" fmla="*/ 38576 w 85725"/>
                        <a:gd name="connsiteY55" fmla="*/ 0 h 102869"/>
                        <a:gd name="connsiteX56" fmla="*/ 38576 w 85725"/>
                        <a:gd name="connsiteY56" fmla="*/ 0 h 102869"/>
                        <a:gd name="connsiteX57" fmla="*/ 38576 w 85725"/>
                        <a:gd name="connsiteY57" fmla="*/ 0 h 102869"/>
                        <a:gd name="connsiteX58" fmla="*/ 38576 w 85725"/>
                        <a:gd name="connsiteY58" fmla="*/ 0 h 102869"/>
                        <a:gd name="connsiteX59" fmla="*/ 38576 w 85725"/>
                        <a:gd name="connsiteY59" fmla="*/ 0 h 102869"/>
                        <a:gd name="connsiteX60" fmla="*/ 38576 w 85725"/>
                        <a:gd name="connsiteY60" fmla="*/ 0 h 102869"/>
                        <a:gd name="connsiteX61" fmla="*/ 38576 w 85725"/>
                        <a:gd name="connsiteY61" fmla="*/ 0 h 102869"/>
                        <a:gd name="connsiteX62" fmla="*/ 38576 w 85725"/>
                        <a:gd name="connsiteY62" fmla="*/ 0 h 102869"/>
                        <a:gd name="connsiteX63" fmla="*/ 38576 w 85725"/>
                        <a:gd name="connsiteY63" fmla="*/ 0 h 102869"/>
                        <a:gd name="connsiteX64" fmla="*/ 34290 w 85725"/>
                        <a:gd name="connsiteY64" fmla="*/ 0 h 102869"/>
                        <a:gd name="connsiteX65" fmla="*/ 30004 w 85725"/>
                        <a:gd name="connsiteY65" fmla="*/ 0 h 102869"/>
                        <a:gd name="connsiteX66" fmla="*/ 30004 w 85725"/>
                        <a:gd name="connsiteY66" fmla="*/ 0 h 102869"/>
                        <a:gd name="connsiteX67" fmla="*/ 30004 w 85725"/>
                        <a:gd name="connsiteY67" fmla="*/ 0 h 102869"/>
                        <a:gd name="connsiteX68" fmla="*/ 25718 w 85725"/>
                        <a:gd name="connsiteY68" fmla="*/ 0 h 102869"/>
                        <a:gd name="connsiteX69" fmla="*/ 21431 w 85725"/>
                        <a:gd name="connsiteY69" fmla="*/ 0 h 102869"/>
                        <a:gd name="connsiteX70" fmla="*/ 0 w 85725"/>
                        <a:gd name="connsiteY70" fmla="*/ 12858 h 102869"/>
                        <a:gd name="connsiteX71" fmla="*/ 4286 w 85725"/>
                        <a:gd name="connsiteY71" fmla="*/ 8572 h 102869"/>
                        <a:gd name="connsiteX72" fmla="*/ 4286 w 85725"/>
                        <a:gd name="connsiteY72" fmla="*/ 8572 h 102869"/>
                        <a:gd name="connsiteX73" fmla="*/ 12859 w 85725"/>
                        <a:gd name="connsiteY73" fmla="*/ 8572 h 102869"/>
                        <a:gd name="connsiteX74" fmla="*/ 12859 w 85725"/>
                        <a:gd name="connsiteY74" fmla="*/ 8572 h 102869"/>
                        <a:gd name="connsiteX75" fmla="*/ 21431 w 85725"/>
                        <a:gd name="connsiteY75" fmla="*/ 8572 h 102869"/>
                        <a:gd name="connsiteX76" fmla="*/ 21431 w 85725"/>
                        <a:gd name="connsiteY76" fmla="*/ 8572 h 102869"/>
                        <a:gd name="connsiteX77" fmla="*/ 30004 w 85725"/>
                        <a:gd name="connsiteY77" fmla="*/ 12858 h 102869"/>
                        <a:gd name="connsiteX78" fmla="*/ 38576 w 85725"/>
                        <a:gd name="connsiteY78" fmla="*/ 17145 h 102869"/>
                        <a:gd name="connsiteX79" fmla="*/ 38576 w 85725"/>
                        <a:gd name="connsiteY79" fmla="*/ 17145 h 102869"/>
                        <a:gd name="connsiteX80" fmla="*/ 47149 w 85725"/>
                        <a:gd name="connsiteY80" fmla="*/ 25718 h 102869"/>
                        <a:gd name="connsiteX81" fmla="*/ 47149 w 85725"/>
                        <a:gd name="connsiteY81" fmla="*/ 25718 h 102869"/>
                        <a:gd name="connsiteX82" fmla="*/ 55721 w 85725"/>
                        <a:gd name="connsiteY82" fmla="*/ 34289 h 102869"/>
                        <a:gd name="connsiteX83" fmla="*/ 55721 w 85725"/>
                        <a:gd name="connsiteY83" fmla="*/ 34289 h 102869"/>
                        <a:gd name="connsiteX84" fmla="*/ 60008 w 85725"/>
                        <a:gd name="connsiteY84" fmla="*/ 42863 h 102869"/>
                        <a:gd name="connsiteX85" fmla="*/ 60008 w 85725"/>
                        <a:gd name="connsiteY85" fmla="*/ 42863 h 102869"/>
                        <a:gd name="connsiteX86" fmla="*/ 64294 w 85725"/>
                        <a:gd name="connsiteY86" fmla="*/ 51434 h 102869"/>
                        <a:gd name="connsiteX87" fmla="*/ 64294 w 85725"/>
                        <a:gd name="connsiteY87" fmla="*/ 51434 h 102869"/>
                        <a:gd name="connsiteX88" fmla="*/ 68580 w 85725"/>
                        <a:gd name="connsiteY88" fmla="*/ 60007 h 102869"/>
                        <a:gd name="connsiteX89" fmla="*/ 68580 w 85725"/>
                        <a:gd name="connsiteY89" fmla="*/ 60007 h 102869"/>
                        <a:gd name="connsiteX90" fmla="*/ 72866 w 85725"/>
                        <a:gd name="connsiteY90" fmla="*/ 68580 h 102869"/>
                        <a:gd name="connsiteX91" fmla="*/ 72866 w 85725"/>
                        <a:gd name="connsiteY91" fmla="*/ 68580 h 102869"/>
                        <a:gd name="connsiteX92" fmla="*/ 72866 w 85725"/>
                        <a:gd name="connsiteY92" fmla="*/ 77152 h 102869"/>
                        <a:gd name="connsiteX93" fmla="*/ 72866 w 85725"/>
                        <a:gd name="connsiteY93" fmla="*/ 85725 h 102869"/>
                        <a:gd name="connsiteX94" fmla="*/ 72866 w 85725"/>
                        <a:gd name="connsiteY94" fmla="*/ 85725 h 102869"/>
                        <a:gd name="connsiteX95" fmla="*/ 68580 w 85725"/>
                        <a:gd name="connsiteY95" fmla="*/ 94297 h 102869"/>
                        <a:gd name="connsiteX96" fmla="*/ 68580 w 85725"/>
                        <a:gd name="connsiteY96" fmla="*/ 94297 h 102869"/>
                        <a:gd name="connsiteX97" fmla="*/ 64294 w 85725"/>
                        <a:gd name="connsiteY97" fmla="*/ 98583 h 102869"/>
                        <a:gd name="connsiteX98" fmla="*/ 64294 w 85725"/>
                        <a:gd name="connsiteY98" fmla="*/ 98583 h 102869"/>
                        <a:gd name="connsiteX99" fmla="*/ 60008 w 85725"/>
                        <a:gd name="connsiteY99" fmla="*/ 102870 h 102869"/>
                        <a:gd name="connsiteX100" fmla="*/ 81439 w 85725"/>
                        <a:gd name="connsiteY100" fmla="*/ 90012 h 102869"/>
                        <a:gd name="connsiteX101" fmla="*/ 85725 w 85725"/>
                        <a:gd name="connsiteY101" fmla="*/ 85725 h 102869"/>
                        <a:gd name="connsiteX102" fmla="*/ 85725 w 85725"/>
                        <a:gd name="connsiteY102" fmla="*/ 85725 h 102869"/>
                        <a:gd name="connsiteX103" fmla="*/ 85725 w 85725"/>
                        <a:gd name="connsiteY103" fmla="*/ 85725 h 102869"/>
                        <a:gd name="connsiteX104" fmla="*/ 85725 w 85725"/>
                        <a:gd name="connsiteY104" fmla="*/ 81438 h 102869"/>
                        <a:gd name="connsiteX105" fmla="*/ 85725 w 85725"/>
                        <a:gd name="connsiteY105" fmla="*/ 81438 h 102869"/>
                        <a:gd name="connsiteX106" fmla="*/ 85725 w 85725"/>
                        <a:gd name="connsiteY106" fmla="*/ 81438 h 102869"/>
                        <a:gd name="connsiteX107" fmla="*/ 85725 w 85725"/>
                        <a:gd name="connsiteY107" fmla="*/ 77152 h 102869"/>
                        <a:gd name="connsiteX108" fmla="*/ 85725 w 85725"/>
                        <a:gd name="connsiteY108" fmla="*/ 72865 h 102869"/>
                        <a:gd name="connsiteX109" fmla="*/ 85725 w 85725"/>
                        <a:gd name="connsiteY109" fmla="*/ 68580 h 102869"/>
                        <a:gd name="connsiteX110" fmla="*/ 85725 w 85725"/>
                        <a:gd name="connsiteY110" fmla="*/ 68580 h 102869"/>
                        <a:gd name="connsiteX111" fmla="*/ 85725 w 85725"/>
                        <a:gd name="connsiteY111" fmla="*/ 68580 h 102869"/>
                        <a:gd name="connsiteX112" fmla="*/ 85725 w 85725"/>
                        <a:gd name="connsiteY112" fmla="*/ 68580 h 102869"/>
                        <a:gd name="connsiteX113" fmla="*/ 85725 w 85725"/>
                        <a:gd name="connsiteY113" fmla="*/ 68580 h 102869"/>
                        <a:gd name="connsiteX114" fmla="*/ 85725 w 85725"/>
                        <a:gd name="connsiteY114" fmla="*/ 68580 h 102869"/>
                        <a:gd name="connsiteX115" fmla="*/ 47149 w 85725"/>
                        <a:gd name="connsiteY115" fmla="*/ 51434 h 102869"/>
                        <a:gd name="connsiteX116" fmla="*/ 47149 w 85725"/>
                        <a:gd name="connsiteY116" fmla="*/ 51434 h 102869"/>
                        <a:gd name="connsiteX117" fmla="*/ 47149 w 85725"/>
                        <a:gd name="connsiteY117" fmla="*/ 51434 h 102869"/>
                        <a:gd name="connsiteX118" fmla="*/ 47149 w 85725"/>
                        <a:gd name="connsiteY118" fmla="*/ 51434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85725" h="102869">
                          <a:moveTo>
                            <a:pt x="47149" y="51434"/>
                          </a:moveTo>
                          <a:cubicBezTo>
                            <a:pt x="47149" y="51434"/>
                            <a:pt x="47149" y="51434"/>
                            <a:pt x="47149" y="51434"/>
                          </a:cubicBezTo>
                          <a:cubicBezTo>
                            <a:pt x="47149" y="47149"/>
                            <a:pt x="47149" y="47149"/>
                            <a:pt x="47149" y="51434"/>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7149"/>
                          </a:cubicBezTo>
                          <a:cubicBezTo>
                            <a:pt x="47149" y="47149"/>
                            <a:pt x="47149" y="47149"/>
                            <a:pt x="47149" y="42863"/>
                          </a:cubicBezTo>
                          <a:cubicBezTo>
                            <a:pt x="47149" y="42863"/>
                            <a:pt x="47149" y="42863"/>
                            <a:pt x="47149" y="38576"/>
                          </a:cubicBezTo>
                          <a:cubicBezTo>
                            <a:pt x="47149" y="38576"/>
                            <a:pt x="47149" y="38576"/>
                            <a:pt x="47149" y="34289"/>
                          </a:cubicBezTo>
                          <a:cubicBezTo>
                            <a:pt x="47149" y="34289"/>
                            <a:pt x="47149" y="34289"/>
                            <a:pt x="47149" y="34289"/>
                          </a:cubicBezTo>
                          <a:cubicBezTo>
                            <a:pt x="47149" y="34289"/>
                            <a:pt x="47149" y="34289"/>
                            <a:pt x="47149" y="34289"/>
                          </a:cubicBezTo>
                          <a:cubicBezTo>
                            <a:pt x="47149" y="34289"/>
                            <a:pt x="47149" y="34289"/>
                            <a:pt x="47149" y="34289"/>
                          </a:cubicBezTo>
                          <a:cubicBezTo>
                            <a:pt x="47149" y="34289"/>
                            <a:pt x="47149" y="34289"/>
                            <a:pt x="47149" y="30003"/>
                          </a:cubicBezTo>
                          <a:cubicBezTo>
                            <a:pt x="47149" y="30003"/>
                            <a:pt x="47149" y="30003"/>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5718"/>
                          </a:cubicBezTo>
                          <a:cubicBezTo>
                            <a:pt x="47149" y="25718"/>
                            <a:pt x="47149" y="25718"/>
                            <a:pt x="47149" y="21431"/>
                          </a:cubicBezTo>
                          <a:cubicBezTo>
                            <a:pt x="47149" y="21431"/>
                            <a:pt x="47149" y="21431"/>
                            <a:pt x="47149" y="17145"/>
                          </a:cubicBezTo>
                          <a:cubicBezTo>
                            <a:pt x="47149" y="17145"/>
                            <a:pt x="47149" y="17145"/>
                            <a:pt x="47149" y="12858"/>
                          </a:cubicBezTo>
                          <a:cubicBezTo>
                            <a:pt x="47149" y="12858"/>
                            <a:pt x="47149" y="12858"/>
                            <a:pt x="47149" y="12858"/>
                          </a:cubicBezTo>
                          <a:cubicBezTo>
                            <a:pt x="47149" y="12858"/>
                            <a:pt x="47149" y="12858"/>
                            <a:pt x="47149" y="12858"/>
                          </a:cubicBezTo>
                          <a:cubicBezTo>
                            <a:pt x="47149" y="12858"/>
                            <a:pt x="42863" y="8572"/>
                            <a:pt x="42863" y="8572"/>
                          </a:cubicBezTo>
                          <a:cubicBezTo>
                            <a:pt x="42863" y="8572"/>
                            <a:pt x="42863" y="4287"/>
                            <a:pt x="38576" y="4287"/>
                          </a:cubicBezTo>
                          <a:lnTo>
                            <a:pt x="38576" y="4287"/>
                          </a:lnTo>
                          <a:lnTo>
                            <a:pt x="38576" y="4287"/>
                          </a:lnTo>
                          <a:cubicBezTo>
                            <a:pt x="38576" y="4287"/>
                            <a:pt x="38576" y="4287"/>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8576" y="0"/>
                          </a:cubicBezTo>
                          <a:cubicBezTo>
                            <a:pt x="38576" y="0"/>
                            <a:pt x="38576" y="0"/>
                            <a:pt x="34290" y="0"/>
                          </a:cubicBezTo>
                          <a:cubicBezTo>
                            <a:pt x="34290" y="0"/>
                            <a:pt x="34290" y="0"/>
                            <a:pt x="30004" y="0"/>
                          </a:cubicBezTo>
                          <a:cubicBezTo>
                            <a:pt x="30004" y="0"/>
                            <a:pt x="30004" y="0"/>
                            <a:pt x="30004" y="0"/>
                          </a:cubicBezTo>
                          <a:cubicBezTo>
                            <a:pt x="30004" y="0"/>
                            <a:pt x="30004" y="0"/>
                            <a:pt x="30004" y="0"/>
                          </a:cubicBezTo>
                          <a:cubicBezTo>
                            <a:pt x="30004" y="0"/>
                            <a:pt x="30004" y="0"/>
                            <a:pt x="25718" y="0"/>
                          </a:cubicBezTo>
                          <a:cubicBezTo>
                            <a:pt x="25718" y="0"/>
                            <a:pt x="21431" y="0"/>
                            <a:pt x="21431" y="0"/>
                          </a:cubicBezTo>
                          <a:lnTo>
                            <a:pt x="0" y="12858"/>
                          </a:lnTo>
                          <a:cubicBezTo>
                            <a:pt x="0" y="12858"/>
                            <a:pt x="4286" y="12858"/>
                            <a:pt x="4286" y="8572"/>
                          </a:cubicBezTo>
                          <a:cubicBezTo>
                            <a:pt x="4286" y="8572"/>
                            <a:pt x="4286" y="8572"/>
                            <a:pt x="4286" y="8572"/>
                          </a:cubicBezTo>
                          <a:cubicBezTo>
                            <a:pt x="8573" y="8572"/>
                            <a:pt x="8573" y="8572"/>
                            <a:pt x="12859" y="8572"/>
                          </a:cubicBezTo>
                          <a:cubicBezTo>
                            <a:pt x="12859" y="8572"/>
                            <a:pt x="12859" y="8572"/>
                            <a:pt x="12859" y="8572"/>
                          </a:cubicBezTo>
                          <a:cubicBezTo>
                            <a:pt x="17145" y="8572"/>
                            <a:pt x="17145" y="8572"/>
                            <a:pt x="21431" y="8572"/>
                          </a:cubicBezTo>
                          <a:cubicBezTo>
                            <a:pt x="21431" y="8572"/>
                            <a:pt x="21431" y="8572"/>
                            <a:pt x="21431" y="8572"/>
                          </a:cubicBezTo>
                          <a:cubicBezTo>
                            <a:pt x="25718" y="8572"/>
                            <a:pt x="25718" y="12858"/>
                            <a:pt x="30004" y="12858"/>
                          </a:cubicBezTo>
                          <a:cubicBezTo>
                            <a:pt x="34290" y="12858"/>
                            <a:pt x="34290" y="17145"/>
                            <a:pt x="38576" y="17145"/>
                          </a:cubicBezTo>
                          <a:cubicBezTo>
                            <a:pt x="38576" y="17145"/>
                            <a:pt x="38576" y="17145"/>
                            <a:pt x="38576" y="17145"/>
                          </a:cubicBezTo>
                          <a:cubicBezTo>
                            <a:pt x="42863" y="21431"/>
                            <a:pt x="42863" y="21431"/>
                            <a:pt x="47149" y="25718"/>
                          </a:cubicBezTo>
                          <a:cubicBezTo>
                            <a:pt x="47149" y="25718"/>
                            <a:pt x="47149" y="25718"/>
                            <a:pt x="47149" y="25718"/>
                          </a:cubicBezTo>
                          <a:cubicBezTo>
                            <a:pt x="51435" y="30003"/>
                            <a:pt x="51435" y="30003"/>
                            <a:pt x="55721" y="34289"/>
                          </a:cubicBezTo>
                          <a:cubicBezTo>
                            <a:pt x="55721" y="34289"/>
                            <a:pt x="55721" y="34289"/>
                            <a:pt x="55721" y="34289"/>
                          </a:cubicBezTo>
                          <a:cubicBezTo>
                            <a:pt x="60008" y="38576"/>
                            <a:pt x="60008" y="38576"/>
                            <a:pt x="60008" y="42863"/>
                          </a:cubicBezTo>
                          <a:cubicBezTo>
                            <a:pt x="60008" y="42863"/>
                            <a:pt x="60008" y="42863"/>
                            <a:pt x="60008" y="42863"/>
                          </a:cubicBezTo>
                          <a:cubicBezTo>
                            <a:pt x="60008" y="47149"/>
                            <a:pt x="64294" y="51434"/>
                            <a:pt x="64294" y="51434"/>
                          </a:cubicBezTo>
                          <a:cubicBezTo>
                            <a:pt x="64294" y="51434"/>
                            <a:pt x="64294" y="51434"/>
                            <a:pt x="64294" y="51434"/>
                          </a:cubicBezTo>
                          <a:cubicBezTo>
                            <a:pt x="64294" y="55721"/>
                            <a:pt x="68580" y="60007"/>
                            <a:pt x="68580" y="60007"/>
                          </a:cubicBezTo>
                          <a:cubicBezTo>
                            <a:pt x="68580" y="60007"/>
                            <a:pt x="68580" y="60007"/>
                            <a:pt x="68580" y="60007"/>
                          </a:cubicBezTo>
                          <a:cubicBezTo>
                            <a:pt x="68580" y="64294"/>
                            <a:pt x="68580" y="68580"/>
                            <a:pt x="72866" y="68580"/>
                          </a:cubicBezTo>
                          <a:cubicBezTo>
                            <a:pt x="72866" y="68580"/>
                            <a:pt x="72866" y="68580"/>
                            <a:pt x="72866" y="68580"/>
                          </a:cubicBezTo>
                          <a:cubicBezTo>
                            <a:pt x="72866" y="72865"/>
                            <a:pt x="72866" y="77152"/>
                            <a:pt x="72866" y="77152"/>
                          </a:cubicBezTo>
                          <a:cubicBezTo>
                            <a:pt x="72866" y="81438"/>
                            <a:pt x="72866" y="81438"/>
                            <a:pt x="72866" y="85725"/>
                          </a:cubicBezTo>
                          <a:cubicBezTo>
                            <a:pt x="72866" y="85725"/>
                            <a:pt x="72866" y="85725"/>
                            <a:pt x="72866" y="85725"/>
                          </a:cubicBezTo>
                          <a:cubicBezTo>
                            <a:pt x="72866" y="90012"/>
                            <a:pt x="72866" y="90012"/>
                            <a:pt x="68580" y="94297"/>
                          </a:cubicBezTo>
                          <a:cubicBezTo>
                            <a:pt x="68580" y="94297"/>
                            <a:pt x="68580" y="94297"/>
                            <a:pt x="68580" y="94297"/>
                          </a:cubicBezTo>
                          <a:cubicBezTo>
                            <a:pt x="68580" y="94297"/>
                            <a:pt x="68580" y="98583"/>
                            <a:pt x="64294" y="98583"/>
                          </a:cubicBezTo>
                          <a:cubicBezTo>
                            <a:pt x="64294" y="98583"/>
                            <a:pt x="64294" y="98583"/>
                            <a:pt x="64294" y="98583"/>
                          </a:cubicBezTo>
                          <a:cubicBezTo>
                            <a:pt x="64294" y="98583"/>
                            <a:pt x="60008" y="102870"/>
                            <a:pt x="60008" y="102870"/>
                          </a:cubicBezTo>
                          <a:lnTo>
                            <a:pt x="81439" y="90012"/>
                          </a:lnTo>
                          <a:cubicBezTo>
                            <a:pt x="81439" y="90012"/>
                            <a:pt x="85725" y="85725"/>
                            <a:pt x="85725" y="85725"/>
                          </a:cubicBezTo>
                          <a:cubicBezTo>
                            <a:pt x="85725" y="85725"/>
                            <a:pt x="85725" y="85725"/>
                            <a:pt x="85725" y="85725"/>
                          </a:cubicBezTo>
                          <a:cubicBezTo>
                            <a:pt x="85725" y="85725"/>
                            <a:pt x="85725" y="85725"/>
                            <a:pt x="85725" y="85725"/>
                          </a:cubicBezTo>
                          <a:cubicBezTo>
                            <a:pt x="85725" y="85725"/>
                            <a:pt x="85725" y="85725"/>
                            <a:pt x="85725" y="81438"/>
                          </a:cubicBezTo>
                          <a:cubicBezTo>
                            <a:pt x="85725" y="81438"/>
                            <a:pt x="85725" y="81438"/>
                            <a:pt x="85725" y="81438"/>
                          </a:cubicBezTo>
                          <a:cubicBezTo>
                            <a:pt x="85725" y="81438"/>
                            <a:pt x="85725" y="81438"/>
                            <a:pt x="85725" y="81438"/>
                          </a:cubicBezTo>
                          <a:cubicBezTo>
                            <a:pt x="85725" y="81438"/>
                            <a:pt x="85725" y="81438"/>
                            <a:pt x="85725" y="77152"/>
                          </a:cubicBezTo>
                          <a:cubicBezTo>
                            <a:pt x="85725" y="77152"/>
                            <a:pt x="85725" y="77152"/>
                            <a:pt x="85725" y="72865"/>
                          </a:cubicBezTo>
                          <a:cubicBezTo>
                            <a:pt x="85725" y="72865"/>
                            <a:pt x="85725" y="72865"/>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85725" y="68580"/>
                            <a:pt x="85725" y="68580"/>
                            <a:pt x="85725" y="68580"/>
                          </a:cubicBezTo>
                          <a:cubicBezTo>
                            <a:pt x="47149" y="55721"/>
                            <a:pt x="47149" y="55721"/>
                            <a:pt x="47149" y="51434"/>
                          </a:cubicBezTo>
                          <a:cubicBezTo>
                            <a:pt x="47149" y="55721"/>
                            <a:pt x="47149" y="55721"/>
                            <a:pt x="47149" y="51434"/>
                          </a:cubicBezTo>
                          <a:cubicBezTo>
                            <a:pt x="47149" y="55721"/>
                            <a:pt x="47149" y="55721"/>
                            <a:pt x="47149" y="51434"/>
                          </a:cubicBezTo>
                          <a:cubicBezTo>
                            <a:pt x="47149" y="51434"/>
                            <a:pt x="47149" y="51434"/>
                            <a:pt x="47149" y="51434"/>
                          </a:cubicBezTo>
                          <a:close/>
                        </a:path>
                      </a:pathLst>
                    </a:custGeom>
                    <a:solidFill>
                      <a:srgbClr val="E89D0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08" name="Freeform: Shape 207">
                      <a:extLst>
                        <a:ext uri="{FF2B5EF4-FFF2-40B4-BE49-F238E27FC236}">
                          <a16:creationId xmlns:a16="http://schemas.microsoft.com/office/drawing/2014/main" id="{84194224-A18B-39B6-9405-3FCA72F0EAF1}"/>
                        </a:ext>
                      </a:extLst>
                    </p:cNvPr>
                    <p:cNvSpPr/>
                    <p:nvPr/>
                  </p:nvSpPr>
                  <p:spPr>
                    <a:xfrm>
                      <a:off x="8546782" y="11909988"/>
                      <a:ext cx="85725" cy="110156"/>
                    </a:xfrm>
                    <a:custGeom>
                      <a:avLst/>
                      <a:gdLst>
                        <a:gd name="connsiteX0" fmla="*/ 42863 w 85725"/>
                        <a:gd name="connsiteY0" fmla="*/ 5786 h 110156"/>
                        <a:gd name="connsiteX1" fmla="*/ 0 w 85725"/>
                        <a:gd name="connsiteY1" fmla="*/ 31504 h 110156"/>
                        <a:gd name="connsiteX2" fmla="*/ 42863 w 85725"/>
                        <a:gd name="connsiteY2" fmla="*/ 104369 h 110156"/>
                        <a:gd name="connsiteX3" fmla="*/ 85725 w 85725"/>
                        <a:gd name="connsiteY3" fmla="*/ 78653 h 110156"/>
                        <a:gd name="connsiteX4" fmla="*/ 42863 w 85725"/>
                        <a:gd name="connsiteY4" fmla="*/ 5786 h 11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10156">
                          <a:moveTo>
                            <a:pt x="42863" y="5786"/>
                          </a:moveTo>
                          <a:cubicBezTo>
                            <a:pt x="21431" y="-7072"/>
                            <a:pt x="0" y="1500"/>
                            <a:pt x="0" y="31504"/>
                          </a:cubicBezTo>
                          <a:cubicBezTo>
                            <a:pt x="0" y="57222"/>
                            <a:pt x="17145" y="91511"/>
                            <a:pt x="42863" y="104369"/>
                          </a:cubicBezTo>
                          <a:cubicBezTo>
                            <a:pt x="64294" y="117229"/>
                            <a:pt x="85725" y="108656"/>
                            <a:pt x="85725" y="78653"/>
                          </a:cubicBezTo>
                          <a:cubicBezTo>
                            <a:pt x="85725" y="48649"/>
                            <a:pt x="64294" y="18644"/>
                            <a:pt x="42863" y="5786"/>
                          </a:cubicBezTo>
                          <a:close/>
                        </a:path>
                      </a:pathLst>
                    </a:custGeom>
                    <a:solidFill>
                      <a:srgbClr val="FFC41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66" name="Graphic 4">
                  <a:extLst>
                    <a:ext uri="{FF2B5EF4-FFF2-40B4-BE49-F238E27FC236}">
                      <a16:creationId xmlns:a16="http://schemas.microsoft.com/office/drawing/2014/main" id="{2E29DA6A-2B78-2F71-A597-865641331F9F}"/>
                    </a:ext>
                  </a:extLst>
                </p:cNvPr>
                <p:cNvGrpSpPr/>
                <p:nvPr/>
              </p:nvGrpSpPr>
              <p:grpSpPr>
                <a:xfrm>
                  <a:off x="6833266" y="8012626"/>
                  <a:ext cx="1439195" cy="3748689"/>
                  <a:chOff x="6833266" y="8012626"/>
                  <a:chExt cx="1439195" cy="3748689"/>
                </a:xfrm>
                <a:solidFill>
                  <a:srgbClr val="000000"/>
                </a:solidFill>
              </p:grpSpPr>
              <p:sp>
                <p:nvSpPr>
                  <p:cNvPr id="167" name="Freeform: Shape 166">
                    <a:extLst>
                      <a:ext uri="{FF2B5EF4-FFF2-40B4-BE49-F238E27FC236}">
                        <a16:creationId xmlns:a16="http://schemas.microsoft.com/office/drawing/2014/main" id="{6014D583-2B24-2445-0212-5DFAF85C88D6}"/>
                      </a:ext>
                    </a:extLst>
                  </p:cNvPr>
                  <p:cNvSpPr/>
                  <p:nvPr/>
                </p:nvSpPr>
                <p:spPr>
                  <a:xfrm>
                    <a:off x="6840663" y="8477498"/>
                    <a:ext cx="774656" cy="1212642"/>
                  </a:xfrm>
                  <a:custGeom>
                    <a:avLst/>
                    <a:gdLst>
                      <a:gd name="connsiteX0" fmla="*/ 128779 w 774656"/>
                      <a:gd name="connsiteY0" fmla="*/ 197871 h 1212642"/>
                      <a:gd name="connsiteX1" fmla="*/ 544545 w 774656"/>
                      <a:gd name="connsiteY1" fmla="*/ 703 h 1212642"/>
                      <a:gd name="connsiteX2" fmla="*/ 724567 w 774656"/>
                      <a:gd name="connsiteY2" fmla="*/ 120719 h 1212642"/>
                      <a:gd name="connsiteX3" fmla="*/ 771716 w 774656"/>
                      <a:gd name="connsiteY3" fmla="*/ 493622 h 1212642"/>
                      <a:gd name="connsiteX4" fmla="*/ 745999 w 774656"/>
                      <a:gd name="connsiteY4" fmla="*/ 1046548 h 1212642"/>
                      <a:gd name="connsiteX5" fmla="*/ 201645 w 774656"/>
                      <a:gd name="connsiteY5" fmla="*/ 1149419 h 1212642"/>
                      <a:gd name="connsiteX6" fmla="*/ 223076 w 774656"/>
                      <a:gd name="connsiteY6" fmla="*/ 1050835 h 1212642"/>
                      <a:gd name="connsiteX7" fmla="*/ 191 w 774656"/>
                      <a:gd name="connsiteY7" fmla="*/ 365035 h 1212642"/>
                      <a:gd name="connsiteX8" fmla="*/ 128779 w 774656"/>
                      <a:gd name="connsiteY8" fmla="*/ 197871 h 121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4656" h="1212642">
                        <a:moveTo>
                          <a:pt x="128779" y="197871"/>
                        </a:moveTo>
                        <a:cubicBezTo>
                          <a:pt x="205931" y="155008"/>
                          <a:pt x="467392" y="-12155"/>
                          <a:pt x="544545" y="703"/>
                        </a:cubicBezTo>
                        <a:cubicBezTo>
                          <a:pt x="634556" y="13562"/>
                          <a:pt x="690277" y="56425"/>
                          <a:pt x="724567" y="120719"/>
                        </a:cubicBezTo>
                        <a:cubicBezTo>
                          <a:pt x="771716" y="210729"/>
                          <a:pt x="780289" y="330745"/>
                          <a:pt x="771716" y="493622"/>
                        </a:cubicBezTo>
                        <a:cubicBezTo>
                          <a:pt x="758857" y="686503"/>
                          <a:pt x="750285" y="853667"/>
                          <a:pt x="745999" y="1046548"/>
                        </a:cubicBezTo>
                        <a:cubicBezTo>
                          <a:pt x="698850" y="1209426"/>
                          <a:pt x="373095" y="1269433"/>
                          <a:pt x="201645" y="1149419"/>
                        </a:cubicBezTo>
                        <a:cubicBezTo>
                          <a:pt x="214504" y="1123701"/>
                          <a:pt x="218790" y="1093697"/>
                          <a:pt x="223076" y="1050835"/>
                        </a:cubicBezTo>
                        <a:cubicBezTo>
                          <a:pt x="231649" y="917961"/>
                          <a:pt x="-4095" y="549344"/>
                          <a:pt x="191" y="365035"/>
                        </a:cubicBezTo>
                        <a:cubicBezTo>
                          <a:pt x="-4095" y="283596"/>
                          <a:pt x="64485" y="232161"/>
                          <a:pt x="128779" y="197871"/>
                        </a:cubicBezTo>
                        <a:close/>
                      </a:path>
                    </a:pathLst>
                  </a:custGeom>
                  <a:solidFill>
                    <a:srgbClr val="C2D6E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68" name="Freeform: Shape 167">
                    <a:extLst>
                      <a:ext uri="{FF2B5EF4-FFF2-40B4-BE49-F238E27FC236}">
                        <a16:creationId xmlns:a16="http://schemas.microsoft.com/office/drawing/2014/main" id="{9C9A08DA-303C-5B79-1A8C-BE93EA430A49}"/>
                      </a:ext>
                    </a:extLst>
                  </p:cNvPr>
                  <p:cNvSpPr/>
                  <p:nvPr/>
                </p:nvSpPr>
                <p:spPr>
                  <a:xfrm>
                    <a:off x="7338059" y="8656776"/>
                    <a:ext cx="158160" cy="807263"/>
                  </a:xfrm>
                  <a:custGeom>
                    <a:avLst/>
                    <a:gdLst>
                      <a:gd name="connsiteX0" fmla="*/ 0 w 158160"/>
                      <a:gd name="connsiteY0" fmla="*/ 27166 h 807263"/>
                      <a:gd name="connsiteX1" fmla="*/ 47149 w 158160"/>
                      <a:gd name="connsiteY1" fmla="*/ 100032 h 807263"/>
                      <a:gd name="connsiteX2" fmla="*/ 34290 w 158160"/>
                      <a:gd name="connsiteY2" fmla="*/ 160039 h 807263"/>
                      <a:gd name="connsiteX3" fmla="*/ 145732 w 158160"/>
                      <a:gd name="connsiteY3" fmla="*/ 807263 h 807263"/>
                      <a:gd name="connsiteX4" fmla="*/ 115729 w 158160"/>
                      <a:gd name="connsiteY4" fmla="*/ 95746 h 807263"/>
                      <a:gd name="connsiteX5" fmla="*/ 77152 w 158160"/>
                      <a:gd name="connsiteY5" fmla="*/ 82887 h 807263"/>
                      <a:gd name="connsiteX6" fmla="*/ 72866 w 158160"/>
                      <a:gd name="connsiteY6" fmla="*/ 1448 h 807263"/>
                      <a:gd name="connsiteX7" fmla="*/ 0 w 158160"/>
                      <a:gd name="connsiteY7" fmla="*/ 27166 h 80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160" h="807263">
                        <a:moveTo>
                          <a:pt x="0" y="27166"/>
                        </a:moveTo>
                        <a:cubicBezTo>
                          <a:pt x="8572" y="70028"/>
                          <a:pt x="8572" y="70028"/>
                          <a:pt x="47149" y="100032"/>
                        </a:cubicBezTo>
                        <a:cubicBezTo>
                          <a:pt x="42863" y="121463"/>
                          <a:pt x="38576" y="138608"/>
                          <a:pt x="34290" y="160039"/>
                        </a:cubicBezTo>
                        <a:cubicBezTo>
                          <a:pt x="107156" y="340062"/>
                          <a:pt x="150019" y="597237"/>
                          <a:pt x="145732" y="807263"/>
                        </a:cubicBezTo>
                        <a:cubicBezTo>
                          <a:pt x="175736" y="605810"/>
                          <a:pt x="145732" y="271482"/>
                          <a:pt x="115729" y="95746"/>
                        </a:cubicBezTo>
                        <a:cubicBezTo>
                          <a:pt x="98584" y="87173"/>
                          <a:pt x="85725" y="82887"/>
                          <a:pt x="77152" y="82887"/>
                        </a:cubicBezTo>
                        <a:cubicBezTo>
                          <a:pt x="90011" y="35738"/>
                          <a:pt x="85725" y="5735"/>
                          <a:pt x="72866" y="1448"/>
                        </a:cubicBezTo>
                        <a:cubicBezTo>
                          <a:pt x="42863" y="-2838"/>
                          <a:pt x="25717" y="1448"/>
                          <a:pt x="0" y="27166"/>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69" name="Freeform: Shape 168">
                    <a:extLst>
                      <a:ext uri="{FF2B5EF4-FFF2-40B4-BE49-F238E27FC236}">
                        <a16:creationId xmlns:a16="http://schemas.microsoft.com/office/drawing/2014/main" id="{FD495660-5A0F-6629-4B7A-B744D0685A4D}"/>
                      </a:ext>
                    </a:extLst>
                  </p:cNvPr>
                  <p:cNvSpPr/>
                  <p:nvPr/>
                </p:nvSpPr>
                <p:spPr>
                  <a:xfrm>
                    <a:off x="6844725" y="10917078"/>
                    <a:ext cx="283307" cy="524772"/>
                  </a:xfrm>
                  <a:custGeom>
                    <a:avLst/>
                    <a:gdLst>
                      <a:gd name="connsiteX0" fmla="*/ 283308 w 283307"/>
                      <a:gd name="connsiteY0" fmla="*/ 145733 h 524772"/>
                      <a:gd name="connsiteX1" fmla="*/ 240445 w 283307"/>
                      <a:gd name="connsiteY1" fmla="*/ 235744 h 524772"/>
                      <a:gd name="connsiteX2" fmla="*/ 257590 w 283307"/>
                      <a:gd name="connsiteY2" fmla="*/ 462915 h 524772"/>
                      <a:gd name="connsiteX3" fmla="*/ 210442 w 283307"/>
                      <a:gd name="connsiteY3" fmla="*/ 522922 h 524772"/>
                      <a:gd name="connsiteX4" fmla="*/ 107572 w 283307"/>
                      <a:gd name="connsiteY4" fmla="*/ 411480 h 524772"/>
                      <a:gd name="connsiteX5" fmla="*/ 60423 w 283307"/>
                      <a:gd name="connsiteY5" fmla="*/ 244316 h 524772"/>
                      <a:gd name="connsiteX6" fmla="*/ 38992 w 283307"/>
                      <a:gd name="connsiteY6" fmla="*/ 231458 h 524772"/>
                      <a:gd name="connsiteX7" fmla="*/ 415 w 283307"/>
                      <a:gd name="connsiteY7" fmla="*/ 124302 h 524772"/>
                      <a:gd name="connsiteX8" fmla="*/ 38992 w 283307"/>
                      <a:gd name="connsiteY8" fmla="*/ 68580 h 524772"/>
                      <a:gd name="connsiteX9" fmla="*/ 146148 w 283307"/>
                      <a:gd name="connsiteY9" fmla="*/ 0 h 524772"/>
                      <a:gd name="connsiteX10" fmla="*/ 283308 w 283307"/>
                      <a:gd name="connsiteY10" fmla="*/ 145733 h 52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307" h="524772">
                        <a:moveTo>
                          <a:pt x="283308" y="145733"/>
                        </a:moveTo>
                        <a:cubicBezTo>
                          <a:pt x="261877" y="188595"/>
                          <a:pt x="244732" y="205740"/>
                          <a:pt x="240445" y="235744"/>
                        </a:cubicBezTo>
                        <a:cubicBezTo>
                          <a:pt x="231873" y="300038"/>
                          <a:pt x="240445" y="364331"/>
                          <a:pt x="257590" y="462915"/>
                        </a:cubicBezTo>
                        <a:cubicBezTo>
                          <a:pt x="266163" y="510064"/>
                          <a:pt x="253304" y="531495"/>
                          <a:pt x="210442" y="522922"/>
                        </a:cubicBezTo>
                        <a:cubicBezTo>
                          <a:pt x="176152" y="514350"/>
                          <a:pt x="133289" y="450056"/>
                          <a:pt x="107572" y="411480"/>
                        </a:cubicBezTo>
                        <a:cubicBezTo>
                          <a:pt x="60423" y="334328"/>
                          <a:pt x="73282" y="274320"/>
                          <a:pt x="60423" y="244316"/>
                        </a:cubicBezTo>
                        <a:lnTo>
                          <a:pt x="38992" y="231458"/>
                        </a:lnTo>
                        <a:cubicBezTo>
                          <a:pt x="26133" y="218599"/>
                          <a:pt x="-3871" y="145733"/>
                          <a:pt x="415" y="124302"/>
                        </a:cubicBezTo>
                        <a:cubicBezTo>
                          <a:pt x="8988" y="111443"/>
                          <a:pt x="26133" y="85725"/>
                          <a:pt x="38992" y="68580"/>
                        </a:cubicBezTo>
                        <a:cubicBezTo>
                          <a:pt x="90427" y="12859"/>
                          <a:pt x="90427" y="30004"/>
                          <a:pt x="146148" y="0"/>
                        </a:cubicBezTo>
                        <a:cubicBezTo>
                          <a:pt x="193297" y="47149"/>
                          <a:pt x="236159" y="98584"/>
                          <a:pt x="283308" y="145733"/>
                        </a:cubicBez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70" name="Freeform: Shape 169">
                    <a:extLst>
                      <a:ext uri="{FF2B5EF4-FFF2-40B4-BE49-F238E27FC236}">
                        <a16:creationId xmlns:a16="http://schemas.microsoft.com/office/drawing/2014/main" id="{D0EE07A4-97E2-7ACB-0335-343BB748F3B6}"/>
                      </a:ext>
                    </a:extLst>
                  </p:cNvPr>
                  <p:cNvSpPr/>
                  <p:nvPr/>
                </p:nvSpPr>
                <p:spPr>
                  <a:xfrm>
                    <a:off x="6969006" y="10304591"/>
                    <a:ext cx="704621" cy="777324"/>
                  </a:xfrm>
                  <a:custGeom>
                    <a:avLst/>
                    <a:gdLst>
                      <a:gd name="connsiteX0" fmla="*/ 677664 w 704621"/>
                      <a:gd name="connsiteY0" fmla="*/ 226724 h 777324"/>
                      <a:gd name="connsiteX1" fmla="*/ 167600 w 704621"/>
                      <a:gd name="connsiteY1" fmla="*/ 775364 h 777324"/>
                      <a:gd name="connsiteX2" fmla="*/ 436 w 704621"/>
                      <a:gd name="connsiteY2" fmla="*/ 608200 h 777324"/>
                      <a:gd name="connsiteX3" fmla="*/ 261897 w 704621"/>
                      <a:gd name="connsiteY3" fmla="*/ 299590 h 777324"/>
                      <a:gd name="connsiteX4" fmla="*/ 471924 w 704621"/>
                      <a:gd name="connsiteY4" fmla="*/ 72419 h 777324"/>
                      <a:gd name="connsiteX5" fmla="*/ 699095 w 704621"/>
                      <a:gd name="connsiteY5" fmla="*/ 59560 h 777324"/>
                      <a:gd name="connsiteX6" fmla="*/ 677664 w 704621"/>
                      <a:gd name="connsiteY6" fmla="*/ 226724 h 77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621" h="777324">
                        <a:moveTo>
                          <a:pt x="677664" y="226724"/>
                        </a:moveTo>
                        <a:cubicBezTo>
                          <a:pt x="489069" y="406746"/>
                          <a:pt x="343336" y="591055"/>
                          <a:pt x="167600" y="775364"/>
                        </a:cubicBezTo>
                        <a:cubicBezTo>
                          <a:pt x="111879" y="792509"/>
                          <a:pt x="-8136" y="693925"/>
                          <a:pt x="436" y="608200"/>
                        </a:cubicBezTo>
                        <a:cubicBezTo>
                          <a:pt x="124737" y="453895"/>
                          <a:pt x="184745" y="381029"/>
                          <a:pt x="261897" y="299590"/>
                        </a:cubicBezTo>
                        <a:cubicBezTo>
                          <a:pt x="326191" y="235296"/>
                          <a:pt x="394771" y="110995"/>
                          <a:pt x="471924" y="72419"/>
                        </a:cubicBezTo>
                        <a:cubicBezTo>
                          <a:pt x="549076" y="-21879"/>
                          <a:pt x="694809" y="-21879"/>
                          <a:pt x="699095" y="59560"/>
                        </a:cubicBezTo>
                        <a:cubicBezTo>
                          <a:pt x="703381" y="110995"/>
                          <a:pt x="716240" y="183861"/>
                          <a:pt x="677664" y="226724"/>
                        </a:cubicBez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71" name="Freeform: Shape 170">
                    <a:extLst>
                      <a:ext uri="{FF2B5EF4-FFF2-40B4-BE49-F238E27FC236}">
                        <a16:creationId xmlns:a16="http://schemas.microsoft.com/office/drawing/2014/main" id="{33832C1E-1D39-549C-C116-27B1266505A9}"/>
                      </a:ext>
                    </a:extLst>
                  </p:cNvPr>
                  <p:cNvSpPr/>
                  <p:nvPr/>
                </p:nvSpPr>
                <p:spPr>
                  <a:xfrm>
                    <a:off x="7248048" y="9579768"/>
                    <a:ext cx="428885" cy="985125"/>
                  </a:xfrm>
                  <a:custGeom>
                    <a:avLst/>
                    <a:gdLst>
                      <a:gd name="connsiteX0" fmla="*/ 351472 w 428885"/>
                      <a:gd name="connsiteY0" fmla="*/ 0 h 985125"/>
                      <a:gd name="connsiteX1" fmla="*/ 351472 w 428885"/>
                      <a:gd name="connsiteY1" fmla="*/ 72866 h 985125"/>
                      <a:gd name="connsiteX2" fmla="*/ 428625 w 428885"/>
                      <a:gd name="connsiteY2" fmla="*/ 848678 h 985125"/>
                      <a:gd name="connsiteX3" fmla="*/ 180022 w 428885"/>
                      <a:gd name="connsiteY3" fmla="*/ 942975 h 985125"/>
                      <a:gd name="connsiteX4" fmla="*/ 0 w 428885"/>
                      <a:gd name="connsiteY4" fmla="*/ 210026 h 985125"/>
                      <a:gd name="connsiteX5" fmla="*/ 145732 w 428885"/>
                      <a:gd name="connsiteY5" fmla="*/ 115729 h 985125"/>
                      <a:gd name="connsiteX6" fmla="*/ 274320 w 428885"/>
                      <a:gd name="connsiteY6" fmla="*/ 47149 h 985125"/>
                      <a:gd name="connsiteX7" fmla="*/ 351472 w 428885"/>
                      <a:gd name="connsiteY7" fmla="*/ 0 h 98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85" h="985125">
                        <a:moveTo>
                          <a:pt x="351472" y="0"/>
                        </a:moveTo>
                        <a:cubicBezTo>
                          <a:pt x="351472" y="12859"/>
                          <a:pt x="347186" y="60007"/>
                          <a:pt x="351472" y="72866"/>
                        </a:cubicBezTo>
                        <a:cubicBezTo>
                          <a:pt x="411480" y="261462"/>
                          <a:pt x="415766" y="655796"/>
                          <a:pt x="428625" y="848678"/>
                        </a:cubicBezTo>
                        <a:cubicBezTo>
                          <a:pt x="437197" y="1020128"/>
                          <a:pt x="231457" y="1002982"/>
                          <a:pt x="180022" y="942975"/>
                        </a:cubicBezTo>
                        <a:cubicBezTo>
                          <a:pt x="120015" y="775812"/>
                          <a:pt x="30004" y="402907"/>
                          <a:pt x="0" y="210026"/>
                        </a:cubicBezTo>
                        <a:lnTo>
                          <a:pt x="145732" y="115729"/>
                        </a:lnTo>
                        <a:lnTo>
                          <a:pt x="274320" y="47149"/>
                        </a:lnTo>
                        <a:lnTo>
                          <a:pt x="351472" y="0"/>
                        </a:ln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72" name="Freeform: Shape 171">
                    <a:extLst>
                      <a:ext uri="{FF2B5EF4-FFF2-40B4-BE49-F238E27FC236}">
                        <a16:creationId xmlns:a16="http://schemas.microsoft.com/office/drawing/2014/main" id="{81348710-D0C8-5648-2C20-4D4A77CD752D}"/>
                      </a:ext>
                    </a:extLst>
                  </p:cNvPr>
                  <p:cNvSpPr/>
                  <p:nvPr/>
                </p:nvSpPr>
                <p:spPr>
                  <a:xfrm>
                    <a:off x="7012304" y="11332844"/>
                    <a:ext cx="418913" cy="428472"/>
                  </a:xfrm>
                  <a:custGeom>
                    <a:avLst/>
                    <a:gdLst>
                      <a:gd name="connsiteX0" fmla="*/ 25717 w 418913"/>
                      <a:gd name="connsiteY0" fmla="*/ 42863 h 428472"/>
                      <a:gd name="connsiteX1" fmla="*/ 0 w 418913"/>
                      <a:gd name="connsiteY1" fmla="*/ 162878 h 428472"/>
                      <a:gd name="connsiteX2" fmla="*/ 55721 w 418913"/>
                      <a:gd name="connsiteY2" fmla="*/ 227171 h 428472"/>
                      <a:gd name="connsiteX3" fmla="*/ 72866 w 418913"/>
                      <a:gd name="connsiteY3" fmla="*/ 231458 h 428472"/>
                      <a:gd name="connsiteX4" fmla="*/ 175736 w 418913"/>
                      <a:gd name="connsiteY4" fmla="*/ 372904 h 428472"/>
                      <a:gd name="connsiteX5" fmla="*/ 317183 w 418913"/>
                      <a:gd name="connsiteY5" fmla="*/ 424339 h 428472"/>
                      <a:gd name="connsiteX6" fmla="*/ 415766 w 418913"/>
                      <a:gd name="connsiteY6" fmla="*/ 372904 h 428472"/>
                      <a:gd name="connsiteX7" fmla="*/ 201454 w 418913"/>
                      <a:gd name="connsiteY7" fmla="*/ 0 h 428472"/>
                      <a:gd name="connsiteX8" fmla="*/ 25717 w 418913"/>
                      <a:gd name="connsiteY8" fmla="*/ 42863 h 42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913" h="428472">
                        <a:moveTo>
                          <a:pt x="25717" y="42863"/>
                        </a:moveTo>
                        <a:cubicBezTo>
                          <a:pt x="12859" y="85725"/>
                          <a:pt x="0" y="102870"/>
                          <a:pt x="0" y="162878"/>
                        </a:cubicBezTo>
                        <a:cubicBezTo>
                          <a:pt x="8572" y="192881"/>
                          <a:pt x="34290" y="205740"/>
                          <a:pt x="55721" y="227171"/>
                        </a:cubicBezTo>
                        <a:lnTo>
                          <a:pt x="72866" y="231458"/>
                        </a:lnTo>
                        <a:cubicBezTo>
                          <a:pt x="115729" y="252889"/>
                          <a:pt x="132874" y="334328"/>
                          <a:pt x="175736" y="372904"/>
                        </a:cubicBezTo>
                        <a:cubicBezTo>
                          <a:pt x="205740" y="398622"/>
                          <a:pt x="261461" y="411480"/>
                          <a:pt x="317183" y="424339"/>
                        </a:cubicBezTo>
                        <a:cubicBezTo>
                          <a:pt x="377190" y="437198"/>
                          <a:pt x="432911" y="420053"/>
                          <a:pt x="415766" y="372904"/>
                        </a:cubicBezTo>
                        <a:cubicBezTo>
                          <a:pt x="372904" y="257175"/>
                          <a:pt x="205740" y="128588"/>
                          <a:pt x="201454" y="0"/>
                        </a:cubicBezTo>
                        <a:lnTo>
                          <a:pt x="25717" y="42863"/>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73" name="Freeform: Shape 172">
                    <a:extLst>
                      <a:ext uri="{FF2B5EF4-FFF2-40B4-BE49-F238E27FC236}">
                        <a16:creationId xmlns:a16="http://schemas.microsoft.com/office/drawing/2014/main" id="{87AA6D6E-E8B4-FCF8-A574-0F7BCB6ABEFD}"/>
                      </a:ext>
                    </a:extLst>
                  </p:cNvPr>
                  <p:cNvSpPr/>
                  <p:nvPr/>
                </p:nvSpPr>
                <p:spPr>
                  <a:xfrm>
                    <a:off x="6937697" y="9566909"/>
                    <a:ext cx="477514" cy="1910238"/>
                  </a:xfrm>
                  <a:custGeom>
                    <a:avLst/>
                    <a:gdLst>
                      <a:gd name="connsiteX0" fmla="*/ 327496 w 477514"/>
                      <a:gd name="connsiteY0" fmla="*/ 1140143 h 1910238"/>
                      <a:gd name="connsiteX1" fmla="*/ 318923 w 477514"/>
                      <a:gd name="connsiteY1" fmla="*/ 1873091 h 1910238"/>
                      <a:gd name="connsiteX2" fmla="*/ 100324 w 477514"/>
                      <a:gd name="connsiteY2" fmla="*/ 1834515 h 1910238"/>
                      <a:gd name="connsiteX3" fmla="*/ 74607 w 477514"/>
                      <a:gd name="connsiteY3" fmla="*/ 1350169 h 1910238"/>
                      <a:gd name="connsiteX4" fmla="*/ 113183 w 477514"/>
                      <a:gd name="connsiteY4" fmla="*/ 1092994 h 1910238"/>
                      <a:gd name="connsiteX5" fmla="*/ 10313 w 477514"/>
                      <a:gd name="connsiteY5" fmla="*/ 291465 h 1910238"/>
                      <a:gd name="connsiteX6" fmla="*/ 121756 w 477514"/>
                      <a:gd name="connsiteY6" fmla="*/ 0 h 1910238"/>
                      <a:gd name="connsiteX7" fmla="*/ 374644 w 477514"/>
                      <a:gd name="connsiteY7" fmla="*/ 85725 h 1910238"/>
                      <a:gd name="connsiteX8" fmla="*/ 477514 w 477514"/>
                      <a:gd name="connsiteY8" fmla="*/ 68580 h 1910238"/>
                      <a:gd name="connsiteX9" fmla="*/ 460369 w 477514"/>
                      <a:gd name="connsiteY9" fmla="*/ 398621 h 1910238"/>
                      <a:gd name="connsiteX10" fmla="*/ 417507 w 477514"/>
                      <a:gd name="connsiteY10" fmla="*/ 445770 h 1910238"/>
                      <a:gd name="connsiteX11" fmla="*/ 344641 w 477514"/>
                      <a:gd name="connsiteY11" fmla="*/ 1032987 h 1910238"/>
                      <a:gd name="connsiteX12" fmla="*/ 327496 w 477514"/>
                      <a:gd name="connsiteY12" fmla="*/ 1140143 h 191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514" h="1910238">
                        <a:moveTo>
                          <a:pt x="327496" y="1140143"/>
                        </a:moveTo>
                        <a:cubicBezTo>
                          <a:pt x="314637" y="1363028"/>
                          <a:pt x="318923" y="1654493"/>
                          <a:pt x="318923" y="1873091"/>
                        </a:cubicBezTo>
                        <a:cubicBezTo>
                          <a:pt x="246057" y="1941672"/>
                          <a:pt x="134614" y="1907381"/>
                          <a:pt x="100324" y="1834515"/>
                        </a:cubicBezTo>
                        <a:cubicBezTo>
                          <a:pt x="87466" y="1633062"/>
                          <a:pt x="70321" y="1457325"/>
                          <a:pt x="74607" y="1350169"/>
                        </a:cubicBezTo>
                        <a:cubicBezTo>
                          <a:pt x="74607" y="1260158"/>
                          <a:pt x="87466" y="1174433"/>
                          <a:pt x="113183" y="1092994"/>
                        </a:cubicBezTo>
                        <a:cubicBezTo>
                          <a:pt x="91752" y="852964"/>
                          <a:pt x="-36836" y="522922"/>
                          <a:pt x="10313" y="291465"/>
                        </a:cubicBezTo>
                        <a:cubicBezTo>
                          <a:pt x="27458" y="192881"/>
                          <a:pt x="100324" y="85725"/>
                          <a:pt x="121756" y="0"/>
                        </a:cubicBezTo>
                        <a:cubicBezTo>
                          <a:pt x="173191" y="68580"/>
                          <a:pt x="228912" y="98584"/>
                          <a:pt x="374644" y="85725"/>
                        </a:cubicBezTo>
                        <a:cubicBezTo>
                          <a:pt x="387503" y="85725"/>
                          <a:pt x="438938" y="77153"/>
                          <a:pt x="477514" y="68580"/>
                        </a:cubicBezTo>
                        <a:cubicBezTo>
                          <a:pt x="473228" y="124302"/>
                          <a:pt x="486087" y="274320"/>
                          <a:pt x="460369" y="398621"/>
                        </a:cubicBezTo>
                        <a:cubicBezTo>
                          <a:pt x="456083" y="415766"/>
                          <a:pt x="443224" y="432912"/>
                          <a:pt x="417507" y="445770"/>
                        </a:cubicBezTo>
                        <a:cubicBezTo>
                          <a:pt x="396076" y="625793"/>
                          <a:pt x="357499" y="900113"/>
                          <a:pt x="344641" y="1032987"/>
                        </a:cubicBezTo>
                        <a:cubicBezTo>
                          <a:pt x="344641" y="1067277"/>
                          <a:pt x="336068" y="1110139"/>
                          <a:pt x="327496" y="1140143"/>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74" name="Graphic 4">
                    <a:extLst>
                      <a:ext uri="{FF2B5EF4-FFF2-40B4-BE49-F238E27FC236}">
                        <a16:creationId xmlns:a16="http://schemas.microsoft.com/office/drawing/2014/main" id="{2632B4A0-5A2B-F8FA-4585-00D39B90FFBA}"/>
                      </a:ext>
                    </a:extLst>
                  </p:cNvPr>
                  <p:cNvGrpSpPr/>
                  <p:nvPr/>
                </p:nvGrpSpPr>
                <p:grpSpPr>
                  <a:xfrm>
                    <a:off x="7016591" y="9476898"/>
                    <a:ext cx="582929" cy="279831"/>
                    <a:chOff x="7016591" y="9476898"/>
                    <a:chExt cx="582929" cy="279831"/>
                  </a:xfrm>
                  <a:solidFill>
                    <a:srgbClr val="043150"/>
                  </a:solidFill>
                </p:grpSpPr>
                <p:sp>
                  <p:nvSpPr>
                    <p:cNvPr id="200" name="Freeform: Shape 199">
                      <a:extLst>
                        <a:ext uri="{FF2B5EF4-FFF2-40B4-BE49-F238E27FC236}">
                          <a16:creationId xmlns:a16="http://schemas.microsoft.com/office/drawing/2014/main" id="{E0FA51C4-81B2-F4C9-559D-181E6FDC51E5}"/>
                        </a:ext>
                      </a:extLst>
                    </p:cNvPr>
                    <p:cNvSpPr/>
                    <p:nvPr/>
                  </p:nvSpPr>
                  <p:spPr>
                    <a:xfrm>
                      <a:off x="7016591" y="9476898"/>
                      <a:ext cx="582929" cy="279831"/>
                    </a:xfrm>
                    <a:custGeom>
                      <a:avLst/>
                      <a:gdLst>
                        <a:gd name="connsiteX0" fmla="*/ 0 w 582929"/>
                        <a:gd name="connsiteY0" fmla="*/ 184308 h 279831"/>
                        <a:gd name="connsiteX1" fmla="*/ 38576 w 582929"/>
                        <a:gd name="connsiteY1" fmla="*/ 85725 h 279831"/>
                        <a:gd name="connsiteX2" fmla="*/ 291465 w 582929"/>
                        <a:gd name="connsiteY2" fmla="*/ 171450 h 279831"/>
                        <a:gd name="connsiteX3" fmla="*/ 368618 w 582929"/>
                        <a:gd name="connsiteY3" fmla="*/ 158591 h 279831"/>
                        <a:gd name="connsiteX4" fmla="*/ 570071 w 582929"/>
                        <a:gd name="connsiteY4" fmla="*/ 0 h 279831"/>
                        <a:gd name="connsiteX5" fmla="*/ 582930 w 582929"/>
                        <a:gd name="connsiteY5" fmla="*/ 128588 h 279831"/>
                        <a:gd name="connsiteX6" fmla="*/ 0 w 582929"/>
                        <a:gd name="connsiteY6" fmla="*/ 184308 h 27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929" h="279831">
                          <a:moveTo>
                            <a:pt x="0" y="184308"/>
                          </a:moveTo>
                          <a:cubicBezTo>
                            <a:pt x="17145" y="145732"/>
                            <a:pt x="30004" y="111442"/>
                            <a:pt x="38576" y="85725"/>
                          </a:cubicBezTo>
                          <a:cubicBezTo>
                            <a:pt x="90011" y="154305"/>
                            <a:pt x="145733" y="184308"/>
                            <a:pt x="291465" y="171450"/>
                          </a:cubicBezTo>
                          <a:cubicBezTo>
                            <a:pt x="304324" y="171450"/>
                            <a:pt x="334328" y="167164"/>
                            <a:pt x="368618" y="158591"/>
                          </a:cubicBezTo>
                          <a:cubicBezTo>
                            <a:pt x="458629" y="132873"/>
                            <a:pt x="544354" y="81438"/>
                            <a:pt x="570071" y="0"/>
                          </a:cubicBezTo>
                          <a:cubicBezTo>
                            <a:pt x="574358" y="34289"/>
                            <a:pt x="578644" y="81438"/>
                            <a:pt x="582930" y="128588"/>
                          </a:cubicBezTo>
                          <a:cubicBezTo>
                            <a:pt x="552926" y="235744"/>
                            <a:pt x="175736" y="377190"/>
                            <a:pt x="0" y="184308"/>
                          </a:cubicBezTo>
                          <a:close/>
                        </a:path>
                      </a:pathLst>
                    </a:custGeom>
                    <a:solidFill>
                      <a:srgbClr val="04315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201" name="Freeform: Shape 200">
                      <a:extLst>
                        <a:ext uri="{FF2B5EF4-FFF2-40B4-BE49-F238E27FC236}">
                          <a16:creationId xmlns:a16="http://schemas.microsoft.com/office/drawing/2014/main" id="{59538052-CBD8-46E2-3850-31619D0D6A66}"/>
                        </a:ext>
                      </a:extLst>
                    </p:cNvPr>
                    <p:cNvSpPr/>
                    <p:nvPr/>
                  </p:nvSpPr>
                  <p:spPr>
                    <a:xfrm>
                      <a:off x="7316628" y="9605486"/>
                      <a:ext cx="160084" cy="142111"/>
                    </a:xfrm>
                    <a:custGeom>
                      <a:avLst/>
                      <a:gdLst>
                        <a:gd name="connsiteX0" fmla="*/ 0 w 160084"/>
                        <a:gd name="connsiteY0" fmla="*/ 38576 h 142111"/>
                        <a:gd name="connsiteX1" fmla="*/ 137160 w 160084"/>
                        <a:gd name="connsiteY1" fmla="*/ 0 h 142111"/>
                        <a:gd name="connsiteX2" fmla="*/ 158591 w 160084"/>
                        <a:gd name="connsiteY2" fmla="*/ 111442 h 142111"/>
                        <a:gd name="connsiteX3" fmla="*/ 21431 w 160084"/>
                        <a:gd name="connsiteY3" fmla="*/ 141446 h 142111"/>
                        <a:gd name="connsiteX4" fmla="*/ 0 w 160084"/>
                        <a:gd name="connsiteY4" fmla="*/ 38576 h 14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84" h="142111">
                          <a:moveTo>
                            <a:pt x="0" y="38576"/>
                          </a:moveTo>
                          <a:cubicBezTo>
                            <a:pt x="34290" y="25717"/>
                            <a:pt x="107156" y="8572"/>
                            <a:pt x="137160" y="0"/>
                          </a:cubicBezTo>
                          <a:cubicBezTo>
                            <a:pt x="158591" y="17145"/>
                            <a:pt x="162877" y="90011"/>
                            <a:pt x="158591" y="111442"/>
                          </a:cubicBezTo>
                          <a:cubicBezTo>
                            <a:pt x="137160" y="128588"/>
                            <a:pt x="47149" y="145732"/>
                            <a:pt x="21431" y="141446"/>
                          </a:cubicBezTo>
                          <a:cubicBezTo>
                            <a:pt x="12859" y="132873"/>
                            <a:pt x="0" y="55721"/>
                            <a:pt x="0" y="38576"/>
                          </a:cubicBezTo>
                          <a:close/>
                        </a:path>
                      </a:pathLst>
                    </a:custGeom>
                    <a:solidFill>
                      <a:srgbClr val="04315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175" name="Freeform: Shape 174">
                    <a:extLst>
                      <a:ext uri="{FF2B5EF4-FFF2-40B4-BE49-F238E27FC236}">
                        <a16:creationId xmlns:a16="http://schemas.microsoft.com/office/drawing/2014/main" id="{6452E119-7686-DC27-6895-610E61A33BB1}"/>
                      </a:ext>
                    </a:extLst>
                  </p:cNvPr>
                  <p:cNvSpPr/>
                  <p:nvPr/>
                </p:nvSpPr>
                <p:spPr>
                  <a:xfrm>
                    <a:off x="7410926" y="9560232"/>
                    <a:ext cx="861536" cy="1091790"/>
                  </a:xfrm>
                  <a:custGeom>
                    <a:avLst/>
                    <a:gdLst>
                      <a:gd name="connsiteX0" fmla="*/ 368618 w 861536"/>
                      <a:gd name="connsiteY0" fmla="*/ 1052523 h 1091790"/>
                      <a:gd name="connsiteX1" fmla="*/ 90011 w 861536"/>
                      <a:gd name="connsiteY1" fmla="*/ 632470 h 1091790"/>
                      <a:gd name="connsiteX2" fmla="*/ 0 w 861536"/>
                      <a:gd name="connsiteY2" fmla="*/ 443875 h 1091790"/>
                      <a:gd name="connsiteX3" fmla="*/ 90011 w 861536"/>
                      <a:gd name="connsiteY3" fmla="*/ 319574 h 1091790"/>
                      <a:gd name="connsiteX4" fmla="*/ 90011 w 861536"/>
                      <a:gd name="connsiteY4" fmla="*/ 319574 h 1091790"/>
                      <a:gd name="connsiteX5" fmla="*/ 90011 w 861536"/>
                      <a:gd name="connsiteY5" fmla="*/ 319574 h 1091790"/>
                      <a:gd name="connsiteX6" fmla="*/ 574358 w 861536"/>
                      <a:gd name="connsiteY6" fmla="*/ 32395 h 1091790"/>
                      <a:gd name="connsiteX7" fmla="*/ 574358 w 861536"/>
                      <a:gd name="connsiteY7" fmla="*/ 32395 h 1091790"/>
                      <a:gd name="connsiteX8" fmla="*/ 835819 w 861536"/>
                      <a:gd name="connsiteY8" fmla="*/ 113834 h 1091790"/>
                      <a:gd name="connsiteX9" fmla="*/ 861536 w 861536"/>
                      <a:gd name="connsiteY9" fmla="*/ 143837 h 1091790"/>
                      <a:gd name="connsiteX10" fmla="*/ 861536 w 861536"/>
                      <a:gd name="connsiteY10" fmla="*/ 143837 h 1091790"/>
                      <a:gd name="connsiteX11" fmla="*/ 805815 w 861536"/>
                      <a:gd name="connsiteY11" fmla="*/ 190986 h 1091790"/>
                      <a:gd name="connsiteX12" fmla="*/ 805815 w 861536"/>
                      <a:gd name="connsiteY12" fmla="*/ 190986 h 1091790"/>
                      <a:gd name="connsiteX13" fmla="*/ 780098 w 861536"/>
                      <a:gd name="connsiteY13" fmla="*/ 160983 h 1091790"/>
                      <a:gd name="connsiteX14" fmla="*/ 612934 w 861536"/>
                      <a:gd name="connsiteY14" fmla="*/ 96689 h 1091790"/>
                      <a:gd name="connsiteX15" fmla="*/ 132874 w 861536"/>
                      <a:gd name="connsiteY15" fmla="*/ 383867 h 1091790"/>
                      <a:gd name="connsiteX16" fmla="*/ 72866 w 861536"/>
                      <a:gd name="connsiteY16" fmla="*/ 448161 h 1091790"/>
                      <a:gd name="connsiteX17" fmla="*/ 150019 w 861536"/>
                      <a:gd name="connsiteY17" fmla="*/ 598180 h 1091790"/>
                      <a:gd name="connsiteX18" fmla="*/ 458629 w 861536"/>
                      <a:gd name="connsiteY18" fmla="*/ 1056809 h 1091790"/>
                      <a:gd name="connsiteX19" fmla="*/ 368618 w 861536"/>
                      <a:gd name="connsiteY19" fmla="*/ 1052523 h 109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1536" h="1091790">
                        <a:moveTo>
                          <a:pt x="368618" y="1052523"/>
                        </a:moveTo>
                        <a:lnTo>
                          <a:pt x="90011" y="632470"/>
                        </a:lnTo>
                        <a:cubicBezTo>
                          <a:pt x="30004" y="538173"/>
                          <a:pt x="0" y="486737"/>
                          <a:pt x="0" y="443875"/>
                        </a:cubicBezTo>
                        <a:cubicBezTo>
                          <a:pt x="0" y="392440"/>
                          <a:pt x="30004" y="362436"/>
                          <a:pt x="90011" y="319574"/>
                        </a:cubicBezTo>
                        <a:lnTo>
                          <a:pt x="90011" y="319574"/>
                        </a:lnTo>
                        <a:lnTo>
                          <a:pt x="90011" y="319574"/>
                        </a:lnTo>
                        <a:lnTo>
                          <a:pt x="574358" y="32395"/>
                        </a:lnTo>
                        <a:lnTo>
                          <a:pt x="574358" y="32395"/>
                        </a:lnTo>
                        <a:cubicBezTo>
                          <a:pt x="702945" y="-40471"/>
                          <a:pt x="758666" y="19536"/>
                          <a:pt x="835819" y="113834"/>
                        </a:cubicBezTo>
                        <a:cubicBezTo>
                          <a:pt x="844391" y="122406"/>
                          <a:pt x="852964" y="135265"/>
                          <a:pt x="861536" y="143837"/>
                        </a:cubicBezTo>
                        <a:lnTo>
                          <a:pt x="861536" y="143837"/>
                        </a:lnTo>
                        <a:lnTo>
                          <a:pt x="805815" y="190986"/>
                        </a:lnTo>
                        <a:lnTo>
                          <a:pt x="805815" y="190986"/>
                        </a:lnTo>
                        <a:cubicBezTo>
                          <a:pt x="792956" y="178127"/>
                          <a:pt x="788670" y="169555"/>
                          <a:pt x="780098" y="160983"/>
                        </a:cubicBezTo>
                        <a:cubicBezTo>
                          <a:pt x="724376" y="96689"/>
                          <a:pt x="690086" y="53826"/>
                          <a:pt x="612934" y="96689"/>
                        </a:cubicBezTo>
                        <a:lnTo>
                          <a:pt x="132874" y="383867"/>
                        </a:lnTo>
                        <a:cubicBezTo>
                          <a:pt x="94298" y="413871"/>
                          <a:pt x="72866" y="431016"/>
                          <a:pt x="72866" y="448161"/>
                        </a:cubicBezTo>
                        <a:cubicBezTo>
                          <a:pt x="72866" y="473879"/>
                          <a:pt x="98584" y="516741"/>
                          <a:pt x="150019" y="598180"/>
                        </a:cubicBezTo>
                        <a:lnTo>
                          <a:pt x="458629" y="1056809"/>
                        </a:lnTo>
                        <a:cubicBezTo>
                          <a:pt x="467201" y="1108243"/>
                          <a:pt x="398621" y="1099671"/>
                          <a:pt x="368618" y="1052523"/>
                        </a:cubicBezTo>
                        <a:close/>
                      </a:path>
                    </a:pathLst>
                  </a:custGeom>
                  <a:solidFill>
                    <a:srgbClr val="FFC42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76" name="Graphic 4">
                    <a:extLst>
                      <a:ext uri="{FF2B5EF4-FFF2-40B4-BE49-F238E27FC236}">
                        <a16:creationId xmlns:a16="http://schemas.microsoft.com/office/drawing/2014/main" id="{0B65E41E-43DC-E41E-FA0B-D4F01CE0294D}"/>
                      </a:ext>
                    </a:extLst>
                  </p:cNvPr>
                  <p:cNvGrpSpPr/>
                  <p:nvPr/>
                </p:nvGrpSpPr>
                <p:grpSpPr>
                  <a:xfrm>
                    <a:off x="6833266" y="8730912"/>
                    <a:ext cx="840134" cy="1264965"/>
                    <a:chOff x="6833266" y="8730912"/>
                    <a:chExt cx="840134" cy="1264965"/>
                  </a:xfrm>
                  <a:solidFill>
                    <a:srgbClr val="000000"/>
                  </a:solidFill>
                </p:grpSpPr>
                <p:sp>
                  <p:nvSpPr>
                    <p:cNvPr id="198" name="Freeform: Shape 197">
                      <a:extLst>
                        <a:ext uri="{FF2B5EF4-FFF2-40B4-BE49-F238E27FC236}">
                          <a16:creationId xmlns:a16="http://schemas.microsoft.com/office/drawing/2014/main" id="{892568EE-B8D0-9FC2-AD13-E08E21012DDE}"/>
                        </a:ext>
                      </a:extLst>
                    </p:cNvPr>
                    <p:cNvSpPr/>
                    <p:nvPr/>
                  </p:nvSpPr>
                  <p:spPr>
                    <a:xfrm>
                      <a:off x="7289088" y="9571657"/>
                      <a:ext cx="384312" cy="424219"/>
                    </a:xfrm>
                    <a:custGeom>
                      <a:avLst/>
                      <a:gdLst>
                        <a:gd name="connsiteX0" fmla="*/ 78975 w 384312"/>
                        <a:gd name="connsiteY0" fmla="*/ 213851 h 424219"/>
                        <a:gd name="connsiteX1" fmla="*/ 134696 w 384312"/>
                        <a:gd name="connsiteY1" fmla="*/ 312435 h 424219"/>
                        <a:gd name="connsiteX2" fmla="*/ 216135 w 384312"/>
                        <a:gd name="connsiteY2" fmla="*/ 389587 h 424219"/>
                        <a:gd name="connsiteX3" fmla="*/ 207563 w 384312"/>
                        <a:gd name="connsiteY3" fmla="*/ 411018 h 424219"/>
                        <a:gd name="connsiteX4" fmla="*/ 344723 w 384312"/>
                        <a:gd name="connsiteY4" fmla="*/ 368156 h 424219"/>
                        <a:gd name="connsiteX5" fmla="*/ 383299 w 384312"/>
                        <a:gd name="connsiteY5" fmla="*/ 316721 h 424219"/>
                        <a:gd name="connsiteX6" fmla="*/ 293288 w 384312"/>
                        <a:gd name="connsiteY6" fmla="*/ 200992 h 424219"/>
                        <a:gd name="connsiteX7" fmla="*/ 190418 w 384312"/>
                        <a:gd name="connsiteY7" fmla="*/ 136698 h 424219"/>
                        <a:gd name="connsiteX8" fmla="*/ 74689 w 384312"/>
                        <a:gd name="connsiteY8" fmla="*/ 55260 h 424219"/>
                        <a:gd name="connsiteX9" fmla="*/ 31826 w 384312"/>
                        <a:gd name="connsiteY9" fmla="*/ 102408 h 424219"/>
                        <a:gd name="connsiteX10" fmla="*/ 78975 w 384312"/>
                        <a:gd name="connsiteY10" fmla="*/ 213851 h 42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312" h="424219">
                          <a:moveTo>
                            <a:pt x="78975" y="213851"/>
                          </a:moveTo>
                          <a:cubicBezTo>
                            <a:pt x="121838" y="252427"/>
                            <a:pt x="108979" y="282431"/>
                            <a:pt x="134696" y="312435"/>
                          </a:cubicBezTo>
                          <a:cubicBezTo>
                            <a:pt x="147555" y="329580"/>
                            <a:pt x="181845" y="372442"/>
                            <a:pt x="216135" y="389587"/>
                          </a:cubicBezTo>
                          <a:cubicBezTo>
                            <a:pt x="220421" y="393873"/>
                            <a:pt x="211849" y="398160"/>
                            <a:pt x="207563" y="411018"/>
                          </a:cubicBezTo>
                          <a:cubicBezTo>
                            <a:pt x="224708" y="449595"/>
                            <a:pt x="306146" y="393873"/>
                            <a:pt x="344723" y="368156"/>
                          </a:cubicBezTo>
                          <a:cubicBezTo>
                            <a:pt x="370440" y="351011"/>
                            <a:pt x="383299" y="329580"/>
                            <a:pt x="383299" y="316721"/>
                          </a:cubicBezTo>
                          <a:cubicBezTo>
                            <a:pt x="391871" y="282431"/>
                            <a:pt x="344723" y="235282"/>
                            <a:pt x="293288" y="200992"/>
                          </a:cubicBezTo>
                          <a:cubicBezTo>
                            <a:pt x="263284" y="179561"/>
                            <a:pt x="224708" y="162416"/>
                            <a:pt x="190418" y="136698"/>
                          </a:cubicBezTo>
                          <a:lnTo>
                            <a:pt x="74689" y="55260"/>
                          </a:lnTo>
                          <a:cubicBezTo>
                            <a:pt x="-11036" y="-9034"/>
                            <a:pt x="-19609" y="-43324"/>
                            <a:pt x="31826" y="102408"/>
                          </a:cubicBezTo>
                          <a:lnTo>
                            <a:pt x="78975" y="213851"/>
                          </a:ln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9" name="Freeform: Shape 198">
                      <a:extLst>
                        <a:ext uri="{FF2B5EF4-FFF2-40B4-BE49-F238E27FC236}">
                          <a16:creationId xmlns:a16="http://schemas.microsoft.com/office/drawing/2014/main" id="{5680D6C2-E4BD-D6B2-2E9E-2056352D1422}"/>
                        </a:ext>
                      </a:extLst>
                    </p:cNvPr>
                    <p:cNvSpPr/>
                    <p:nvPr/>
                  </p:nvSpPr>
                  <p:spPr>
                    <a:xfrm>
                      <a:off x="6833266" y="8730912"/>
                      <a:ext cx="676974" cy="1085163"/>
                    </a:xfrm>
                    <a:custGeom>
                      <a:avLst/>
                      <a:gdLst>
                        <a:gd name="connsiteX0" fmla="*/ 3302 w 676974"/>
                        <a:gd name="connsiteY0" fmla="*/ 175915 h 1085163"/>
                        <a:gd name="connsiteX1" fmla="*/ 200469 w 676974"/>
                        <a:gd name="connsiteY1" fmla="*/ 664547 h 1085163"/>
                        <a:gd name="connsiteX2" fmla="*/ 517652 w 676974"/>
                        <a:gd name="connsiteY2" fmla="*/ 1063169 h 1085163"/>
                        <a:gd name="connsiteX3" fmla="*/ 564800 w 676974"/>
                        <a:gd name="connsiteY3" fmla="*/ 1084600 h 1085163"/>
                        <a:gd name="connsiteX4" fmla="*/ 676243 w 676974"/>
                        <a:gd name="connsiteY4" fmla="*/ 968871 h 1085163"/>
                        <a:gd name="connsiteX5" fmla="*/ 376205 w 676974"/>
                        <a:gd name="connsiteY5" fmla="*/ 578822 h 1085163"/>
                        <a:gd name="connsiteX6" fmla="*/ 316198 w 676974"/>
                        <a:gd name="connsiteY6" fmla="*/ 308789 h 1085163"/>
                        <a:gd name="connsiteX7" fmla="*/ 264763 w 676974"/>
                        <a:gd name="connsiteY7" fmla="*/ 150197 h 1085163"/>
                        <a:gd name="connsiteX8" fmla="*/ 63309 w 676974"/>
                        <a:gd name="connsiteY8" fmla="*/ 8751 h 1085163"/>
                        <a:gd name="connsiteX9" fmla="*/ 3302 w 676974"/>
                        <a:gd name="connsiteY9" fmla="*/ 175915 h 10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6974" h="1085163">
                          <a:moveTo>
                            <a:pt x="3302" y="175915"/>
                          </a:moveTo>
                          <a:cubicBezTo>
                            <a:pt x="29019" y="313075"/>
                            <a:pt x="136175" y="514529"/>
                            <a:pt x="200469" y="664547"/>
                          </a:cubicBezTo>
                          <a:cubicBezTo>
                            <a:pt x="311912" y="805994"/>
                            <a:pt x="397637" y="926009"/>
                            <a:pt x="517652" y="1063169"/>
                          </a:cubicBezTo>
                          <a:cubicBezTo>
                            <a:pt x="530510" y="1067455"/>
                            <a:pt x="539083" y="1088887"/>
                            <a:pt x="564800" y="1084600"/>
                          </a:cubicBezTo>
                          <a:cubicBezTo>
                            <a:pt x="616235" y="1071741"/>
                            <a:pt x="684815" y="1016020"/>
                            <a:pt x="676243" y="968871"/>
                          </a:cubicBezTo>
                          <a:cubicBezTo>
                            <a:pt x="586232" y="840284"/>
                            <a:pt x="491934" y="681693"/>
                            <a:pt x="376205" y="578822"/>
                          </a:cubicBezTo>
                          <a:cubicBezTo>
                            <a:pt x="350488" y="480239"/>
                            <a:pt x="341915" y="394514"/>
                            <a:pt x="316198" y="308789"/>
                          </a:cubicBezTo>
                          <a:cubicBezTo>
                            <a:pt x="299053" y="257354"/>
                            <a:pt x="286194" y="197346"/>
                            <a:pt x="264763" y="150197"/>
                          </a:cubicBezTo>
                          <a:cubicBezTo>
                            <a:pt x="221900" y="25896"/>
                            <a:pt x="136175" y="-21253"/>
                            <a:pt x="63309" y="8751"/>
                          </a:cubicBezTo>
                          <a:cubicBezTo>
                            <a:pt x="-985" y="34469"/>
                            <a:pt x="-5271" y="137339"/>
                            <a:pt x="3302" y="175915"/>
                          </a:cubicBezTo>
                          <a:close/>
                        </a:path>
                      </a:pathLst>
                    </a:custGeom>
                    <a:solidFill>
                      <a:srgbClr val="D1E3F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77" name="Graphic 4">
                    <a:extLst>
                      <a:ext uri="{FF2B5EF4-FFF2-40B4-BE49-F238E27FC236}">
                        <a16:creationId xmlns:a16="http://schemas.microsoft.com/office/drawing/2014/main" id="{1273D10C-EF0A-CAE0-1949-3FF53A8932B0}"/>
                      </a:ext>
                    </a:extLst>
                  </p:cNvPr>
                  <p:cNvGrpSpPr/>
                  <p:nvPr/>
                </p:nvGrpSpPr>
                <p:grpSpPr>
                  <a:xfrm>
                    <a:off x="7590948" y="9043987"/>
                    <a:ext cx="492918" cy="694372"/>
                    <a:chOff x="7590948" y="9043987"/>
                    <a:chExt cx="492918" cy="694372"/>
                  </a:xfrm>
                  <a:solidFill>
                    <a:srgbClr val="000000"/>
                  </a:solidFill>
                </p:grpSpPr>
                <p:sp>
                  <p:nvSpPr>
                    <p:cNvPr id="196" name="Freeform: Shape 195">
                      <a:extLst>
                        <a:ext uri="{FF2B5EF4-FFF2-40B4-BE49-F238E27FC236}">
                          <a16:creationId xmlns:a16="http://schemas.microsoft.com/office/drawing/2014/main" id="{D9DCC239-44E2-F527-14AC-B96C72153A49}"/>
                        </a:ext>
                      </a:extLst>
                    </p:cNvPr>
                    <p:cNvSpPr/>
                    <p:nvPr/>
                  </p:nvSpPr>
                  <p:spPr>
                    <a:xfrm>
                      <a:off x="7758112" y="9425463"/>
                      <a:ext cx="325754" cy="312896"/>
                    </a:xfrm>
                    <a:custGeom>
                      <a:avLst/>
                      <a:gdLst>
                        <a:gd name="connsiteX0" fmla="*/ 55721 w 325754"/>
                        <a:gd name="connsiteY0" fmla="*/ 145733 h 312896"/>
                        <a:gd name="connsiteX1" fmla="*/ 72866 w 325754"/>
                        <a:gd name="connsiteY1" fmla="*/ 201454 h 312896"/>
                        <a:gd name="connsiteX2" fmla="*/ 150019 w 325754"/>
                        <a:gd name="connsiteY2" fmla="*/ 308611 h 312896"/>
                        <a:gd name="connsiteX3" fmla="*/ 145733 w 325754"/>
                        <a:gd name="connsiteY3" fmla="*/ 222886 h 312896"/>
                        <a:gd name="connsiteX4" fmla="*/ 141446 w 325754"/>
                        <a:gd name="connsiteY4" fmla="*/ 214313 h 312896"/>
                        <a:gd name="connsiteX5" fmla="*/ 162877 w 325754"/>
                        <a:gd name="connsiteY5" fmla="*/ 218599 h 312896"/>
                        <a:gd name="connsiteX6" fmla="*/ 192881 w 325754"/>
                        <a:gd name="connsiteY6" fmla="*/ 265748 h 312896"/>
                        <a:gd name="connsiteX7" fmla="*/ 188595 w 325754"/>
                        <a:gd name="connsiteY7" fmla="*/ 312896 h 312896"/>
                        <a:gd name="connsiteX8" fmla="*/ 317183 w 325754"/>
                        <a:gd name="connsiteY8" fmla="*/ 235744 h 312896"/>
                        <a:gd name="connsiteX9" fmla="*/ 325755 w 325754"/>
                        <a:gd name="connsiteY9" fmla="*/ 175737 h 312896"/>
                        <a:gd name="connsiteX10" fmla="*/ 304324 w 325754"/>
                        <a:gd name="connsiteY10" fmla="*/ 107156 h 312896"/>
                        <a:gd name="connsiteX11" fmla="*/ 167164 w 325754"/>
                        <a:gd name="connsiteY11" fmla="*/ 64294 h 312896"/>
                        <a:gd name="connsiteX12" fmla="*/ 98584 w 325754"/>
                        <a:gd name="connsiteY12" fmla="*/ 0 h 312896"/>
                        <a:gd name="connsiteX13" fmla="*/ 0 w 325754"/>
                        <a:gd name="connsiteY13" fmla="*/ 60008 h 312896"/>
                        <a:gd name="connsiteX14" fmla="*/ 47149 w 325754"/>
                        <a:gd name="connsiteY14" fmla="*/ 128588 h 312896"/>
                        <a:gd name="connsiteX15" fmla="*/ 55721 w 325754"/>
                        <a:gd name="connsiteY15" fmla="*/ 145733 h 31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754" h="312896">
                          <a:moveTo>
                            <a:pt x="55721" y="145733"/>
                          </a:moveTo>
                          <a:cubicBezTo>
                            <a:pt x="60007" y="167164"/>
                            <a:pt x="64294" y="184309"/>
                            <a:pt x="72866" y="201454"/>
                          </a:cubicBezTo>
                          <a:cubicBezTo>
                            <a:pt x="90011" y="240030"/>
                            <a:pt x="111442" y="274320"/>
                            <a:pt x="150019" y="308611"/>
                          </a:cubicBezTo>
                          <a:cubicBezTo>
                            <a:pt x="184309" y="270034"/>
                            <a:pt x="162877" y="261462"/>
                            <a:pt x="145733" y="222886"/>
                          </a:cubicBezTo>
                          <a:cubicBezTo>
                            <a:pt x="145733" y="218599"/>
                            <a:pt x="141446" y="218599"/>
                            <a:pt x="141446" y="214313"/>
                          </a:cubicBezTo>
                          <a:cubicBezTo>
                            <a:pt x="150019" y="214313"/>
                            <a:pt x="154305" y="218599"/>
                            <a:pt x="162877" y="218599"/>
                          </a:cubicBezTo>
                          <a:cubicBezTo>
                            <a:pt x="201454" y="227171"/>
                            <a:pt x="218599" y="240030"/>
                            <a:pt x="192881" y="265748"/>
                          </a:cubicBezTo>
                          <a:cubicBezTo>
                            <a:pt x="167164" y="291465"/>
                            <a:pt x="162877" y="291465"/>
                            <a:pt x="188595" y="312896"/>
                          </a:cubicBezTo>
                          <a:cubicBezTo>
                            <a:pt x="235744" y="287179"/>
                            <a:pt x="274320" y="265748"/>
                            <a:pt x="317183" y="235744"/>
                          </a:cubicBezTo>
                          <a:cubicBezTo>
                            <a:pt x="325755" y="222886"/>
                            <a:pt x="325755" y="197168"/>
                            <a:pt x="325755" y="175737"/>
                          </a:cubicBezTo>
                          <a:cubicBezTo>
                            <a:pt x="325755" y="145733"/>
                            <a:pt x="325755" y="115729"/>
                            <a:pt x="304324" y="107156"/>
                          </a:cubicBezTo>
                          <a:cubicBezTo>
                            <a:pt x="248602" y="90012"/>
                            <a:pt x="222885" y="81439"/>
                            <a:pt x="167164" y="64294"/>
                          </a:cubicBezTo>
                          <a:lnTo>
                            <a:pt x="98584" y="0"/>
                          </a:lnTo>
                          <a:lnTo>
                            <a:pt x="0" y="60008"/>
                          </a:lnTo>
                          <a:lnTo>
                            <a:pt x="47149" y="128588"/>
                          </a:lnTo>
                          <a:cubicBezTo>
                            <a:pt x="51435" y="137161"/>
                            <a:pt x="51435" y="141446"/>
                            <a:pt x="55721" y="145733"/>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7" name="Freeform: Shape 196">
                      <a:extLst>
                        <a:ext uri="{FF2B5EF4-FFF2-40B4-BE49-F238E27FC236}">
                          <a16:creationId xmlns:a16="http://schemas.microsoft.com/office/drawing/2014/main" id="{D323EB3C-DF42-F03A-2E1B-B1FBAF761FCF}"/>
                        </a:ext>
                      </a:extLst>
                    </p:cNvPr>
                    <p:cNvSpPr/>
                    <p:nvPr/>
                  </p:nvSpPr>
                  <p:spPr>
                    <a:xfrm>
                      <a:off x="7590948" y="9043987"/>
                      <a:ext cx="326486" cy="514913"/>
                    </a:xfrm>
                    <a:custGeom>
                      <a:avLst/>
                      <a:gdLst>
                        <a:gd name="connsiteX0" fmla="*/ 0 w 326486"/>
                        <a:gd name="connsiteY0" fmla="*/ 287179 h 514913"/>
                        <a:gd name="connsiteX1" fmla="*/ 167164 w 326486"/>
                        <a:gd name="connsiteY1" fmla="*/ 492919 h 514913"/>
                        <a:gd name="connsiteX2" fmla="*/ 214313 w 326486"/>
                        <a:gd name="connsiteY2" fmla="*/ 514350 h 514913"/>
                        <a:gd name="connsiteX3" fmla="*/ 325755 w 326486"/>
                        <a:gd name="connsiteY3" fmla="*/ 398621 h 514913"/>
                        <a:gd name="connsiteX4" fmla="*/ 17145 w 326486"/>
                        <a:gd name="connsiteY4" fmla="*/ 0 h 514913"/>
                        <a:gd name="connsiteX5" fmla="*/ 0 w 326486"/>
                        <a:gd name="connsiteY5" fmla="*/ 287179 h 51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486" h="514913">
                          <a:moveTo>
                            <a:pt x="0" y="287179"/>
                          </a:moveTo>
                          <a:cubicBezTo>
                            <a:pt x="51435" y="355759"/>
                            <a:pt x="102870" y="424339"/>
                            <a:pt x="167164" y="492919"/>
                          </a:cubicBezTo>
                          <a:cubicBezTo>
                            <a:pt x="180022" y="497205"/>
                            <a:pt x="188595" y="518637"/>
                            <a:pt x="214313" y="514350"/>
                          </a:cubicBezTo>
                          <a:cubicBezTo>
                            <a:pt x="265747" y="501491"/>
                            <a:pt x="334328" y="445770"/>
                            <a:pt x="325755" y="398621"/>
                          </a:cubicBezTo>
                          <a:cubicBezTo>
                            <a:pt x="227171" y="270034"/>
                            <a:pt x="115729" y="132874"/>
                            <a:pt x="17145" y="0"/>
                          </a:cubicBezTo>
                          <a:cubicBezTo>
                            <a:pt x="8572" y="107156"/>
                            <a:pt x="4286" y="180022"/>
                            <a:pt x="0" y="287179"/>
                          </a:cubicBezTo>
                          <a:close/>
                        </a:path>
                      </a:pathLst>
                    </a:custGeom>
                    <a:solidFill>
                      <a:srgbClr val="B4CCE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78" name="Graphic 4">
                    <a:extLst>
                      <a:ext uri="{FF2B5EF4-FFF2-40B4-BE49-F238E27FC236}">
                        <a16:creationId xmlns:a16="http://schemas.microsoft.com/office/drawing/2014/main" id="{40EEDF72-C94D-C5BA-007C-FC6A667D0286}"/>
                      </a:ext>
                    </a:extLst>
                  </p:cNvPr>
                  <p:cNvGrpSpPr/>
                  <p:nvPr/>
                </p:nvGrpSpPr>
                <p:grpSpPr>
                  <a:xfrm>
                    <a:off x="7029723" y="8012626"/>
                    <a:ext cx="441209" cy="735609"/>
                    <a:chOff x="7029723" y="8012626"/>
                    <a:chExt cx="441209" cy="735609"/>
                  </a:xfrm>
                  <a:solidFill>
                    <a:srgbClr val="000000"/>
                  </a:solidFill>
                </p:grpSpPr>
                <p:sp>
                  <p:nvSpPr>
                    <p:cNvPr id="179" name="Freeform: Shape 178">
                      <a:extLst>
                        <a:ext uri="{FF2B5EF4-FFF2-40B4-BE49-F238E27FC236}">
                          <a16:creationId xmlns:a16="http://schemas.microsoft.com/office/drawing/2014/main" id="{4BE00981-F8DA-321F-4AF8-9AE5ADBAF5AE}"/>
                        </a:ext>
                      </a:extLst>
                    </p:cNvPr>
                    <p:cNvSpPr/>
                    <p:nvPr/>
                  </p:nvSpPr>
                  <p:spPr>
                    <a:xfrm>
                      <a:off x="7149395" y="8306752"/>
                      <a:ext cx="240098" cy="385108"/>
                    </a:xfrm>
                    <a:custGeom>
                      <a:avLst/>
                      <a:gdLst>
                        <a:gd name="connsiteX0" fmla="*/ 69 w 240098"/>
                        <a:gd name="connsiteY0" fmla="*/ 265747 h 385108"/>
                        <a:gd name="connsiteX1" fmla="*/ 218668 w 240098"/>
                        <a:gd name="connsiteY1" fmla="*/ 360045 h 385108"/>
                        <a:gd name="connsiteX2" fmla="*/ 240099 w 240098"/>
                        <a:gd name="connsiteY2" fmla="*/ 111442 h 385108"/>
                        <a:gd name="connsiteX3" fmla="*/ 68649 w 240098"/>
                        <a:gd name="connsiteY3" fmla="*/ 25717 h 385108"/>
                        <a:gd name="connsiteX4" fmla="*/ 4355 w 240098"/>
                        <a:gd name="connsiteY4" fmla="*/ 0 h 385108"/>
                        <a:gd name="connsiteX5" fmla="*/ 69 w 240098"/>
                        <a:gd name="connsiteY5" fmla="*/ 265747 h 38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098" h="385108">
                          <a:moveTo>
                            <a:pt x="69" y="265747"/>
                          </a:moveTo>
                          <a:cubicBezTo>
                            <a:pt x="-4217" y="330041"/>
                            <a:pt x="192950" y="432911"/>
                            <a:pt x="218668" y="360045"/>
                          </a:cubicBezTo>
                          <a:cubicBezTo>
                            <a:pt x="231526" y="312896"/>
                            <a:pt x="222954" y="171450"/>
                            <a:pt x="240099" y="111442"/>
                          </a:cubicBezTo>
                          <a:lnTo>
                            <a:pt x="68649" y="25717"/>
                          </a:lnTo>
                          <a:lnTo>
                            <a:pt x="4355" y="0"/>
                          </a:lnTo>
                          <a:cubicBezTo>
                            <a:pt x="25786" y="107156"/>
                            <a:pt x="38645" y="180022"/>
                            <a:pt x="69" y="265747"/>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0" name="Freeform: Shape 179">
                      <a:extLst>
                        <a:ext uri="{FF2B5EF4-FFF2-40B4-BE49-F238E27FC236}">
                          <a16:creationId xmlns:a16="http://schemas.microsoft.com/office/drawing/2014/main" id="{28EF4985-C421-0311-74FD-3EE87792A868}"/>
                        </a:ext>
                      </a:extLst>
                    </p:cNvPr>
                    <p:cNvSpPr/>
                    <p:nvPr/>
                  </p:nvSpPr>
                  <p:spPr>
                    <a:xfrm>
                      <a:off x="7368063" y="8559640"/>
                      <a:ext cx="102869" cy="120015"/>
                    </a:xfrm>
                    <a:custGeom>
                      <a:avLst/>
                      <a:gdLst>
                        <a:gd name="connsiteX0" fmla="*/ 0 w 102869"/>
                        <a:gd name="connsiteY0" fmla="*/ 107156 h 120015"/>
                        <a:gd name="connsiteX1" fmla="*/ 8573 w 102869"/>
                        <a:gd name="connsiteY1" fmla="*/ 0 h 120015"/>
                        <a:gd name="connsiteX2" fmla="*/ 102870 w 102869"/>
                        <a:gd name="connsiteY2" fmla="*/ 120015 h 120015"/>
                        <a:gd name="connsiteX3" fmla="*/ 0 w 102869"/>
                        <a:gd name="connsiteY3" fmla="*/ 107156 h 120015"/>
                      </a:gdLst>
                      <a:ahLst/>
                      <a:cxnLst>
                        <a:cxn ang="0">
                          <a:pos x="connsiteX0" y="connsiteY0"/>
                        </a:cxn>
                        <a:cxn ang="0">
                          <a:pos x="connsiteX1" y="connsiteY1"/>
                        </a:cxn>
                        <a:cxn ang="0">
                          <a:pos x="connsiteX2" y="connsiteY2"/>
                        </a:cxn>
                        <a:cxn ang="0">
                          <a:pos x="connsiteX3" y="connsiteY3"/>
                        </a:cxn>
                      </a:cxnLst>
                      <a:rect l="l" t="t" r="r" b="b"/>
                      <a:pathLst>
                        <a:path w="102869" h="120015">
                          <a:moveTo>
                            <a:pt x="0" y="107156"/>
                          </a:moveTo>
                          <a:cubicBezTo>
                            <a:pt x="8573" y="85725"/>
                            <a:pt x="4286" y="25718"/>
                            <a:pt x="8573" y="0"/>
                          </a:cubicBezTo>
                          <a:cubicBezTo>
                            <a:pt x="34290" y="4287"/>
                            <a:pt x="81439" y="77153"/>
                            <a:pt x="102870" y="120015"/>
                          </a:cubicBezTo>
                          <a:cubicBezTo>
                            <a:pt x="72866" y="94297"/>
                            <a:pt x="34290" y="98584"/>
                            <a:pt x="0" y="107156"/>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1" name="Freeform: Shape 180">
                      <a:extLst>
                        <a:ext uri="{FF2B5EF4-FFF2-40B4-BE49-F238E27FC236}">
                          <a16:creationId xmlns:a16="http://schemas.microsoft.com/office/drawing/2014/main" id="{D7DEAEB4-C2D1-DF07-2AF3-FE89B3F2E1FE}"/>
                        </a:ext>
                      </a:extLst>
                    </p:cNvPr>
                    <p:cNvSpPr/>
                    <p:nvPr/>
                  </p:nvSpPr>
                  <p:spPr>
                    <a:xfrm>
                      <a:off x="7123783" y="8529637"/>
                      <a:ext cx="252852" cy="218599"/>
                    </a:xfrm>
                    <a:custGeom>
                      <a:avLst/>
                      <a:gdLst>
                        <a:gd name="connsiteX0" fmla="*/ 42826 w 252852"/>
                        <a:gd name="connsiteY0" fmla="*/ 0 h 218599"/>
                        <a:gd name="connsiteX1" fmla="*/ 252852 w 252852"/>
                        <a:gd name="connsiteY1" fmla="*/ 132874 h 218599"/>
                        <a:gd name="connsiteX2" fmla="*/ 205703 w 252852"/>
                        <a:gd name="connsiteY2" fmla="*/ 218599 h 218599"/>
                        <a:gd name="connsiteX3" fmla="*/ 8536 w 252852"/>
                        <a:gd name="connsiteY3" fmla="*/ 94297 h 218599"/>
                        <a:gd name="connsiteX4" fmla="*/ 42826 w 252852"/>
                        <a:gd name="connsiteY4" fmla="*/ 0 h 21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52" h="218599">
                          <a:moveTo>
                            <a:pt x="42826" y="0"/>
                          </a:moveTo>
                          <a:cubicBezTo>
                            <a:pt x="38540" y="55721"/>
                            <a:pt x="171413" y="111443"/>
                            <a:pt x="252852" y="132874"/>
                          </a:cubicBezTo>
                          <a:cubicBezTo>
                            <a:pt x="227135" y="158591"/>
                            <a:pt x="214276" y="188595"/>
                            <a:pt x="205703" y="218599"/>
                          </a:cubicBezTo>
                          <a:cubicBezTo>
                            <a:pt x="145696" y="201454"/>
                            <a:pt x="47112" y="171450"/>
                            <a:pt x="8536" y="94297"/>
                          </a:cubicBezTo>
                          <a:cubicBezTo>
                            <a:pt x="-17182" y="42863"/>
                            <a:pt x="21395" y="12859"/>
                            <a:pt x="42826"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82" name="Graphic 4">
                      <a:extLst>
                        <a:ext uri="{FF2B5EF4-FFF2-40B4-BE49-F238E27FC236}">
                          <a16:creationId xmlns:a16="http://schemas.microsoft.com/office/drawing/2014/main" id="{D0787B46-D294-D113-E59D-B9E13A47EFB4}"/>
                        </a:ext>
                      </a:extLst>
                    </p:cNvPr>
                    <p:cNvGrpSpPr/>
                    <p:nvPr/>
                  </p:nvGrpSpPr>
                  <p:grpSpPr>
                    <a:xfrm>
                      <a:off x="7029723" y="8012626"/>
                      <a:ext cx="419714" cy="536883"/>
                      <a:chOff x="7029723" y="8012626"/>
                      <a:chExt cx="419714" cy="536883"/>
                    </a:xfrm>
                    <a:solidFill>
                      <a:srgbClr val="000000"/>
                    </a:solidFill>
                  </p:grpSpPr>
                  <p:sp>
                    <p:nvSpPr>
                      <p:cNvPr id="183" name="Freeform: Shape 182">
                        <a:extLst>
                          <a:ext uri="{FF2B5EF4-FFF2-40B4-BE49-F238E27FC236}">
                            <a16:creationId xmlns:a16="http://schemas.microsoft.com/office/drawing/2014/main" id="{5200B563-1E85-6863-279A-30F36D33FDFA}"/>
                          </a:ext>
                        </a:extLst>
                      </p:cNvPr>
                      <p:cNvSpPr/>
                      <p:nvPr/>
                    </p:nvSpPr>
                    <p:spPr>
                      <a:xfrm>
                        <a:off x="7402353" y="8135302"/>
                        <a:ext cx="35661" cy="107156"/>
                      </a:xfrm>
                      <a:custGeom>
                        <a:avLst/>
                        <a:gdLst>
                          <a:gd name="connsiteX0" fmla="*/ 0 w 35661"/>
                          <a:gd name="connsiteY0" fmla="*/ 0 h 107156"/>
                          <a:gd name="connsiteX1" fmla="*/ 34290 w 35661"/>
                          <a:gd name="connsiteY1" fmla="*/ 107156 h 107156"/>
                          <a:gd name="connsiteX2" fmla="*/ 0 w 35661"/>
                          <a:gd name="connsiteY2" fmla="*/ 38576 h 107156"/>
                          <a:gd name="connsiteX3" fmla="*/ 0 w 35661"/>
                          <a:gd name="connsiteY3" fmla="*/ 0 h 107156"/>
                        </a:gdLst>
                        <a:ahLst/>
                        <a:cxnLst>
                          <a:cxn ang="0">
                            <a:pos x="connsiteX0" y="connsiteY0"/>
                          </a:cxn>
                          <a:cxn ang="0">
                            <a:pos x="connsiteX1" y="connsiteY1"/>
                          </a:cxn>
                          <a:cxn ang="0">
                            <a:pos x="connsiteX2" y="connsiteY2"/>
                          </a:cxn>
                          <a:cxn ang="0">
                            <a:pos x="connsiteX3" y="connsiteY3"/>
                          </a:cxn>
                        </a:cxnLst>
                        <a:rect l="l" t="t" r="r" b="b"/>
                        <a:pathLst>
                          <a:path w="35661" h="107156">
                            <a:moveTo>
                              <a:pt x="0" y="0"/>
                            </a:moveTo>
                            <a:cubicBezTo>
                              <a:pt x="34290" y="21431"/>
                              <a:pt x="38576" y="55721"/>
                              <a:pt x="34290" y="107156"/>
                            </a:cubicBezTo>
                            <a:cubicBezTo>
                              <a:pt x="21431" y="77153"/>
                              <a:pt x="17145" y="68580"/>
                              <a:pt x="0" y="38576"/>
                            </a:cubicBezTo>
                            <a:lnTo>
                              <a:pt x="0" y="0"/>
                            </a:ln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4" name="Freeform: Shape 183">
                        <a:extLst>
                          <a:ext uri="{FF2B5EF4-FFF2-40B4-BE49-F238E27FC236}">
                            <a16:creationId xmlns:a16="http://schemas.microsoft.com/office/drawing/2014/main" id="{5F8C0141-D007-68E4-AD16-A5CA233695F3}"/>
                          </a:ext>
                        </a:extLst>
                      </p:cNvPr>
                      <p:cNvSpPr/>
                      <p:nvPr/>
                    </p:nvSpPr>
                    <p:spPr>
                      <a:xfrm>
                        <a:off x="7064543" y="8079580"/>
                        <a:ext cx="377323" cy="469929"/>
                      </a:xfrm>
                      <a:custGeom>
                        <a:avLst/>
                        <a:gdLst>
                          <a:gd name="connsiteX0" fmla="*/ 260658 w 377323"/>
                          <a:gd name="connsiteY0" fmla="*/ 467201 h 469929"/>
                          <a:gd name="connsiteX1" fmla="*/ 153501 w 377323"/>
                          <a:gd name="connsiteY1" fmla="*/ 424339 h 469929"/>
                          <a:gd name="connsiteX2" fmla="*/ 80635 w 377323"/>
                          <a:gd name="connsiteY2" fmla="*/ 300038 h 469929"/>
                          <a:gd name="connsiteX3" fmla="*/ 7769 w 377323"/>
                          <a:gd name="connsiteY3" fmla="*/ 231457 h 469929"/>
                          <a:gd name="connsiteX4" fmla="*/ 50631 w 377323"/>
                          <a:gd name="connsiteY4" fmla="*/ 55721 h 469929"/>
                          <a:gd name="connsiteX5" fmla="*/ 187791 w 377323"/>
                          <a:gd name="connsiteY5" fmla="*/ 0 h 469929"/>
                          <a:gd name="connsiteX6" fmla="*/ 367814 w 377323"/>
                          <a:gd name="connsiteY6" fmla="*/ 141446 h 469929"/>
                          <a:gd name="connsiteX7" fmla="*/ 372100 w 377323"/>
                          <a:gd name="connsiteY7" fmla="*/ 188595 h 469929"/>
                          <a:gd name="connsiteX8" fmla="*/ 363528 w 377323"/>
                          <a:gd name="connsiteY8" fmla="*/ 222885 h 469929"/>
                          <a:gd name="connsiteX9" fmla="*/ 372100 w 377323"/>
                          <a:gd name="connsiteY9" fmla="*/ 252889 h 469929"/>
                          <a:gd name="connsiteX10" fmla="*/ 354955 w 377323"/>
                          <a:gd name="connsiteY10" fmla="*/ 445770 h 469929"/>
                          <a:gd name="connsiteX11" fmla="*/ 260658 w 377323"/>
                          <a:gd name="connsiteY11" fmla="*/ 467201 h 46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7323" h="469929">
                            <a:moveTo>
                              <a:pt x="260658" y="467201"/>
                            </a:moveTo>
                            <a:cubicBezTo>
                              <a:pt x="234940" y="458629"/>
                              <a:pt x="179219" y="437197"/>
                              <a:pt x="153501" y="424339"/>
                            </a:cubicBezTo>
                            <a:cubicBezTo>
                              <a:pt x="106353" y="398621"/>
                              <a:pt x="102066" y="360045"/>
                              <a:pt x="80635" y="300038"/>
                            </a:cubicBezTo>
                            <a:cubicBezTo>
                              <a:pt x="33486" y="278606"/>
                              <a:pt x="16341" y="257175"/>
                              <a:pt x="7769" y="231457"/>
                            </a:cubicBezTo>
                            <a:cubicBezTo>
                              <a:pt x="-13662" y="171450"/>
                              <a:pt x="12055" y="98584"/>
                              <a:pt x="50631" y="55721"/>
                            </a:cubicBezTo>
                            <a:cubicBezTo>
                              <a:pt x="84921" y="17145"/>
                              <a:pt x="132070" y="0"/>
                              <a:pt x="187791" y="0"/>
                            </a:cubicBezTo>
                            <a:cubicBezTo>
                              <a:pt x="294948" y="4287"/>
                              <a:pt x="346383" y="51435"/>
                              <a:pt x="367814" y="141446"/>
                            </a:cubicBezTo>
                            <a:cubicBezTo>
                              <a:pt x="367814" y="150019"/>
                              <a:pt x="372100" y="180022"/>
                              <a:pt x="372100" y="188595"/>
                            </a:cubicBezTo>
                            <a:cubicBezTo>
                              <a:pt x="367814" y="205740"/>
                              <a:pt x="363528" y="210026"/>
                              <a:pt x="363528" y="222885"/>
                            </a:cubicBezTo>
                            <a:cubicBezTo>
                              <a:pt x="363528" y="231457"/>
                              <a:pt x="363528" y="240030"/>
                              <a:pt x="372100" y="252889"/>
                            </a:cubicBezTo>
                            <a:cubicBezTo>
                              <a:pt x="384959" y="282893"/>
                              <a:pt x="372100" y="424339"/>
                              <a:pt x="354955" y="445770"/>
                            </a:cubicBezTo>
                            <a:cubicBezTo>
                              <a:pt x="342096" y="462915"/>
                              <a:pt x="303520" y="475774"/>
                              <a:pt x="260658" y="467201"/>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5" name="Freeform: Shape 184">
                        <a:extLst>
                          <a:ext uri="{FF2B5EF4-FFF2-40B4-BE49-F238E27FC236}">
                            <a16:creationId xmlns:a16="http://schemas.microsoft.com/office/drawing/2014/main" id="{9A7DAAE3-DD43-370B-F1BA-EA2EC9390604}"/>
                          </a:ext>
                        </a:extLst>
                      </p:cNvPr>
                      <p:cNvSpPr/>
                      <p:nvPr/>
                    </p:nvSpPr>
                    <p:spPr>
                      <a:xfrm>
                        <a:off x="7029723" y="8124779"/>
                        <a:ext cx="316908" cy="304457"/>
                      </a:xfrm>
                      <a:custGeom>
                        <a:avLst/>
                        <a:gdLst>
                          <a:gd name="connsiteX0" fmla="*/ 316909 w 316908"/>
                          <a:gd name="connsiteY0" fmla="*/ 96248 h 304457"/>
                          <a:gd name="connsiteX1" fmla="*/ 149745 w 316908"/>
                          <a:gd name="connsiteY1" fmla="*/ 27668 h 304457"/>
                          <a:gd name="connsiteX2" fmla="*/ 25444 w 316908"/>
                          <a:gd name="connsiteY2" fmla="*/ 14809 h 304457"/>
                          <a:gd name="connsiteX3" fmla="*/ 4012 w 316908"/>
                          <a:gd name="connsiteY3" fmla="*/ 160542 h 304457"/>
                          <a:gd name="connsiteX4" fmla="*/ 111169 w 316908"/>
                          <a:gd name="connsiteY4" fmla="*/ 301988 h 304457"/>
                          <a:gd name="connsiteX5" fmla="*/ 124027 w 316908"/>
                          <a:gd name="connsiteY5" fmla="*/ 224835 h 304457"/>
                          <a:gd name="connsiteX6" fmla="*/ 154031 w 316908"/>
                          <a:gd name="connsiteY6" fmla="*/ 263411 h 304457"/>
                          <a:gd name="connsiteX7" fmla="*/ 166890 w 316908"/>
                          <a:gd name="connsiteY7" fmla="*/ 233408 h 304457"/>
                          <a:gd name="connsiteX8" fmla="*/ 171176 w 316908"/>
                          <a:gd name="connsiteY8" fmla="*/ 134824 h 304457"/>
                          <a:gd name="connsiteX9" fmla="*/ 184035 w 316908"/>
                          <a:gd name="connsiteY9" fmla="*/ 96248 h 304457"/>
                          <a:gd name="connsiteX10" fmla="*/ 316909 w 316908"/>
                          <a:gd name="connsiteY10" fmla="*/ 96248 h 3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908" h="304457">
                            <a:moveTo>
                              <a:pt x="316909" y="96248"/>
                            </a:moveTo>
                            <a:cubicBezTo>
                              <a:pt x="291191" y="87676"/>
                              <a:pt x="192607" y="44813"/>
                              <a:pt x="149745" y="27668"/>
                            </a:cubicBezTo>
                            <a:cubicBezTo>
                              <a:pt x="106882" y="6236"/>
                              <a:pt x="59734" y="-15195"/>
                              <a:pt x="25444" y="14809"/>
                            </a:cubicBezTo>
                            <a:cubicBezTo>
                              <a:pt x="-274" y="53385"/>
                              <a:pt x="-4560" y="121965"/>
                              <a:pt x="4012" y="160542"/>
                            </a:cubicBezTo>
                            <a:cubicBezTo>
                              <a:pt x="16871" y="211977"/>
                              <a:pt x="59734" y="259126"/>
                              <a:pt x="111169" y="301988"/>
                            </a:cubicBezTo>
                            <a:cubicBezTo>
                              <a:pt x="132600" y="319133"/>
                              <a:pt x="119741" y="241980"/>
                              <a:pt x="124027" y="224835"/>
                            </a:cubicBezTo>
                            <a:cubicBezTo>
                              <a:pt x="136886" y="250553"/>
                              <a:pt x="145459" y="263411"/>
                              <a:pt x="154031" y="263411"/>
                            </a:cubicBezTo>
                            <a:cubicBezTo>
                              <a:pt x="158317" y="263411"/>
                              <a:pt x="166890" y="267698"/>
                              <a:pt x="166890" y="233408"/>
                            </a:cubicBezTo>
                            <a:cubicBezTo>
                              <a:pt x="162604" y="181973"/>
                              <a:pt x="188321" y="169114"/>
                              <a:pt x="171176" y="134824"/>
                            </a:cubicBezTo>
                            <a:cubicBezTo>
                              <a:pt x="158317" y="109107"/>
                              <a:pt x="179749" y="109107"/>
                              <a:pt x="184035" y="96248"/>
                            </a:cubicBezTo>
                            <a:cubicBezTo>
                              <a:pt x="226897" y="96248"/>
                              <a:pt x="265474" y="113393"/>
                              <a:pt x="316909" y="96248"/>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6" name="Freeform: Shape 185">
                        <a:extLst>
                          <a:ext uri="{FF2B5EF4-FFF2-40B4-BE49-F238E27FC236}">
                            <a16:creationId xmlns:a16="http://schemas.microsoft.com/office/drawing/2014/main" id="{9E391484-5B19-80B0-DD72-BAEB7B7A63A0}"/>
                          </a:ext>
                        </a:extLst>
                      </p:cNvPr>
                      <p:cNvSpPr/>
                      <p:nvPr/>
                    </p:nvSpPr>
                    <p:spPr>
                      <a:xfrm>
                        <a:off x="7101010" y="8317438"/>
                        <a:ext cx="83743" cy="122187"/>
                      </a:xfrm>
                      <a:custGeom>
                        <a:avLst/>
                        <a:gdLst>
                          <a:gd name="connsiteX0" fmla="*/ 35596 w 83743"/>
                          <a:gd name="connsiteY0" fmla="*/ 2173 h 122187"/>
                          <a:gd name="connsiteX1" fmla="*/ 5592 w 83743"/>
                          <a:gd name="connsiteY1" fmla="*/ 66467 h 122187"/>
                          <a:gd name="connsiteX2" fmla="*/ 35596 w 83743"/>
                          <a:gd name="connsiteY2" fmla="*/ 96470 h 122187"/>
                          <a:gd name="connsiteX3" fmla="*/ 69886 w 83743"/>
                          <a:gd name="connsiteY3" fmla="*/ 122187 h 122187"/>
                          <a:gd name="connsiteX4" fmla="*/ 74172 w 83743"/>
                          <a:gd name="connsiteY4" fmla="*/ 70753 h 122187"/>
                          <a:gd name="connsiteX5" fmla="*/ 35596 w 83743"/>
                          <a:gd name="connsiteY5" fmla="*/ 2173 h 12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743" h="122187">
                            <a:moveTo>
                              <a:pt x="35596" y="2173"/>
                            </a:moveTo>
                            <a:cubicBezTo>
                              <a:pt x="-7267" y="-10686"/>
                              <a:pt x="-2980" y="36462"/>
                              <a:pt x="5592" y="66467"/>
                            </a:cubicBezTo>
                            <a:cubicBezTo>
                              <a:pt x="9878" y="87898"/>
                              <a:pt x="27023" y="83611"/>
                              <a:pt x="35596" y="96470"/>
                            </a:cubicBezTo>
                            <a:cubicBezTo>
                              <a:pt x="44168" y="113615"/>
                              <a:pt x="57027" y="122187"/>
                              <a:pt x="69886" y="122187"/>
                            </a:cubicBezTo>
                            <a:cubicBezTo>
                              <a:pt x="95603" y="117902"/>
                              <a:pt x="78458" y="83611"/>
                              <a:pt x="74172" y="70753"/>
                            </a:cubicBezTo>
                            <a:cubicBezTo>
                              <a:pt x="74172" y="49321"/>
                              <a:pt x="61313" y="10745"/>
                              <a:pt x="35596" y="2173"/>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7" name="Freeform: Shape 186">
                        <a:extLst>
                          <a:ext uri="{FF2B5EF4-FFF2-40B4-BE49-F238E27FC236}">
                            <a16:creationId xmlns:a16="http://schemas.microsoft.com/office/drawing/2014/main" id="{329F1AED-26F3-D17F-74CE-972FE07A6246}"/>
                          </a:ext>
                        </a:extLst>
                      </p:cNvPr>
                      <p:cNvSpPr/>
                      <p:nvPr/>
                    </p:nvSpPr>
                    <p:spPr>
                      <a:xfrm>
                        <a:off x="7278052" y="8335663"/>
                        <a:ext cx="60007" cy="22523"/>
                      </a:xfrm>
                      <a:custGeom>
                        <a:avLst/>
                        <a:gdLst>
                          <a:gd name="connsiteX0" fmla="*/ 0 w 60007"/>
                          <a:gd name="connsiteY0" fmla="*/ 22524 h 22523"/>
                          <a:gd name="connsiteX1" fmla="*/ 60008 w 60007"/>
                          <a:gd name="connsiteY1" fmla="*/ 1092 h 22523"/>
                          <a:gd name="connsiteX2" fmla="*/ 0 w 60007"/>
                          <a:gd name="connsiteY2" fmla="*/ 22524 h 22523"/>
                        </a:gdLst>
                        <a:ahLst/>
                        <a:cxnLst>
                          <a:cxn ang="0">
                            <a:pos x="connsiteX0" y="connsiteY0"/>
                          </a:cxn>
                          <a:cxn ang="0">
                            <a:pos x="connsiteX1" y="connsiteY1"/>
                          </a:cxn>
                          <a:cxn ang="0">
                            <a:pos x="connsiteX2" y="connsiteY2"/>
                          </a:cxn>
                        </a:cxnLst>
                        <a:rect l="l" t="t" r="r" b="b"/>
                        <a:pathLst>
                          <a:path w="60007" h="22523">
                            <a:moveTo>
                              <a:pt x="0" y="22524"/>
                            </a:moveTo>
                            <a:cubicBezTo>
                              <a:pt x="17145" y="9665"/>
                              <a:pt x="34290" y="1092"/>
                              <a:pt x="60008" y="1092"/>
                            </a:cubicBezTo>
                            <a:cubicBezTo>
                              <a:pt x="34290" y="-3194"/>
                              <a:pt x="12859" y="5379"/>
                              <a:pt x="0" y="22524"/>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8" name="Freeform: Shape 187">
                        <a:extLst>
                          <a:ext uri="{FF2B5EF4-FFF2-40B4-BE49-F238E27FC236}">
                            <a16:creationId xmlns:a16="http://schemas.microsoft.com/office/drawing/2014/main" id="{91AA0A1F-1C97-0339-85A2-36AD8FA30026}"/>
                          </a:ext>
                        </a:extLst>
                      </p:cNvPr>
                      <p:cNvSpPr/>
                      <p:nvPr/>
                    </p:nvSpPr>
                    <p:spPr>
                      <a:xfrm>
                        <a:off x="7398067" y="8298179"/>
                        <a:ext cx="34289" cy="17144"/>
                      </a:xfrm>
                      <a:custGeom>
                        <a:avLst/>
                        <a:gdLst>
                          <a:gd name="connsiteX0" fmla="*/ 0 w 34289"/>
                          <a:gd name="connsiteY0" fmla="*/ 17145 h 17144"/>
                          <a:gd name="connsiteX1" fmla="*/ 34290 w 34289"/>
                          <a:gd name="connsiteY1" fmla="*/ 0 h 17144"/>
                          <a:gd name="connsiteX2" fmla="*/ 0 w 34289"/>
                          <a:gd name="connsiteY2" fmla="*/ 17145 h 17144"/>
                          <a:gd name="connsiteX3" fmla="*/ 0 w 34289"/>
                          <a:gd name="connsiteY3" fmla="*/ 17145 h 17144"/>
                        </a:gdLst>
                        <a:ahLst/>
                        <a:cxnLst>
                          <a:cxn ang="0">
                            <a:pos x="connsiteX0" y="connsiteY0"/>
                          </a:cxn>
                          <a:cxn ang="0">
                            <a:pos x="connsiteX1" y="connsiteY1"/>
                          </a:cxn>
                          <a:cxn ang="0">
                            <a:pos x="connsiteX2" y="connsiteY2"/>
                          </a:cxn>
                          <a:cxn ang="0">
                            <a:pos x="connsiteX3" y="connsiteY3"/>
                          </a:cxn>
                        </a:cxnLst>
                        <a:rect l="l" t="t" r="r" b="b"/>
                        <a:pathLst>
                          <a:path w="34289" h="17144">
                            <a:moveTo>
                              <a:pt x="0" y="17145"/>
                            </a:moveTo>
                            <a:cubicBezTo>
                              <a:pt x="8572" y="0"/>
                              <a:pt x="21431" y="0"/>
                              <a:pt x="34290" y="0"/>
                            </a:cubicBezTo>
                            <a:cubicBezTo>
                              <a:pt x="25718" y="4286"/>
                              <a:pt x="17145" y="4286"/>
                              <a:pt x="0" y="17145"/>
                            </a:cubicBezTo>
                            <a:lnTo>
                              <a:pt x="0" y="17145"/>
                            </a:ln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89" name="Freeform: Shape 188">
                        <a:extLst>
                          <a:ext uri="{FF2B5EF4-FFF2-40B4-BE49-F238E27FC236}">
                            <a16:creationId xmlns:a16="http://schemas.microsoft.com/office/drawing/2014/main" id="{2D2AEF00-6909-3EAE-275B-F0B25E5A17AB}"/>
                          </a:ext>
                        </a:extLst>
                      </p:cNvPr>
                      <p:cNvSpPr/>
                      <p:nvPr/>
                    </p:nvSpPr>
                    <p:spPr>
                      <a:xfrm>
                        <a:off x="7398067" y="8336755"/>
                        <a:ext cx="39439" cy="85725"/>
                      </a:xfrm>
                      <a:custGeom>
                        <a:avLst/>
                        <a:gdLst>
                          <a:gd name="connsiteX0" fmla="*/ 0 w 39439"/>
                          <a:gd name="connsiteY0" fmla="*/ 0 h 85725"/>
                          <a:gd name="connsiteX1" fmla="*/ 25718 w 39439"/>
                          <a:gd name="connsiteY1" fmla="*/ 42863 h 85725"/>
                          <a:gd name="connsiteX2" fmla="*/ 17145 w 39439"/>
                          <a:gd name="connsiteY2" fmla="*/ 85725 h 85725"/>
                          <a:gd name="connsiteX3" fmla="*/ 21431 w 39439"/>
                          <a:gd name="connsiteY3" fmla="*/ 42863 h 85725"/>
                          <a:gd name="connsiteX4" fmla="*/ 0 w 39439"/>
                          <a:gd name="connsiteY4" fmla="*/ 0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9" h="85725">
                            <a:moveTo>
                              <a:pt x="0" y="0"/>
                            </a:moveTo>
                            <a:cubicBezTo>
                              <a:pt x="8572" y="21431"/>
                              <a:pt x="12859" y="30004"/>
                              <a:pt x="25718" y="42863"/>
                            </a:cubicBezTo>
                            <a:cubicBezTo>
                              <a:pt x="47149" y="64294"/>
                              <a:pt x="42863" y="77153"/>
                              <a:pt x="17145" y="85725"/>
                            </a:cubicBezTo>
                            <a:cubicBezTo>
                              <a:pt x="42863" y="72866"/>
                              <a:pt x="38576" y="64294"/>
                              <a:pt x="21431" y="42863"/>
                            </a:cubicBezTo>
                            <a:cubicBezTo>
                              <a:pt x="8572" y="34290"/>
                              <a:pt x="8572" y="25718"/>
                              <a:pt x="0" y="0"/>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0" name="Freeform: Shape 189">
                        <a:extLst>
                          <a:ext uri="{FF2B5EF4-FFF2-40B4-BE49-F238E27FC236}">
                            <a16:creationId xmlns:a16="http://schemas.microsoft.com/office/drawing/2014/main" id="{25340AF3-82FE-4D07-C601-72C8EE0930E9}"/>
                          </a:ext>
                        </a:extLst>
                      </p:cNvPr>
                      <p:cNvSpPr/>
                      <p:nvPr/>
                    </p:nvSpPr>
                    <p:spPr>
                      <a:xfrm>
                        <a:off x="7300218" y="8341042"/>
                        <a:ext cx="20695" cy="21431"/>
                      </a:xfrm>
                      <a:custGeom>
                        <a:avLst/>
                        <a:gdLst>
                          <a:gd name="connsiteX0" fmla="*/ 12123 w 20695"/>
                          <a:gd name="connsiteY0" fmla="*/ 21431 h 21431"/>
                          <a:gd name="connsiteX1" fmla="*/ 20696 w 20695"/>
                          <a:gd name="connsiteY1" fmla="*/ 4286 h 21431"/>
                          <a:gd name="connsiteX2" fmla="*/ 12123 w 20695"/>
                          <a:gd name="connsiteY2" fmla="*/ 0 h 21431"/>
                          <a:gd name="connsiteX3" fmla="*/ 3551 w 20695"/>
                          <a:gd name="connsiteY3" fmla="*/ 8572 h 21431"/>
                          <a:gd name="connsiteX4" fmla="*/ 12123 w 20695"/>
                          <a:gd name="connsiteY4" fmla="*/ 21431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5" h="21431">
                            <a:moveTo>
                              <a:pt x="12123" y="21431"/>
                            </a:moveTo>
                            <a:cubicBezTo>
                              <a:pt x="20696" y="21431"/>
                              <a:pt x="20696" y="8572"/>
                              <a:pt x="20696" y="4286"/>
                            </a:cubicBezTo>
                            <a:cubicBezTo>
                              <a:pt x="20696" y="0"/>
                              <a:pt x="16410" y="0"/>
                              <a:pt x="12123" y="0"/>
                            </a:cubicBezTo>
                            <a:cubicBezTo>
                              <a:pt x="7837" y="0"/>
                              <a:pt x="3551" y="4286"/>
                              <a:pt x="3551" y="8572"/>
                            </a:cubicBezTo>
                            <a:cubicBezTo>
                              <a:pt x="-5022" y="12858"/>
                              <a:pt x="3551" y="21431"/>
                              <a:pt x="12123" y="21431"/>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1" name="Freeform: Shape 190">
                        <a:extLst>
                          <a:ext uri="{FF2B5EF4-FFF2-40B4-BE49-F238E27FC236}">
                            <a16:creationId xmlns:a16="http://schemas.microsoft.com/office/drawing/2014/main" id="{59F003E3-7274-970B-63E5-14333CB0C811}"/>
                          </a:ext>
                        </a:extLst>
                      </p:cNvPr>
                      <p:cNvSpPr/>
                      <p:nvPr/>
                    </p:nvSpPr>
                    <p:spPr>
                      <a:xfrm>
                        <a:off x="7055167" y="8012626"/>
                        <a:ext cx="394271" cy="217975"/>
                      </a:xfrm>
                      <a:custGeom>
                        <a:avLst/>
                        <a:gdLst>
                          <a:gd name="connsiteX0" fmla="*/ 368618 w 394271"/>
                          <a:gd name="connsiteY0" fmla="*/ 36950 h 217975"/>
                          <a:gd name="connsiteX1" fmla="*/ 235744 w 394271"/>
                          <a:gd name="connsiteY1" fmla="*/ 6947 h 217975"/>
                          <a:gd name="connsiteX2" fmla="*/ 0 w 394271"/>
                          <a:gd name="connsiteY2" fmla="*/ 118389 h 217975"/>
                          <a:gd name="connsiteX3" fmla="*/ 0 w 394271"/>
                          <a:gd name="connsiteY3" fmla="*/ 126961 h 217975"/>
                          <a:gd name="connsiteX4" fmla="*/ 120015 w 394271"/>
                          <a:gd name="connsiteY4" fmla="*/ 182682 h 217975"/>
                          <a:gd name="connsiteX5" fmla="*/ 308610 w 394271"/>
                          <a:gd name="connsiteY5" fmla="*/ 208400 h 217975"/>
                          <a:gd name="connsiteX6" fmla="*/ 368618 w 394271"/>
                          <a:gd name="connsiteY6" fmla="*/ 36950 h 21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271" h="217975">
                            <a:moveTo>
                              <a:pt x="368618" y="36950"/>
                            </a:moveTo>
                            <a:cubicBezTo>
                              <a:pt x="347186" y="49809"/>
                              <a:pt x="325755" y="32664"/>
                              <a:pt x="235744" y="6947"/>
                            </a:cubicBezTo>
                            <a:cubicBezTo>
                              <a:pt x="141446" y="-14485"/>
                              <a:pt x="17145" y="11232"/>
                              <a:pt x="0" y="118389"/>
                            </a:cubicBezTo>
                            <a:cubicBezTo>
                              <a:pt x="0" y="122675"/>
                              <a:pt x="0" y="122675"/>
                              <a:pt x="0" y="126961"/>
                            </a:cubicBezTo>
                            <a:cubicBezTo>
                              <a:pt x="30004" y="131248"/>
                              <a:pt x="72866" y="161251"/>
                              <a:pt x="120015" y="182682"/>
                            </a:cubicBezTo>
                            <a:cubicBezTo>
                              <a:pt x="184309" y="212686"/>
                              <a:pt x="257175" y="229831"/>
                              <a:pt x="308610" y="208400"/>
                            </a:cubicBezTo>
                            <a:cubicBezTo>
                              <a:pt x="372904" y="186969"/>
                              <a:pt x="428625" y="101244"/>
                              <a:pt x="368618" y="36950"/>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2" name="Freeform: Shape 191">
                        <a:extLst>
                          <a:ext uri="{FF2B5EF4-FFF2-40B4-BE49-F238E27FC236}">
                            <a16:creationId xmlns:a16="http://schemas.microsoft.com/office/drawing/2014/main" id="{CC397E00-5605-D596-62E5-662FD3F4F2CF}"/>
                          </a:ext>
                        </a:extLst>
                      </p:cNvPr>
                      <p:cNvSpPr/>
                      <p:nvPr/>
                    </p:nvSpPr>
                    <p:spPr>
                      <a:xfrm>
                        <a:off x="7409757" y="8302465"/>
                        <a:ext cx="18313" cy="21431"/>
                      </a:xfrm>
                      <a:custGeom>
                        <a:avLst/>
                        <a:gdLst>
                          <a:gd name="connsiteX0" fmla="*/ 9741 w 18313"/>
                          <a:gd name="connsiteY0" fmla="*/ 21431 h 21431"/>
                          <a:gd name="connsiteX1" fmla="*/ 18313 w 18313"/>
                          <a:gd name="connsiteY1" fmla="*/ 4287 h 21431"/>
                          <a:gd name="connsiteX2" fmla="*/ 9741 w 18313"/>
                          <a:gd name="connsiteY2" fmla="*/ 0 h 21431"/>
                          <a:gd name="connsiteX3" fmla="*/ 1168 w 18313"/>
                          <a:gd name="connsiteY3" fmla="*/ 8572 h 21431"/>
                          <a:gd name="connsiteX4" fmla="*/ 9741 w 18313"/>
                          <a:gd name="connsiteY4" fmla="*/ 21431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3" h="21431">
                            <a:moveTo>
                              <a:pt x="9741" y="21431"/>
                            </a:moveTo>
                            <a:cubicBezTo>
                              <a:pt x="18313" y="21431"/>
                              <a:pt x="18313" y="8572"/>
                              <a:pt x="18313" y="4287"/>
                            </a:cubicBezTo>
                            <a:cubicBezTo>
                              <a:pt x="18313" y="0"/>
                              <a:pt x="14027" y="0"/>
                              <a:pt x="9741" y="0"/>
                            </a:cubicBezTo>
                            <a:cubicBezTo>
                              <a:pt x="5454" y="0"/>
                              <a:pt x="1168" y="4287"/>
                              <a:pt x="1168" y="8572"/>
                            </a:cubicBezTo>
                            <a:cubicBezTo>
                              <a:pt x="-3118" y="17145"/>
                              <a:pt x="5454" y="21431"/>
                              <a:pt x="9741" y="21431"/>
                            </a:cubicBez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93" name="Graphic 4">
                        <a:extLst>
                          <a:ext uri="{FF2B5EF4-FFF2-40B4-BE49-F238E27FC236}">
                            <a16:creationId xmlns:a16="http://schemas.microsoft.com/office/drawing/2014/main" id="{25101016-3933-33F3-EE1D-CF38E6AD0424}"/>
                          </a:ext>
                        </a:extLst>
                      </p:cNvPr>
                      <p:cNvGrpSpPr/>
                      <p:nvPr/>
                    </p:nvGrpSpPr>
                    <p:grpSpPr>
                      <a:xfrm>
                        <a:off x="7342345" y="8455602"/>
                        <a:ext cx="86388" cy="37234"/>
                        <a:chOff x="7342345" y="8455602"/>
                        <a:chExt cx="86388" cy="37234"/>
                      </a:xfrm>
                      <a:solidFill>
                        <a:srgbClr val="000000"/>
                      </a:solidFill>
                    </p:grpSpPr>
                    <p:sp>
                      <p:nvSpPr>
                        <p:cNvPr id="194" name="Freeform: Shape 193">
                          <a:extLst>
                            <a:ext uri="{FF2B5EF4-FFF2-40B4-BE49-F238E27FC236}">
                              <a16:creationId xmlns:a16="http://schemas.microsoft.com/office/drawing/2014/main" id="{0E20ED07-2C93-9BD2-DB14-B16873F36F0A}"/>
                            </a:ext>
                          </a:extLst>
                        </p:cNvPr>
                        <p:cNvSpPr/>
                        <p:nvPr/>
                      </p:nvSpPr>
                      <p:spPr>
                        <a:xfrm>
                          <a:off x="7342345" y="8455602"/>
                          <a:ext cx="86388" cy="37234"/>
                        </a:xfrm>
                        <a:custGeom>
                          <a:avLst/>
                          <a:gdLst>
                            <a:gd name="connsiteX0" fmla="*/ 81439 w 86388"/>
                            <a:gd name="connsiteY0" fmla="*/ 1168 h 37234"/>
                            <a:gd name="connsiteX1" fmla="*/ 72866 w 86388"/>
                            <a:gd name="connsiteY1" fmla="*/ 5454 h 37234"/>
                            <a:gd name="connsiteX2" fmla="*/ 55721 w 86388"/>
                            <a:gd name="connsiteY2" fmla="*/ 9741 h 37234"/>
                            <a:gd name="connsiteX3" fmla="*/ 0 w 86388"/>
                            <a:gd name="connsiteY3" fmla="*/ 22600 h 37234"/>
                            <a:gd name="connsiteX4" fmla="*/ 77153 w 86388"/>
                            <a:gd name="connsiteY4" fmla="*/ 26885 h 37234"/>
                            <a:gd name="connsiteX5" fmla="*/ 81439 w 86388"/>
                            <a:gd name="connsiteY5" fmla="*/ 9741 h 37234"/>
                            <a:gd name="connsiteX6" fmla="*/ 81439 w 86388"/>
                            <a:gd name="connsiteY6" fmla="*/ 1168 h 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88" h="37234">
                              <a:moveTo>
                                <a:pt x="81439" y="1168"/>
                              </a:moveTo>
                              <a:cubicBezTo>
                                <a:pt x="77153" y="1168"/>
                                <a:pt x="77153" y="5454"/>
                                <a:pt x="72866" y="5454"/>
                              </a:cubicBezTo>
                              <a:cubicBezTo>
                                <a:pt x="64294" y="5454"/>
                                <a:pt x="64294" y="9741"/>
                                <a:pt x="55721" y="9741"/>
                              </a:cubicBezTo>
                              <a:cubicBezTo>
                                <a:pt x="47149" y="14027"/>
                                <a:pt x="25718" y="26885"/>
                                <a:pt x="0" y="22600"/>
                              </a:cubicBezTo>
                              <a:cubicBezTo>
                                <a:pt x="21431" y="31172"/>
                                <a:pt x="55721" y="48317"/>
                                <a:pt x="77153" y="26885"/>
                              </a:cubicBezTo>
                              <a:cubicBezTo>
                                <a:pt x="81439" y="22600"/>
                                <a:pt x="81439" y="14027"/>
                                <a:pt x="81439" y="9741"/>
                              </a:cubicBezTo>
                              <a:cubicBezTo>
                                <a:pt x="85725" y="5454"/>
                                <a:pt x="90011" y="-3118"/>
                                <a:pt x="81439" y="1168"/>
                              </a:cubicBezTo>
                              <a:close/>
                            </a:path>
                          </a:pathLst>
                        </a:custGeom>
                        <a:solidFill>
                          <a:srgbClr val="EA9F6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95" name="Freeform: Shape 194">
                          <a:extLst>
                            <a:ext uri="{FF2B5EF4-FFF2-40B4-BE49-F238E27FC236}">
                              <a16:creationId xmlns:a16="http://schemas.microsoft.com/office/drawing/2014/main" id="{2D12CD0B-DD64-0D85-3FFC-833616824738}"/>
                            </a:ext>
                          </a:extLst>
                        </p:cNvPr>
                        <p:cNvSpPr/>
                        <p:nvPr/>
                      </p:nvSpPr>
                      <p:spPr>
                        <a:xfrm>
                          <a:off x="7363777" y="8465343"/>
                          <a:ext cx="60007" cy="19708"/>
                        </a:xfrm>
                        <a:custGeom>
                          <a:avLst/>
                          <a:gdLst>
                            <a:gd name="connsiteX0" fmla="*/ 60008 w 60007"/>
                            <a:gd name="connsiteY0" fmla="*/ 0 h 19708"/>
                            <a:gd name="connsiteX1" fmla="*/ 0 w 60007"/>
                            <a:gd name="connsiteY1" fmla="*/ 17145 h 19708"/>
                            <a:gd name="connsiteX2" fmla="*/ 60008 w 60007"/>
                            <a:gd name="connsiteY2" fmla="*/ 8572 h 19708"/>
                            <a:gd name="connsiteX3" fmla="*/ 60008 w 60007"/>
                            <a:gd name="connsiteY3" fmla="*/ 0 h 19708"/>
                            <a:gd name="connsiteX4" fmla="*/ 60008 w 60007"/>
                            <a:gd name="connsiteY4" fmla="*/ 0 h 19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 h="19708">
                              <a:moveTo>
                                <a:pt x="60008" y="0"/>
                              </a:moveTo>
                              <a:cubicBezTo>
                                <a:pt x="42863" y="12859"/>
                                <a:pt x="25718" y="17145"/>
                                <a:pt x="0" y="17145"/>
                              </a:cubicBezTo>
                              <a:cubicBezTo>
                                <a:pt x="17145" y="21431"/>
                                <a:pt x="42863" y="21431"/>
                                <a:pt x="60008" y="8572"/>
                              </a:cubicBezTo>
                              <a:lnTo>
                                <a:pt x="60008" y="0"/>
                              </a:lnTo>
                              <a:lnTo>
                                <a:pt x="60008" y="0"/>
                              </a:lnTo>
                              <a:close/>
                            </a:path>
                          </a:pathLst>
                        </a:custGeom>
                        <a:solidFill>
                          <a:srgbClr val="AA6F48"/>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grpSp>
        </p:grpSp>
        <p:grpSp>
          <p:nvGrpSpPr>
            <p:cNvPr id="69" name="Graphic 4">
              <a:extLst>
                <a:ext uri="{FF2B5EF4-FFF2-40B4-BE49-F238E27FC236}">
                  <a16:creationId xmlns:a16="http://schemas.microsoft.com/office/drawing/2014/main" id="{AA8158E0-B7EE-CBB8-2F65-81BC50B16AE4}"/>
                </a:ext>
              </a:extLst>
            </p:cNvPr>
            <p:cNvGrpSpPr/>
            <p:nvPr/>
          </p:nvGrpSpPr>
          <p:grpSpPr>
            <a:xfrm>
              <a:off x="11268091" y="9263153"/>
              <a:ext cx="3596630" cy="3782511"/>
              <a:chOff x="11268091" y="9263153"/>
              <a:chExt cx="3596630" cy="3782511"/>
            </a:xfrm>
            <a:solidFill>
              <a:srgbClr val="000000"/>
            </a:solidFill>
          </p:grpSpPr>
          <p:grpSp>
            <p:nvGrpSpPr>
              <p:cNvPr id="70" name="Graphic 4">
                <a:extLst>
                  <a:ext uri="{FF2B5EF4-FFF2-40B4-BE49-F238E27FC236}">
                    <a16:creationId xmlns:a16="http://schemas.microsoft.com/office/drawing/2014/main" id="{F9D21CFC-2AE2-525D-4B57-B06C3AD1185E}"/>
                  </a:ext>
                </a:extLst>
              </p:cNvPr>
              <p:cNvGrpSpPr/>
              <p:nvPr/>
            </p:nvGrpSpPr>
            <p:grpSpPr>
              <a:xfrm>
                <a:off x="12538886" y="10179843"/>
                <a:ext cx="2325836" cy="2506384"/>
                <a:chOff x="12538886" y="10179843"/>
                <a:chExt cx="2325836" cy="2506384"/>
              </a:xfrm>
              <a:solidFill>
                <a:srgbClr val="000000"/>
              </a:solidFill>
            </p:grpSpPr>
            <p:grpSp>
              <p:nvGrpSpPr>
                <p:cNvPr id="110" name="Graphic 4">
                  <a:extLst>
                    <a:ext uri="{FF2B5EF4-FFF2-40B4-BE49-F238E27FC236}">
                      <a16:creationId xmlns:a16="http://schemas.microsoft.com/office/drawing/2014/main" id="{56F19BD8-66F4-1B78-CDB9-2485136D300A}"/>
                    </a:ext>
                  </a:extLst>
                </p:cNvPr>
                <p:cNvGrpSpPr/>
                <p:nvPr/>
              </p:nvGrpSpPr>
              <p:grpSpPr>
                <a:xfrm>
                  <a:off x="12538886" y="10712410"/>
                  <a:ext cx="2325836" cy="1973818"/>
                  <a:chOff x="12538886" y="10712410"/>
                  <a:chExt cx="2325836" cy="1973818"/>
                </a:xfrm>
                <a:solidFill>
                  <a:srgbClr val="000000"/>
                </a:solidFill>
              </p:grpSpPr>
              <p:sp>
                <p:nvSpPr>
                  <p:cNvPr id="118" name="Freeform: Shape 117">
                    <a:extLst>
                      <a:ext uri="{FF2B5EF4-FFF2-40B4-BE49-F238E27FC236}">
                        <a16:creationId xmlns:a16="http://schemas.microsoft.com/office/drawing/2014/main" id="{568BF9F6-41FC-97FD-8304-C54C500AC289}"/>
                      </a:ext>
                    </a:extLst>
                  </p:cNvPr>
                  <p:cNvSpPr/>
                  <p:nvPr/>
                </p:nvSpPr>
                <p:spPr>
                  <a:xfrm>
                    <a:off x="12538886" y="11342488"/>
                    <a:ext cx="2325836" cy="1343739"/>
                  </a:xfrm>
                  <a:custGeom>
                    <a:avLst/>
                    <a:gdLst>
                      <a:gd name="connsiteX0" fmla="*/ 341295 w 2325836"/>
                      <a:gd name="connsiteY0" fmla="*/ 196096 h 1343739"/>
                      <a:gd name="connsiteX1" fmla="*/ 337008 w 2325836"/>
                      <a:gd name="connsiteY1" fmla="*/ 1147643 h 1343739"/>
                      <a:gd name="connsiteX2" fmla="*/ 1982929 w 2325836"/>
                      <a:gd name="connsiteY2" fmla="*/ 1147643 h 1343739"/>
                      <a:gd name="connsiteX3" fmla="*/ 1987215 w 2325836"/>
                      <a:gd name="connsiteY3" fmla="*/ 196096 h 1343739"/>
                      <a:gd name="connsiteX4" fmla="*/ 341295 w 2325836"/>
                      <a:gd name="connsiteY4" fmla="*/ 196096 h 1343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36" h="1343739">
                        <a:moveTo>
                          <a:pt x="341295" y="196096"/>
                        </a:moveTo>
                        <a:cubicBezTo>
                          <a:pt x="-113048" y="457557"/>
                          <a:pt x="-113048" y="886182"/>
                          <a:pt x="337008" y="1147643"/>
                        </a:cubicBezTo>
                        <a:cubicBezTo>
                          <a:pt x="787065" y="1409105"/>
                          <a:pt x="1528586" y="1409105"/>
                          <a:pt x="1982929" y="1147643"/>
                        </a:cubicBezTo>
                        <a:cubicBezTo>
                          <a:pt x="2437271" y="886182"/>
                          <a:pt x="2441557" y="457557"/>
                          <a:pt x="1987215" y="196096"/>
                        </a:cubicBezTo>
                        <a:cubicBezTo>
                          <a:pt x="1532873" y="-65365"/>
                          <a:pt x="795638" y="-65365"/>
                          <a:pt x="341295" y="196096"/>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119" name="Graphic 4">
                    <a:extLst>
                      <a:ext uri="{FF2B5EF4-FFF2-40B4-BE49-F238E27FC236}">
                        <a16:creationId xmlns:a16="http://schemas.microsoft.com/office/drawing/2014/main" id="{0271803D-7E0B-5913-84A9-6C6E4677D2A3}"/>
                      </a:ext>
                    </a:extLst>
                  </p:cNvPr>
                  <p:cNvGrpSpPr/>
                  <p:nvPr/>
                </p:nvGrpSpPr>
                <p:grpSpPr>
                  <a:xfrm>
                    <a:off x="12609584" y="11123889"/>
                    <a:ext cx="2177977" cy="1455182"/>
                    <a:chOff x="12609584" y="11123889"/>
                    <a:chExt cx="2177977" cy="1455182"/>
                  </a:xfrm>
                  <a:solidFill>
                    <a:srgbClr val="000000"/>
                  </a:solidFill>
                </p:grpSpPr>
                <p:sp>
                  <p:nvSpPr>
                    <p:cNvPr id="146" name="Freeform: Shape 145">
                      <a:extLst>
                        <a:ext uri="{FF2B5EF4-FFF2-40B4-BE49-F238E27FC236}">
                          <a16:creationId xmlns:a16="http://schemas.microsoft.com/office/drawing/2014/main" id="{E569D314-E406-2D42-ED10-F33D6E213D3B}"/>
                        </a:ext>
                      </a:extLst>
                    </p:cNvPr>
                    <p:cNvSpPr/>
                    <p:nvPr/>
                  </p:nvSpPr>
                  <p:spPr>
                    <a:xfrm>
                      <a:off x="12871608" y="11261690"/>
                      <a:ext cx="1658778" cy="684088"/>
                    </a:xfrm>
                    <a:custGeom>
                      <a:avLst/>
                      <a:gdLst>
                        <a:gd name="connsiteX0" fmla="*/ 1658779 w 1658778"/>
                        <a:gd name="connsiteY0" fmla="*/ 495492 h 684088"/>
                        <a:gd name="connsiteX1" fmla="*/ 1658779 w 1658778"/>
                        <a:gd name="connsiteY1" fmla="*/ 679802 h 684088"/>
                        <a:gd name="connsiteX2" fmla="*/ 1615916 w 1658778"/>
                        <a:gd name="connsiteY2" fmla="*/ 525497 h 684088"/>
                        <a:gd name="connsiteX3" fmla="*/ 1243013 w 1658778"/>
                        <a:gd name="connsiteY3" fmla="*/ 264035 h 684088"/>
                        <a:gd name="connsiteX4" fmla="*/ 878681 w 1658778"/>
                        <a:gd name="connsiteY4" fmla="*/ 199741 h 684088"/>
                        <a:gd name="connsiteX5" fmla="*/ 342900 w 1658778"/>
                        <a:gd name="connsiteY5" fmla="*/ 294039 h 684088"/>
                        <a:gd name="connsiteX6" fmla="*/ 244316 w 1658778"/>
                        <a:gd name="connsiteY6" fmla="*/ 341188 h 684088"/>
                        <a:gd name="connsiteX7" fmla="*/ 0 w 1658778"/>
                        <a:gd name="connsiteY7" fmla="*/ 684089 h 684088"/>
                        <a:gd name="connsiteX8" fmla="*/ 0 w 1658778"/>
                        <a:gd name="connsiteY8" fmla="*/ 499779 h 684088"/>
                        <a:gd name="connsiteX9" fmla="*/ 758666 w 1658778"/>
                        <a:gd name="connsiteY9" fmla="*/ 2574 h 684088"/>
                        <a:gd name="connsiteX10" fmla="*/ 1658779 w 1658778"/>
                        <a:gd name="connsiteY10" fmla="*/ 495492 h 6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8778" h="684088">
                          <a:moveTo>
                            <a:pt x="1658779" y="495492"/>
                          </a:moveTo>
                          <a:lnTo>
                            <a:pt x="1658779" y="679802"/>
                          </a:lnTo>
                          <a:cubicBezTo>
                            <a:pt x="1658779" y="628367"/>
                            <a:pt x="1641634" y="572646"/>
                            <a:pt x="1615916" y="525497"/>
                          </a:cubicBezTo>
                          <a:cubicBezTo>
                            <a:pt x="1530191" y="388336"/>
                            <a:pt x="1388745" y="311184"/>
                            <a:pt x="1243013" y="264035"/>
                          </a:cubicBezTo>
                          <a:cubicBezTo>
                            <a:pt x="1118711" y="225459"/>
                            <a:pt x="1007269" y="208314"/>
                            <a:pt x="878681" y="199741"/>
                          </a:cubicBezTo>
                          <a:cubicBezTo>
                            <a:pt x="694372" y="195456"/>
                            <a:pt x="510064" y="221173"/>
                            <a:pt x="342900" y="294039"/>
                          </a:cubicBezTo>
                          <a:cubicBezTo>
                            <a:pt x="308610" y="306898"/>
                            <a:pt x="278606" y="324043"/>
                            <a:pt x="244316" y="341188"/>
                          </a:cubicBezTo>
                          <a:cubicBezTo>
                            <a:pt x="81438" y="435485"/>
                            <a:pt x="0" y="559786"/>
                            <a:pt x="0" y="684089"/>
                          </a:cubicBezTo>
                          <a:lnTo>
                            <a:pt x="0" y="499779"/>
                          </a:lnTo>
                          <a:cubicBezTo>
                            <a:pt x="0" y="208314"/>
                            <a:pt x="368617" y="28291"/>
                            <a:pt x="758666" y="2574"/>
                          </a:cubicBezTo>
                          <a:cubicBezTo>
                            <a:pt x="1191578" y="-23143"/>
                            <a:pt x="1658779" y="144021"/>
                            <a:pt x="1658779" y="495492"/>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7" name="Freeform: Shape 146">
                      <a:extLst>
                        <a:ext uri="{FF2B5EF4-FFF2-40B4-BE49-F238E27FC236}">
                          <a16:creationId xmlns:a16="http://schemas.microsoft.com/office/drawing/2014/main" id="{08A30C62-B03E-A306-09CD-B7D62C8A78F5}"/>
                        </a:ext>
                      </a:extLst>
                    </p:cNvPr>
                    <p:cNvSpPr/>
                    <p:nvPr/>
                  </p:nvSpPr>
                  <p:spPr>
                    <a:xfrm>
                      <a:off x="12871070" y="11374635"/>
                      <a:ext cx="1659855" cy="961191"/>
                    </a:xfrm>
                    <a:custGeom>
                      <a:avLst/>
                      <a:gdLst>
                        <a:gd name="connsiteX0" fmla="*/ 244855 w 1659855"/>
                        <a:gd name="connsiteY0" fmla="*/ 138232 h 961191"/>
                        <a:gd name="connsiteX1" fmla="*/ 240568 w 1659855"/>
                        <a:gd name="connsiteY1" fmla="*/ 819745 h 961191"/>
                        <a:gd name="connsiteX2" fmla="*/ 1415001 w 1659855"/>
                        <a:gd name="connsiteY2" fmla="*/ 819745 h 961191"/>
                        <a:gd name="connsiteX3" fmla="*/ 1419287 w 1659855"/>
                        <a:gd name="connsiteY3" fmla="*/ 138232 h 961191"/>
                        <a:gd name="connsiteX4" fmla="*/ 244855 w 1659855"/>
                        <a:gd name="connsiteY4" fmla="*/ 138232 h 961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855" h="961191">
                          <a:moveTo>
                            <a:pt x="244855" y="138232"/>
                          </a:moveTo>
                          <a:cubicBezTo>
                            <a:pt x="-80900" y="326826"/>
                            <a:pt x="-80900" y="631150"/>
                            <a:pt x="240568" y="819745"/>
                          </a:cubicBezTo>
                          <a:cubicBezTo>
                            <a:pt x="562037" y="1008340"/>
                            <a:pt x="1089246" y="1008340"/>
                            <a:pt x="1415001" y="819745"/>
                          </a:cubicBezTo>
                          <a:cubicBezTo>
                            <a:pt x="1740756" y="631150"/>
                            <a:pt x="1740756" y="326826"/>
                            <a:pt x="1419287" y="138232"/>
                          </a:cubicBezTo>
                          <a:cubicBezTo>
                            <a:pt x="1097819" y="-46077"/>
                            <a:pt x="566324" y="-46077"/>
                            <a:pt x="244855" y="138232"/>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8" name="Freeform: Shape 147">
                      <a:extLst>
                        <a:ext uri="{FF2B5EF4-FFF2-40B4-BE49-F238E27FC236}">
                          <a16:creationId xmlns:a16="http://schemas.microsoft.com/office/drawing/2014/main" id="{9069C74A-3F47-93CA-D2D1-225EBFC5F071}"/>
                        </a:ext>
                      </a:extLst>
                    </p:cNvPr>
                    <p:cNvSpPr/>
                    <p:nvPr/>
                  </p:nvSpPr>
                  <p:spPr>
                    <a:xfrm>
                      <a:off x="12751593" y="11898629"/>
                      <a:ext cx="711517" cy="591502"/>
                    </a:xfrm>
                    <a:custGeom>
                      <a:avLst/>
                      <a:gdLst>
                        <a:gd name="connsiteX0" fmla="*/ 711518 w 711517"/>
                        <a:gd name="connsiteY0" fmla="*/ 407194 h 591502"/>
                        <a:gd name="connsiteX1" fmla="*/ 711518 w 711517"/>
                        <a:gd name="connsiteY1" fmla="*/ 591502 h 591502"/>
                        <a:gd name="connsiteX2" fmla="*/ 445770 w 711517"/>
                        <a:gd name="connsiteY2" fmla="*/ 527208 h 591502"/>
                        <a:gd name="connsiteX3" fmla="*/ 445770 w 711517"/>
                        <a:gd name="connsiteY3" fmla="*/ 342900 h 591502"/>
                        <a:gd name="connsiteX4" fmla="*/ 711518 w 711517"/>
                        <a:gd name="connsiteY4" fmla="*/ 407194 h 591502"/>
                        <a:gd name="connsiteX5" fmla="*/ 711518 w 711517"/>
                        <a:gd name="connsiteY5" fmla="*/ 407194 h 591502"/>
                        <a:gd name="connsiteX6" fmla="*/ 8572 w 711517"/>
                        <a:gd name="connsiteY6" fmla="*/ 184308 h 591502"/>
                        <a:gd name="connsiteX7" fmla="*/ 0 w 711517"/>
                        <a:gd name="connsiteY7" fmla="*/ 94297 h 591502"/>
                        <a:gd name="connsiteX8" fmla="*/ 8572 w 711517"/>
                        <a:gd name="connsiteY8" fmla="*/ 0 h 591502"/>
                        <a:gd name="connsiteX9" fmla="*/ 115729 w 711517"/>
                        <a:gd name="connsiteY9" fmla="*/ 154305 h 591502"/>
                        <a:gd name="connsiteX10" fmla="*/ 115729 w 711517"/>
                        <a:gd name="connsiteY10" fmla="*/ 338614 h 591502"/>
                        <a:gd name="connsiteX11" fmla="*/ 94297 w 711517"/>
                        <a:gd name="connsiteY11" fmla="*/ 312896 h 591502"/>
                        <a:gd name="connsiteX12" fmla="*/ 8572 w 711517"/>
                        <a:gd name="connsiteY12" fmla="*/ 184308 h 5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517" h="591502">
                          <a:moveTo>
                            <a:pt x="711518" y="407194"/>
                          </a:moveTo>
                          <a:lnTo>
                            <a:pt x="711518" y="591502"/>
                          </a:lnTo>
                          <a:cubicBezTo>
                            <a:pt x="621506" y="578644"/>
                            <a:pt x="531495" y="557213"/>
                            <a:pt x="445770" y="527208"/>
                          </a:cubicBezTo>
                          <a:lnTo>
                            <a:pt x="445770" y="342900"/>
                          </a:lnTo>
                          <a:cubicBezTo>
                            <a:pt x="531495" y="372903"/>
                            <a:pt x="625793" y="394334"/>
                            <a:pt x="711518" y="407194"/>
                          </a:cubicBezTo>
                          <a:lnTo>
                            <a:pt x="711518" y="407194"/>
                          </a:lnTo>
                          <a:close/>
                          <a:moveTo>
                            <a:pt x="8572" y="184308"/>
                          </a:moveTo>
                          <a:lnTo>
                            <a:pt x="0" y="94297"/>
                          </a:lnTo>
                          <a:lnTo>
                            <a:pt x="8572" y="0"/>
                          </a:lnTo>
                          <a:cubicBezTo>
                            <a:pt x="34290" y="55721"/>
                            <a:pt x="72866" y="111443"/>
                            <a:pt x="115729" y="154305"/>
                          </a:cubicBezTo>
                          <a:lnTo>
                            <a:pt x="115729" y="338614"/>
                          </a:lnTo>
                          <a:cubicBezTo>
                            <a:pt x="107156" y="330040"/>
                            <a:pt x="98584" y="321469"/>
                            <a:pt x="94297" y="312896"/>
                          </a:cubicBezTo>
                          <a:cubicBezTo>
                            <a:pt x="60007" y="274320"/>
                            <a:pt x="30004" y="231457"/>
                            <a:pt x="8572" y="184308"/>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9" name="Freeform: Shape 148">
                      <a:extLst>
                        <a:ext uri="{FF2B5EF4-FFF2-40B4-BE49-F238E27FC236}">
                          <a16:creationId xmlns:a16="http://schemas.microsoft.com/office/drawing/2014/main" id="{0BEA6898-1EA2-9087-1FDD-9D750E0B6D5A}"/>
                        </a:ext>
                      </a:extLst>
                    </p:cNvPr>
                    <p:cNvSpPr/>
                    <p:nvPr/>
                  </p:nvSpPr>
                  <p:spPr>
                    <a:xfrm>
                      <a:off x="12785883" y="11422855"/>
                      <a:ext cx="85725" cy="235743"/>
                    </a:xfrm>
                    <a:custGeom>
                      <a:avLst/>
                      <a:gdLst>
                        <a:gd name="connsiteX0" fmla="*/ 0 w 85725"/>
                        <a:gd name="connsiteY0" fmla="*/ 0 h 235743"/>
                        <a:gd name="connsiteX1" fmla="*/ 0 w 85725"/>
                        <a:gd name="connsiteY1" fmla="*/ 184309 h 235743"/>
                        <a:gd name="connsiteX2" fmla="*/ 85725 w 85725"/>
                        <a:gd name="connsiteY2" fmla="*/ 235744 h 235743"/>
                        <a:gd name="connsiteX3" fmla="*/ 85725 w 85725"/>
                        <a:gd name="connsiteY3" fmla="*/ 51435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0"/>
                          </a:moveTo>
                          <a:lnTo>
                            <a:pt x="0" y="184309"/>
                          </a:lnTo>
                          <a:lnTo>
                            <a:pt x="85725" y="235744"/>
                          </a:lnTo>
                          <a:lnTo>
                            <a:pt x="85725" y="5143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0" name="Freeform: Shape 149">
                      <a:extLst>
                        <a:ext uri="{FF2B5EF4-FFF2-40B4-BE49-F238E27FC236}">
                          <a16:creationId xmlns:a16="http://schemas.microsoft.com/office/drawing/2014/main" id="{5F775780-8DC6-2FF2-48D1-B1E793C0CE99}"/>
                        </a:ext>
                      </a:extLst>
                    </p:cNvPr>
                    <p:cNvSpPr/>
                    <p:nvPr/>
                  </p:nvSpPr>
                  <p:spPr>
                    <a:xfrm>
                      <a:off x="13930312" y="11422855"/>
                      <a:ext cx="707231" cy="1067276"/>
                    </a:xfrm>
                    <a:custGeom>
                      <a:avLst/>
                      <a:gdLst>
                        <a:gd name="connsiteX0" fmla="*/ 600075 w 707231"/>
                        <a:gd name="connsiteY0" fmla="*/ 51435 h 1067276"/>
                        <a:gd name="connsiteX1" fmla="*/ 600075 w 707231"/>
                        <a:gd name="connsiteY1" fmla="*/ 235744 h 1067276"/>
                        <a:gd name="connsiteX2" fmla="*/ 690087 w 707231"/>
                        <a:gd name="connsiteY2" fmla="*/ 184309 h 1067276"/>
                        <a:gd name="connsiteX3" fmla="*/ 690087 w 707231"/>
                        <a:gd name="connsiteY3" fmla="*/ 0 h 1067276"/>
                        <a:gd name="connsiteX4" fmla="*/ 600075 w 707231"/>
                        <a:gd name="connsiteY4" fmla="*/ 51435 h 1067276"/>
                        <a:gd name="connsiteX5" fmla="*/ 600075 w 707231"/>
                        <a:gd name="connsiteY5" fmla="*/ 51435 h 1067276"/>
                        <a:gd name="connsiteX6" fmla="*/ 0 w 707231"/>
                        <a:gd name="connsiteY6" fmla="*/ 1067276 h 1067276"/>
                        <a:gd name="connsiteX7" fmla="*/ 0 w 707231"/>
                        <a:gd name="connsiteY7" fmla="*/ 1067276 h 1067276"/>
                        <a:gd name="connsiteX8" fmla="*/ 0 w 707231"/>
                        <a:gd name="connsiteY8" fmla="*/ 882968 h 1067276"/>
                        <a:gd name="connsiteX9" fmla="*/ 265747 w 707231"/>
                        <a:gd name="connsiteY9" fmla="*/ 818674 h 1067276"/>
                        <a:gd name="connsiteX10" fmla="*/ 265747 w 707231"/>
                        <a:gd name="connsiteY10" fmla="*/ 818674 h 1067276"/>
                        <a:gd name="connsiteX11" fmla="*/ 265747 w 707231"/>
                        <a:gd name="connsiteY11" fmla="*/ 1002982 h 1067276"/>
                        <a:gd name="connsiteX12" fmla="*/ 0 w 707231"/>
                        <a:gd name="connsiteY12" fmla="*/ 1067276 h 1067276"/>
                        <a:gd name="connsiteX13" fmla="*/ 0 w 707231"/>
                        <a:gd name="connsiteY13" fmla="*/ 1067276 h 1067276"/>
                        <a:gd name="connsiteX14" fmla="*/ 707231 w 707231"/>
                        <a:gd name="connsiteY14" fmla="*/ 475774 h 1067276"/>
                        <a:gd name="connsiteX15" fmla="*/ 707231 w 707231"/>
                        <a:gd name="connsiteY15" fmla="*/ 660082 h 1067276"/>
                        <a:gd name="connsiteX16" fmla="*/ 595789 w 707231"/>
                        <a:gd name="connsiteY16" fmla="*/ 814388 h 1067276"/>
                        <a:gd name="connsiteX17" fmla="*/ 595789 w 707231"/>
                        <a:gd name="connsiteY17" fmla="*/ 630079 h 1067276"/>
                        <a:gd name="connsiteX18" fmla="*/ 707231 w 707231"/>
                        <a:gd name="connsiteY18" fmla="*/ 475774 h 106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7231" h="1067276">
                          <a:moveTo>
                            <a:pt x="600075" y="51435"/>
                          </a:moveTo>
                          <a:lnTo>
                            <a:pt x="600075" y="235744"/>
                          </a:lnTo>
                          <a:lnTo>
                            <a:pt x="690087" y="184309"/>
                          </a:lnTo>
                          <a:lnTo>
                            <a:pt x="690087" y="0"/>
                          </a:lnTo>
                          <a:lnTo>
                            <a:pt x="600075" y="51435"/>
                          </a:lnTo>
                          <a:lnTo>
                            <a:pt x="600075" y="51435"/>
                          </a:lnTo>
                          <a:close/>
                          <a:moveTo>
                            <a:pt x="0" y="1067276"/>
                          </a:moveTo>
                          <a:lnTo>
                            <a:pt x="0" y="1067276"/>
                          </a:lnTo>
                          <a:lnTo>
                            <a:pt x="0" y="882968"/>
                          </a:lnTo>
                          <a:cubicBezTo>
                            <a:pt x="90012" y="870108"/>
                            <a:pt x="184309" y="848677"/>
                            <a:pt x="265747" y="818674"/>
                          </a:cubicBezTo>
                          <a:lnTo>
                            <a:pt x="265747" y="818674"/>
                          </a:lnTo>
                          <a:lnTo>
                            <a:pt x="265747" y="1002982"/>
                          </a:lnTo>
                          <a:cubicBezTo>
                            <a:pt x="180022" y="1032987"/>
                            <a:pt x="90012" y="1054418"/>
                            <a:pt x="0" y="1067276"/>
                          </a:cubicBezTo>
                          <a:lnTo>
                            <a:pt x="0" y="1067276"/>
                          </a:lnTo>
                          <a:close/>
                          <a:moveTo>
                            <a:pt x="707231" y="475774"/>
                          </a:moveTo>
                          <a:lnTo>
                            <a:pt x="707231" y="660082"/>
                          </a:lnTo>
                          <a:cubicBezTo>
                            <a:pt x="685800" y="711518"/>
                            <a:pt x="647224" y="767239"/>
                            <a:pt x="595789" y="814388"/>
                          </a:cubicBezTo>
                          <a:lnTo>
                            <a:pt x="595789" y="630079"/>
                          </a:lnTo>
                          <a:cubicBezTo>
                            <a:pt x="647224" y="578644"/>
                            <a:pt x="685800" y="527208"/>
                            <a:pt x="707231" y="47577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1" name="Freeform: Shape 150">
                      <a:extLst>
                        <a:ext uri="{FF2B5EF4-FFF2-40B4-BE49-F238E27FC236}">
                          <a16:creationId xmlns:a16="http://schemas.microsoft.com/office/drawing/2014/main" id="{BB092EE7-65B5-08B0-5F84-A9D383B99998}"/>
                        </a:ext>
                      </a:extLst>
                    </p:cNvPr>
                    <p:cNvSpPr/>
                    <p:nvPr/>
                  </p:nvSpPr>
                  <p:spPr>
                    <a:xfrm>
                      <a:off x="12635865" y="11898629"/>
                      <a:ext cx="124300" cy="184308"/>
                    </a:xfrm>
                    <a:custGeom>
                      <a:avLst/>
                      <a:gdLst>
                        <a:gd name="connsiteX0" fmla="*/ 0 w 124300"/>
                        <a:gd name="connsiteY0" fmla="*/ 0 h 184308"/>
                        <a:gd name="connsiteX1" fmla="*/ 0 w 124300"/>
                        <a:gd name="connsiteY1" fmla="*/ 184308 h 184308"/>
                        <a:gd name="connsiteX2" fmla="*/ 124301 w 124300"/>
                        <a:gd name="connsiteY2" fmla="*/ 184308 h 184308"/>
                        <a:gd name="connsiteX3" fmla="*/ 124301 w 124300"/>
                        <a:gd name="connsiteY3" fmla="*/ 0 h 184308"/>
                      </a:gdLst>
                      <a:ahLst/>
                      <a:cxnLst>
                        <a:cxn ang="0">
                          <a:pos x="connsiteX0" y="connsiteY0"/>
                        </a:cxn>
                        <a:cxn ang="0">
                          <a:pos x="connsiteX1" y="connsiteY1"/>
                        </a:cxn>
                        <a:cxn ang="0">
                          <a:pos x="connsiteX2" y="connsiteY2"/>
                        </a:cxn>
                        <a:cxn ang="0">
                          <a:pos x="connsiteX3" y="connsiteY3"/>
                        </a:cxn>
                      </a:cxnLst>
                      <a:rect l="l" t="t" r="r" b="b"/>
                      <a:pathLst>
                        <a:path w="124300" h="184308">
                          <a:moveTo>
                            <a:pt x="0" y="0"/>
                          </a:moveTo>
                          <a:lnTo>
                            <a:pt x="0" y="184308"/>
                          </a:lnTo>
                          <a:lnTo>
                            <a:pt x="124301" y="184308"/>
                          </a:lnTo>
                          <a:lnTo>
                            <a:pt x="124301"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2" name="Freeform: Shape 151">
                      <a:extLst>
                        <a:ext uri="{FF2B5EF4-FFF2-40B4-BE49-F238E27FC236}">
                          <a16:creationId xmlns:a16="http://schemas.microsoft.com/office/drawing/2014/main" id="{C610A7F6-0CE3-F776-D886-4AABF1CD785D}"/>
                        </a:ext>
                      </a:extLst>
                    </p:cNvPr>
                    <p:cNvSpPr/>
                    <p:nvPr/>
                  </p:nvSpPr>
                  <p:spPr>
                    <a:xfrm>
                      <a:off x="14637543" y="11898629"/>
                      <a:ext cx="128587" cy="184308"/>
                    </a:xfrm>
                    <a:custGeom>
                      <a:avLst/>
                      <a:gdLst>
                        <a:gd name="connsiteX0" fmla="*/ 0 w 128587"/>
                        <a:gd name="connsiteY0" fmla="*/ 0 h 184308"/>
                        <a:gd name="connsiteX1" fmla="*/ 0 w 128587"/>
                        <a:gd name="connsiteY1" fmla="*/ 184308 h 184308"/>
                        <a:gd name="connsiteX2" fmla="*/ 128588 w 128587"/>
                        <a:gd name="connsiteY2" fmla="*/ 184308 h 184308"/>
                        <a:gd name="connsiteX3" fmla="*/ 124301 w 128587"/>
                        <a:gd name="connsiteY3" fmla="*/ 0 h 184308"/>
                      </a:gdLst>
                      <a:ahLst/>
                      <a:cxnLst>
                        <a:cxn ang="0">
                          <a:pos x="connsiteX0" y="connsiteY0"/>
                        </a:cxn>
                        <a:cxn ang="0">
                          <a:pos x="connsiteX1" y="connsiteY1"/>
                        </a:cxn>
                        <a:cxn ang="0">
                          <a:pos x="connsiteX2" y="connsiteY2"/>
                        </a:cxn>
                        <a:cxn ang="0">
                          <a:pos x="connsiteX3" y="connsiteY3"/>
                        </a:cxn>
                      </a:cxnLst>
                      <a:rect l="l" t="t" r="r" b="b"/>
                      <a:pathLst>
                        <a:path w="128587" h="184308">
                          <a:moveTo>
                            <a:pt x="0" y="0"/>
                          </a:moveTo>
                          <a:lnTo>
                            <a:pt x="0" y="184308"/>
                          </a:lnTo>
                          <a:lnTo>
                            <a:pt x="128588" y="184308"/>
                          </a:lnTo>
                          <a:lnTo>
                            <a:pt x="124301"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3" name="Freeform: Shape 152">
                      <a:extLst>
                        <a:ext uri="{FF2B5EF4-FFF2-40B4-BE49-F238E27FC236}">
                          <a16:creationId xmlns:a16="http://schemas.microsoft.com/office/drawing/2014/main" id="{5B2B1E98-3314-E6F8-7561-E0B4875DFE42}"/>
                        </a:ext>
                      </a:extLst>
                    </p:cNvPr>
                    <p:cNvSpPr/>
                    <p:nvPr/>
                  </p:nvSpPr>
                  <p:spPr>
                    <a:xfrm>
                      <a:off x="13111638" y="12241529"/>
                      <a:ext cx="85725" cy="235743"/>
                    </a:xfrm>
                    <a:custGeom>
                      <a:avLst/>
                      <a:gdLst>
                        <a:gd name="connsiteX0" fmla="*/ 0 w 85725"/>
                        <a:gd name="connsiteY0" fmla="*/ 51434 h 235743"/>
                        <a:gd name="connsiteX1" fmla="*/ 0 w 85725"/>
                        <a:gd name="connsiteY1" fmla="*/ 235744 h 235743"/>
                        <a:gd name="connsiteX2" fmla="*/ 85725 w 85725"/>
                        <a:gd name="connsiteY2" fmla="*/ 184308 h 235743"/>
                        <a:gd name="connsiteX3" fmla="*/ 85725 w 85725"/>
                        <a:gd name="connsiteY3" fmla="*/ 0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51434"/>
                          </a:moveTo>
                          <a:lnTo>
                            <a:pt x="0" y="235744"/>
                          </a:lnTo>
                          <a:lnTo>
                            <a:pt x="85725" y="184308"/>
                          </a:lnTo>
                          <a:lnTo>
                            <a:pt x="85725"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4" name="Freeform: Shape 153">
                      <a:extLst>
                        <a:ext uri="{FF2B5EF4-FFF2-40B4-BE49-F238E27FC236}">
                          <a16:creationId xmlns:a16="http://schemas.microsoft.com/office/drawing/2014/main" id="{08CABF8A-DDBD-110B-3F71-8444C1995476}"/>
                        </a:ext>
                      </a:extLst>
                    </p:cNvPr>
                    <p:cNvSpPr/>
                    <p:nvPr/>
                  </p:nvSpPr>
                  <p:spPr>
                    <a:xfrm>
                      <a:off x="14196059" y="12241529"/>
                      <a:ext cx="90011" cy="235743"/>
                    </a:xfrm>
                    <a:custGeom>
                      <a:avLst/>
                      <a:gdLst>
                        <a:gd name="connsiteX0" fmla="*/ 0 w 90011"/>
                        <a:gd name="connsiteY0" fmla="*/ 0 h 235743"/>
                        <a:gd name="connsiteX1" fmla="*/ 0 w 90011"/>
                        <a:gd name="connsiteY1" fmla="*/ 184308 h 235743"/>
                        <a:gd name="connsiteX2" fmla="*/ 90012 w 90011"/>
                        <a:gd name="connsiteY2" fmla="*/ 235744 h 235743"/>
                        <a:gd name="connsiteX3" fmla="*/ 90012 w 90011"/>
                        <a:gd name="connsiteY3" fmla="*/ 51434 h 235743"/>
                      </a:gdLst>
                      <a:ahLst/>
                      <a:cxnLst>
                        <a:cxn ang="0">
                          <a:pos x="connsiteX0" y="connsiteY0"/>
                        </a:cxn>
                        <a:cxn ang="0">
                          <a:pos x="connsiteX1" y="connsiteY1"/>
                        </a:cxn>
                        <a:cxn ang="0">
                          <a:pos x="connsiteX2" y="connsiteY2"/>
                        </a:cxn>
                        <a:cxn ang="0">
                          <a:pos x="connsiteX3" y="connsiteY3"/>
                        </a:cxn>
                      </a:cxnLst>
                      <a:rect l="l" t="t" r="r" b="b"/>
                      <a:pathLst>
                        <a:path w="90011" h="235743">
                          <a:moveTo>
                            <a:pt x="0" y="0"/>
                          </a:moveTo>
                          <a:lnTo>
                            <a:pt x="0" y="184308"/>
                          </a:lnTo>
                          <a:lnTo>
                            <a:pt x="90012" y="235744"/>
                          </a:lnTo>
                          <a:lnTo>
                            <a:pt x="90012" y="51434"/>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5" name="Freeform: Shape 154">
                      <a:extLst>
                        <a:ext uri="{FF2B5EF4-FFF2-40B4-BE49-F238E27FC236}">
                          <a16:creationId xmlns:a16="http://schemas.microsoft.com/office/drawing/2014/main" id="{7115E481-19B1-1027-4393-C1E2856AECF4}"/>
                        </a:ext>
                      </a:extLst>
                    </p:cNvPr>
                    <p:cNvSpPr/>
                    <p:nvPr/>
                  </p:nvSpPr>
                  <p:spPr>
                    <a:xfrm>
                      <a:off x="14286071" y="11757182"/>
                      <a:ext cx="501491" cy="720090"/>
                    </a:xfrm>
                    <a:custGeom>
                      <a:avLst/>
                      <a:gdLst>
                        <a:gd name="connsiteX0" fmla="*/ 0 w 501491"/>
                        <a:gd name="connsiteY0" fmla="*/ 535781 h 720090"/>
                        <a:gd name="connsiteX1" fmla="*/ 330041 w 501491"/>
                        <a:gd name="connsiteY1" fmla="*/ 342900 h 720090"/>
                        <a:gd name="connsiteX2" fmla="*/ 330041 w 501491"/>
                        <a:gd name="connsiteY2" fmla="*/ 527210 h 720090"/>
                        <a:gd name="connsiteX3" fmla="*/ 0 w 501491"/>
                        <a:gd name="connsiteY3" fmla="*/ 720091 h 720090"/>
                        <a:gd name="connsiteX4" fmla="*/ 0 w 501491"/>
                        <a:gd name="connsiteY4" fmla="*/ 720091 h 720090"/>
                        <a:gd name="connsiteX5" fmla="*/ 0 w 501491"/>
                        <a:gd name="connsiteY5" fmla="*/ 535781 h 720090"/>
                        <a:gd name="connsiteX6" fmla="*/ 0 w 501491"/>
                        <a:gd name="connsiteY6" fmla="*/ 535781 h 720090"/>
                        <a:gd name="connsiteX7" fmla="*/ 501491 w 501491"/>
                        <a:gd name="connsiteY7" fmla="*/ 0 h 720090"/>
                        <a:gd name="connsiteX8" fmla="*/ 501491 w 501491"/>
                        <a:gd name="connsiteY8" fmla="*/ 184310 h 720090"/>
                        <a:gd name="connsiteX9" fmla="*/ 475773 w 501491"/>
                        <a:gd name="connsiteY9" fmla="*/ 321469 h 720090"/>
                        <a:gd name="connsiteX10" fmla="*/ 475773 w 501491"/>
                        <a:gd name="connsiteY10" fmla="*/ 137161 h 720090"/>
                        <a:gd name="connsiteX11" fmla="*/ 501491 w 501491"/>
                        <a:gd name="connsiteY11" fmla="*/ 0 h 72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91" h="720090">
                          <a:moveTo>
                            <a:pt x="0" y="535781"/>
                          </a:moveTo>
                          <a:cubicBezTo>
                            <a:pt x="120015" y="492919"/>
                            <a:pt x="235744" y="428625"/>
                            <a:pt x="330041" y="342900"/>
                          </a:cubicBezTo>
                          <a:lnTo>
                            <a:pt x="330041" y="527210"/>
                          </a:lnTo>
                          <a:cubicBezTo>
                            <a:pt x="240030" y="608648"/>
                            <a:pt x="115729" y="677228"/>
                            <a:pt x="0" y="720091"/>
                          </a:cubicBezTo>
                          <a:lnTo>
                            <a:pt x="0" y="720091"/>
                          </a:lnTo>
                          <a:lnTo>
                            <a:pt x="0" y="535781"/>
                          </a:lnTo>
                          <a:lnTo>
                            <a:pt x="0" y="535781"/>
                          </a:lnTo>
                          <a:close/>
                          <a:moveTo>
                            <a:pt x="501491" y="0"/>
                          </a:moveTo>
                          <a:lnTo>
                            <a:pt x="501491" y="184310"/>
                          </a:lnTo>
                          <a:cubicBezTo>
                            <a:pt x="501491" y="231459"/>
                            <a:pt x="492919" y="278606"/>
                            <a:pt x="475773" y="321469"/>
                          </a:cubicBezTo>
                          <a:lnTo>
                            <a:pt x="475773" y="137161"/>
                          </a:lnTo>
                          <a:cubicBezTo>
                            <a:pt x="497205" y="94298"/>
                            <a:pt x="501491" y="47149"/>
                            <a:pt x="501491"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6" name="Freeform: Shape 155">
                      <a:extLst>
                        <a:ext uri="{FF2B5EF4-FFF2-40B4-BE49-F238E27FC236}">
                          <a16:creationId xmlns:a16="http://schemas.microsoft.com/office/drawing/2014/main" id="{7277C2ED-06D1-307F-9FE6-CCE16C53BC5A}"/>
                        </a:ext>
                      </a:extLst>
                    </p:cNvPr>
                    <p:cNvSpPr/>
                    <p:nvPr/>
                  </p:nvSpPr>
                  <p:spPr>
                    <a:xfrm>
                      <a:off x="12609584" y="11123889"/>
                      <a:ext cx="2177977" cy="1270872"/>
                    </a:xfrm>
                    <a:custGeom>
                      <a:avLst/>
                      <a:gdLst>
                        <a:gd name="connsiteX0" fmla="*/ 502054 w 2177977"/>
                        <a:gd name="connsiteY0" fmla="*/ 976193 h 1270872"/>
                        <a:gd name="connsiteX1" fmla="*/ 1676487 w 2177977"/>
                        <a:gd name="connsiteY1" fmla="*/ 976193 h 1270872"/>
                        <a:gd name="connsiteX2" fmla="*/ 1680772 w 2177977"/>
                        <a:gd name="connsiteY2" fmla="*/ 294680 h 1270872"/>
                        <a:gd name="connsiteX3" fmla="*/ 506340 w 2177977"/>
                        <a:gd name="connsiteY3" fmla="*/ 294680 h 1270872"/>
                        <a:gd name="connsiteX4" fmla="*/ 502054 w 2177977"/>
                        <a:gd name="connsiteY4" fmla="*/ 976193 h 1270872"/>
                        <a:gd name="connsiteX5" fmla="*/ 502054 w 2177977"/>
                        <a:gd name="connsiteY5" fmla="*/ 976193 h 1270872"/>
                        <a:gd name="connsiteX6" fmla="*/ 26280 w 2177977"/>
                        <a:gd name="connsiteY6" fmla="*/ 500420 h 1270872"/>
                        <a:gd name="connsiteX7" fmla="*/ 150581 w 2177977"/>
                        <a:gd name="connsiteY7" fmla="*/ 500420 h 1270872"/>
                        <a:gd name="connsiteX8" fmla="*/ 262024 w 2177977"/>
                        <a:gd name="connsiteY8" fmla="*/ 346115 h 1270872"/>
                        <a:gd name="connsiteX9" fmla="*/ 172012 w 2177977"/>
                        <a:gd name="connsiteY9" fmla="*/ 294680 h 1270872"/>
                        <a:gd name="connsiteX10" fmla="*/ 317745 w 2177977"/>
                        <a:gd name="connsiteY10" fmla="*/ 187523 h 1270872"/>
                        <a:gd name="connsiteX11" fmla="*/ 502054 w 2177977"/>
                        <a:gd name="connsiteY11" fmla="*/ 101798 h 1270872"/>
                        <a:gd name="connsiteX12" fmla="*/ 592065 w 2177977"/>
                        <a:gd name="connsiteY12" fmla="*/ 153234 h 1270872"/>
                        <a:gd name="connsiteX13" fmla="*/ 857813 w 2177977"/>
                        <a:gd name="connsiteY13" fmla="*/ 88940 h 1270872"/>
                        <a:gd name="connsiteX14" fmla="*/ 857813 w 2177977"/>
                        <a:gd name="connsiteY14" fmla="*/ 16073 h 1270872"/>
                        <a:gd name="connsiteX15" fmla="*/ 1325014 w 2177977"/>
                        <a:gd name="connsiteY15" fmla="*/ 16073 h 1270872"/>
                        <a:gd name="connsiteX16" fmla="*/ 1325014 w 2177977"/>
                        <a:gd name="connsiteY16" fmla="*/ 88940 h 1270872"/>
                        <a:gd name="connsiteX17" fmla="*/ 1590762 w 2177977"/>
                        <a:gd name="connsiteY17" fmla="*/ 153234 h 1270872"/>
                        <a:gd name="connsiteX18" fmla="*/ 1680772 w 2177977"/>
                        <a:gd name="connsiteY18" fmla="*/ 101798 h 1270872"/>
                        <a:gd name="connsiteX19" fmla="*/ 1865081 w 2177977"/>
                        <a:gd name="connsiteY19" fmla="*/ 187523 h 1270872"/>
                        <a:gd name="connsiteX20" fmla="*/ 2010814 w 2177977"/>
                        <a:gd name="connsiteY20" fmla="*/ 294680 h 1270872"/>
                        <a:gd name="connsiteX21" fmla="*/ 1920803 w 2177977"/>
                        <a:gd name="connsiteY21" fmla="*/ 346115 h 1270872"/>
                        <a:gd name="connsiteX22" fmla="*/ 2027959 w 2177977"/>
                        <a:gd name="connsiteY22" fmla="*/ 500420 h 1270872"/>
                        <a:gd name="connsiteX23" fmla="*/ 2152260 w 2177977"/>
                        <a:gd name="connsiteY23" fmla="*/ 500420 h 1270872"/>
                        <a:gd name="connsiteX24" fmla="*/ 2152260 w 2177977"/>
                        <a:gd name="connsiteY24" fmla="*/ 770454 h 1270872"/>
                        <a:gd name="connsiteX25" fmla="*/ 2027959 w 2177977"/>
                        <a:gd name="connsiteY25" fmla="*/ 770454 h 1270872"/>
                        <a:gd name="connsiteX26" fmla="*/ 1916516 w 2177977"/>
                        <a:gd name="connsiteY26" fmla="*/ 924759 h 1270872"/>
                        <a:gd name="connsiteX27" fmla="*/ 2006528 w 2177977"/>
                        <a:gd name="connsiteY27" fmla="*/ 976193 h 1270872"/>
                        <a:gd name="connsiteX28" fmla="*/ 1856509 w 2177977"/>
                        <a:gd name="connsiteY28" fmla="*/ 1083350 h 1270872"/>
                        <a:gd name="connsiteX29" fmla="*/ 1672200 w 2177977"/>
                        <a:gd name="connsiteY29" fmla="*/ 1169075 h 1270872"/>
                        <a:gd name="connsiteX30" fmla="*/ 1582189 w 2177977"/>
                        <a:gd name="connsiteY30" fmla="*/ 1117640 h 1270872"/>
                        <a:gd name="connsiteX31" fmla="*/ 1316441 w 2177977"/>
                        <a:gd name="connsiteY31" fmla="*/ 1181934 h 1270872"/>
                        <a:gd name="connsiteX32" fmla="*/ 1316441 w 2177977"/>
                        <a:gd name="connsiteY32" fmla="*/ 1254800 h 1270872"/>
                        <a:gd name="connsiteX33" fmla="*/ 849240 w 2177977"/>
                        <a:gd name="connsiteY33" fmla="*/ 1254800 h 1270872"/>
                        <a:gd name="connsiteX34" fmla="*/ 849240 w 2177977"/>
                        <a:gd name="connsiteY34" fmla="*/ 1181934 h 1270872"/>
                        <a:gd name="connsiteX35" fmla="*/ 583493 w 2177977"/>
                        <a:gd name="connsiteY35" fmla="*/ 1117640 h 1270872"/>
                        <a:gd name="connsiteX36" fmla="*/ 493481 w 2177977"/>
                        <a:gd name="connsiteY36" fmla="*/ 1169075 h 1270872"/>
                        <a:gd name="connsiteX37" fmla="*/ 309172 w 2177977"/>
                        <a:gd name="connsiteY37" fmla="*/ 1083350 h 1270872"/>
                        <a:gd name="connsiteX38" fmla="*/ 163440 w 2177977"/>
                        <a:gd name="connsiteY38" fmla="*/ 976193 h 1270872"/>
                        <a:gd name="connsiteX39" fmla="*/ 253452 w 2177977"/>
                        <a:gd name="connsiteY39" fmla="*/ 924759 h 1270872"/>
                        <a:gd name="connsiteX40" fmla="*/ 146295 w 2177977"/>
                        <a:gd name="connsiteY40" fmla="*/ 770454 h 1270872"/>
                        <a:gd name="connsiteX41" fmla="*/ 21994 w 2177977"/>
                        <a:gd name="connsiteY41" fmla="*/ 770454 h 1270872"/>
                        <a:gd name="connsiteX42" fmla="*/ 26280 w 2177977"/>
                        <a:gd name="connsiteY42" fmla="*/ 500420 h 127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77977" h="1270872">
                          <a:moveTo>
                            <a:pt x="502054" y="976193"/>
                          </a:moveTo>
                          <a:cubicBezTo>
                            <a:pt x="823522" y="1164789"/>
                            <a:pt x="1350731" y="1164789"/>
                            <a:pt x="1676487" y="976193"/>
                          </a:cubicBezTo>
                          <a:cubicBezTo>
                            <a:pt x="2002241" y="787599"/>
                            <a:pt x="2002241" y="483275"/>
                            <a:pt x="1680772" y="294680"/>
                          </a:cubicBezTo>
                          <a:cubicBezTo>
                            <a:pt x="1359304" y="106085"/>
                            <a:pt x="832095" y="106085"/>
                            <a:pt x="506340" y="294680"/>
                          </a:cubicBezTo>
                          <a:cubicBezTo>
                            <a:pt x="180585" y="483275"/>
                            <a:pt x="176299" y="791885"/>
                            <a:pt x="502054" y="976193"/>
                          </a:cubicBezTo>
                          <a:lnTo>
                            <a:pt x="502054" y="976193"/>
                          </a:lnTo>
                          <a:close/>
                          <a:moveTo>
                            <a:pt x="26280" y="500420"/>
                          </a:moveTo>
                          <a:lnTo>
                            <a:pt x="150581" y="500420"/>
                          </a:lnTo>
                          <a:cubicBezTo>
                            <a:pt x="172012" y="448985"/>
                            <a:pt x="210589" y="393264"/>
                            <a:pt x="262024" y="346115"/>
                          </a:cubicBezTo>
                          <a:lnTo>
                            <a:pt x="172012" y="294680"/>
                          </a:lnTo>
                          <a:cubicBezTo>
                            <a:pt x="214875" y="256104"/>
                            <a:pt x="262024" y="221814"/>
                            <a:pt x="317745" y="187523"/>
                          </a:cubicBezTo>
                          <a:cubicBezTo>
                            <a:pt x="373466" y="153234"/>
                            <a:pt x="437760" y="127516"/>
                            <a:pt x="502054" y="101798"/>
                          </a:cubicBezTo>
                          <a:lnTo>
                            <a:pt x="592065" y="153234"/>
                          </a:lnTo>
                          <a:cubicBezTo>
                            <a:pt x="677790" y="123230"/>
                            <a:pt x="763515" y="101798"/>
                            <a:pt x="857813" y="88940"/>
                          </a:cubicBezTo>
                          <a:lnTo>
                            <a:pt x="857813" y="16073"/>
                          </a:lnTo>
                          <a:cubicBezTo>
                            <a:pt x="1012118" y="-5358"/>
                            <a:pt x="1170709" y="-5358"/>
                            <a:pt x="1325014" y="16073"/>
                          </a:cubicBezTo>
                          <a:lnTo>
                            <a:pt x="1325014" y="88940"/>
                          </a:lnTo>
                          <a:cubicBezTo>
                            <a:pt x="1419312" y="101798"/>
                            <a:pt x="1505037" y="123230"/>
                            <a:pt x="1590762" y="153234"/>
                          </a:cubicBezTo>
                          <a:lnTo>
                            <a:pt x="1680772" y="101798"/>
                          </a:lnTo>
                          <a:cubicBezTo>
                            <a:pt x="1745066" y="127516"/>
                            <a:pt x="1805074" y="153234"/>
                            <a:pt x="1865081" y="187523"/>
                          </a:cubicBezTo>
                          <a:cubicBezTo>
                            <a:pt x="1920803" y="221814"/>
                            <a:pt x="1972238" y="256104"/>
                            <a:pt x="2010814" y="294680"/>
                          </a:cubicBezTo>
                          <a:lnTo>
                            <a:pt x="1920803" y="346115"/>
                          </a:lnTo>
                          <a:cubicBezTo>
                            <a:pt x="1972238" y="393264"/>
                            <a:pt x="2006528" y="444698"/>
                            <a:pt x="2027959" y="500420"/>
                          </a:cubicBezTo>
                          <a:lnTo>
                            <a:pt x="2152260" y="500420"/>
                          </a:lnTo>
                          <a:cubicBezTo>
                            <a:pt x="2186550" y="590431"/>
                            <a:pt x="2186550" y="680442"/>
                            <a:pt x="2152260" y="770454"/>
                          </a:cubicBezTo>
                          <a:lnTo>
                            <a:pt x="2027959" y="770454"/>
                          </a:lnTo>
                          <a:cubicBezTo>
                            <a:pt x="2006528" y="821889"/>
                            <a:pt x="1967952" y="877610"/>
                            <a:pt x="1916516" y="924759"/>
                          </a:cubicBezTo>
                          <a:lnTo>
                            <a:pt x="2006528" y="976193"/>
                          </a:lnTo>
                          <a:cubicBezTo>
                            <a:pt x="1963665" y="1014771"/>
                            <a:pt x="1916516" y="1049060"/>
                            <a:pt x="1856509" y="1083350"/>
                          </a:cubicBezTo>
                          <a:cubicBezTo>
                            <a:pt x="1800788" y="1117640"/>
                            <a:pt x="1736494" y="1143358"/>
                            <a:pt x="1672200" y="1169075"/>
                          </a:cubicBezTo>
                          <a:lnTo>
                            <a:pt x="1582189" y="1117640"/>
                          </a:lnTo>
                          <a:cubicBezTo>
                            <a:pt x="1496464" y="1147643"/>
                            <a:pt x="1410739" y="1169075"/>
                            <a:pt x="1316441" y="1181934"/>
                          </a:cubicBezTo>
                          <a:lnTo>
                            <a:pt x="1316441" y="1254800"/>
                          </a:lnTo>
                          <a:cubicBezTo>
                            <a:pt x="1162137" y="1276231"/>
                            <a:pt x="1003545" y="1276231"/>
                            <a:pt x="849240" y="1254800"/>
                          </a:cubicBezTo>
                          <a:lnTo>
                            <a:pt x="849240" y="1181934"/>
                          </a:lnTo>
                          <a:cubicBezTo>
                            <a:pt x="759229" y="1169075"/>
                            <a:pt x="669218" y="1147643"/>
                            <a:pt x="583493" y="1117640"/>
                          </a:cubicBezTo>
                          <a:lnTo>
                            <a:pt x="493481" y="1169075"/>
                          </a:lnTo>
                          <a:cubicBezTo>
                            <a:pt x="429187" y="1143358"/>
                            <a:pt x="369180" y="1117640"/>
                            <a:pt x="309172" y="1083350"/>
                          </a:cubicBezTo>
                          <a:cubicBezTo>
                            <a:pt x="253452" y="1049060"/>
                            <a:pt x="202016" y="1014771"/>
                            <a:pt x="163440" y="976193"/>
                          </a:cubicBezTo>
                          <a:lnTo>
                            <a:pt x="253452" y="924759"/>
                          </a:lnTo>
                          <a:cubicBezTo>
                            <a:pt x="202016" y="877610"/>
                            <a:pt x="167727" y="826174"/>
                            <a:pt x="146295" y="770454"/>
                          </a:cubicBezTo>
                          <a:lnTo>
                            <a:pt x="21994" y="770454"/>
                          </a:lnTo>
                          <a:cubicBezTo>
                            <a:pt x="-8010" y="684729"/>
                            <a:pt x="-8010" y="590431"/>
                            <a:pt x="26280" y="500420"/>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57" name="Freeform: Shape 156">
                      <a:extLst>
                        <a:ext uri="{FF2B5EF4-FFF2-40B4-BE49-F238E27FC236}">
                          <a16:creationId xmlns:a16="http://schemas.microsoft.com/office/drawing/2014/main" id="{BEDB7493-31AB-10AA-522A-BE8728F4026B}"/>
                        </a:ext>
                      </a:extLst>
                    </p:cNvPr>
                    <p:cNvSpPr/>
                    <p:nvPr/>
                  </p:nvSpPr>
                  <p:spPr>
                    <a:xfrm>
                      <a:off x="12610147" y="11765755"/>
                      <a:ext cx="1320165" cy="813316"/>
                    </a:xfrm>
                    <a:custGeom>
                      <a:avLst/>
                      <a:gdLst>
                        <a:gd name="connsiteX0" fmla="*/ 25718 w 1320165"/>
                        <a:gd name="connsiteY0" fmla="*/ 132874 h 813316"/>
                        <a:gd name="connsiteX1" fmla="*/ 25718 w 1320165"/>
                        <a:gd name="connsiteY1" fmla="*/ 317182 h 813316"/>
                        <a:gd name="connsiteX2" fmla="*/ 0 w 1320165"/>
                        <a:gd name="connsiteY2" fmla="*/ 184308 h 813316"/>
                        <a:gd name="connsiteX3" fmla="*/ 0 w 1320165"/>
                        <a:gd name="connsiteY3" fmla="*/ 0 h 813316"/>
                        <a:gd name="connsiteX4" fmla="*/ 25718 w 1320165"/>
                        <a:gd name="connsiteY4" fmla="*/ 132874 h 813316"/>
                        <a:gd name="connsiteX5" fmla="*/ 25718 w 1320165"/>
                        <a:gd name="connsiteY5" fmla="*/ 132874 h 813316"/>
                        <a:gd name="connsiteX6" fmla="*/ 1320165 w 1320165"/>
                        <a:gd name="connsiteY6" fmla="*/ 612933 h 813316"/>
                        <a:gd name="connsiteX7" fmla="*/ 1320165 w 1320165"/>
                        <a:gd name="connsiteY7" fmla="*/ 797243 h 813316"/>
                        <a:gd name="connsiteX8" fmla="*/ 852964 w 1320165"/>
                        <a:gd name="connsiteY8" fmla="*/ 797243 h 813316"/>
                        <a:gd name="connsiteX9" fmla="*/ 852964 w 1320165"/>
                        <a:gd name="connsiteY9" fmla="*/ 612933 h 813316"/>
                        <a:gd name="connsiteX10" fmla="*/ 1320165 w 1320165"/>
                        <a:gd name="connsiteY10" fmla="*/ 612933 h 813316"/>
                        <a:gd name="connsiteX11" fmla="*/ 1320165 w 1320165"/>
                        <a:gd name="connsiteY11" fmla="*/ 612933 h 813316"/>
                        <a:gd name="connsiteX12" fmla="*/ 171450 w 1320165"/>
                        <a:gd name="connsiteY12" fmla="*/ 522923 h 813316"/>
                        <a:gd name="connsiteX13" fmla="*/ 171450 w 1320165"/>
                        <a:gd name="connsiteY13" fmla="*/ 338614 h 813316"/>
                        <a:gd name="connsiteX14" fmla="*/ 501491 w 1320165"/>
                        <a:gd name="connsiteY14" fmla="*/ 531495 h 813316"/>
                        <a:gd name="connsiteX15" fmla="*/ 501491 w 1320165"/>
                        <a:gd name="connsiteY15" fmla="*/ 715804 h 813316"/>
                        <a:gd name="connsiteX16" fmla="*/ 171450 w 1320165"/>
                        <a:gd name="connsiteY16" fmla="*/ 522923 h 81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0165" h="813316">
                          <a:moveTo>
                            <a:pt x="25718" y="132874"/>
                          </a:moveTo>
                          <a:lnTo>
                            <a:pt x="25718" y="317182"/>
                          </a:lnTo>
                          <a:cubicBezTo>
                            <a:pt x="8572" y="274320"/>
                            <a:pt x="0" y="227171"/>
                            <a:pt x="0" y="184308"/>
                          </a:cubicBezTo>
                          <a:lnTo>
                            <a:pt x="0" y="0"/>
                          </a:lnTo>
                          <a:cubicBezTo>
                            <a:pt x="0" y="8573"/>
                            <a:pt x="17145" y="98583"/>
                            <a:pt x="25718" y="132874"/>
                          </a:cubicBezTo>
                          <a:lnTo>
                            <a:pt x="25718" y="132874"/>
                          </a:lnTo>
                          <a:close/>
                          <a:moveTo>
                            <a:pt x="1320165" y="612933"/>
                          </a:moveTo>
                          <a:lnTo>
                            <a:pt x="1320165" y="797243"/>
                          </a:lnTo>
                          <a:cubicBezTo>
                            <a:pt x="1165860" y="818674"/>
                            <a:pt x="1007269" y="818674"/>
                            <a:pt x="852964" y="797243"/>
                          </a:cubicBezTo>
                          <a:lnTo>
                            <a:pt x="852964" y="612933"/>
                          </a:lnTo>
                          <a:cubicBezTo>
                            <a:pt x="1002983" y="630079"/>
                            <a:pt x="1170146" y="630079"/>
                            <a:pt x="1320165" y="612933"/>
                          </a:cubicBezTo>
                          <a:lnTo>
                            <a:pt x="1320165" y="612933"/>
                          </a:lnTo>
                          <a:close/>
                          <a:moveTo>
                            <a:pt x="171450" y="522923"/>
                          </a:moveTo>
                          <a:lnTo>
                            <a:pt x="171450" y="338614"/>
                          </a:lnTo>
                          <a:cubicBezTo>
                            <a:pt x="265747" y="424339"/>
                            <a:pt x="385763" y="488632"/>
                            <a:pt x="501491" y="531495"/>
                          </a:cubicBezTo>
                          <a:lnTo>
                            <a:pt x="501491" y="715804"/>
                          </a:lnTo>
                          <a:cubicBezTo>
                            <a:pt x="381477" y="668655"/>
                            <a:pt x="265747" y="604362"/>
                            <a:pt x="171450" y="522923"/>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0" name="Graphic 4">
                    <a:extLst>
                      <a:ext uri="{FF2B5EF4-FFF2-40B4-BE49-F238E27FC236}">
                        <a16:creationId xmlns:a16="http://schemas.microsoft.com/office/drawing/2014/main" id="{2E39DFD5-DD14-1501-FC63-C6A1ED1BF282}"/>
                      </a:ext>
                    </a:extLst>
                  </p:cNvPr>
                  <p:cNvGrpSpPr/>
                  <p:nvPr/>
                </p:nvGrpSpPr>
                <p:grpSpPr>
                  <a:xfrm>
                    <a:off x="12609584" y="10918150"/>
                    <a:ext cx="2177977" cy="1455181"/>
                    <a:chOff x="12609584" y="10918150"/>
                    <a:chExt cx="2177977" cy="1455181"/>
                  </a:xfrm>
                  <a:solidFill>
                    <a:srgbClr val="000000"/>
                  </a:solidFill>
                </p:grpSpPr>
                <p:sp>
                  <p:nvSpPr>
                    <p:cNvPr id="134" name="Freeform: Shape 133">
                      <a:extLst>
                        <a:ext uri="{FF2B5EF4-FFF2-40B4-BE49-F238E27FC236}">
                          <a16:creationId xmlns:a16="http://schemas.microsoft.com/office/drawing/2014/main" id="{0DE442CF-D323-8525-8BC5-C4E44D8223EA}"/>
                        </a:ext>
                      </a:extLst>
                    </p:cNvPr>
                    <p:cNvSpPr/>
                    <p:nvPr/>
                  </p:nvSpPr>
                  <p:spPr>
                    <a:xfrm>
                      <a:off x="12871608" y="11055950"/>
                      <a:ext cx="1658778" cy="684087"/>
                    </a:xfrm>
                    <a:custGeom>
                      <a:avLst/>
                      <a:gdLst>
                        <a:gd name="connsiteX0" fmla="*/ 1658779 w 1658778"/>
                        <a:gd name="connsiteY0" fmla="*/ 495493 h 684087"/>
                        <a:gd name="connsiteX1" fmla="*/ 1658779 w 1658778"/>
                        <a:gd name="connsiteY1" fmla="*/ 679801 h 684087"/>
                        <a:gd name="connsiteX2" fmla="*/ 1615916 w 1658778"/>
                        <a:gd name="connsiteY2" fmla="*/ 525497 h 684087"/>
                        <a:gd name="connsiteX3" fmla="*/ 1243013 w 1658778"/>
                        <a:gd name="connsiteY3" fmla="*/ 264036 h 684087"/>
                        <a:gd name="connsiteX4" fmla="*/ 878681 w 1658778"/>
                        <a:gd name="connsiteY4" fmla="*/ 199742 h 684087"/>
                        <a:gd name="connsiteX5" fmla="*/ 342900 w 1658778"/>
                        <a:gd name="connsiteY5" fmla="*/ 294039 h 684087"/>
                        <a:gd name="connsiteX6" fmla="*/ 244316 w 1658778"/>
                        <a:gd name="connsiteY6" fmla="*/ 341188 h 684087"/>
                        <a:gd name="connsiteX7" fmla="*/ 0 w 1658778"/>
                        <a:gd name="connsiteY7" fmla="*/ 684088 h 684087"/>
                        <a:gd name="connsiteX8" fmla="*/ 0 w 1658778"/>
                        <a:gd name="connsiteY8" fmla="*/ 499780 h 684087"/>
                        <a:gd name="connsiteX9" fmla="*/ 758666 w 1658778"/>
                        <a:gd name="connsiteY9" fmla="*/ 2574 h 684087"/>
                        <a:gd name="connsiteX10" fmla="*/ 1658779 w 1658778"/>
                        <a:gd name="connsiteY10" fmla="*/ 495493 h 68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8778" h="684087">
                          <a:moveTo>
                            <a:pt x="1658779" y="495493"/>
                          </a:moveTo>
                          <a:lnTo>
                            <a:pt x="1658779" y="679801"/>
                          </a:lnTo>
                          <a:cubicBezTo>
                            <a:pt x="1658779" y="628367"/>
                            <a:pt x="1641634" y="572646"/>
                            <a:pt x="1615916" y="525497"/>
                          </a:cubicBezTo>
                          <a:cubicBezTo>
                            <a:pt x="1530191" y="388337"/>
                            <a:pt x="1388745" y="311184"/>
                            <a:pt x="1243013" y="264036"/>
                          </a:cubicBezTo>
                          <a:cubicBezTo>
                            <a:pt x="1118711" y="225459"/>
                            <a:pt x="1007269" y="208314"/>
                            <a:pt x="878681" y="199742"/>
                          </a:cubicBezTo>
                          <a:cubicBezTo>
                            <a:pt x="694372" y="195456"/>
                            <a:pt x="510064" y="221173"/>
                            <a:pt x="342900" y="294039"/>
                          </a:cubicBezTo>
                          <a:cubicBezTo>
                            <a:pt x="308610" y="306898"/>
                            <a:pt x="278606" y="324043"/>
                            <a:pt x="244316" y="341188"/>
                          </a:cubicBezTo>
                          <a:cubicBezTo>
                            <a:pt x="81438" y="435486"/>
                            <a:pt x="0" y="559787"/>
                            <a:pt x="0" y="684088"/>
                          </a:cubicBezTo>
                          <a:lnTo>
                            <a:pt x="0" y="499780"/>
                          </a:lnTo>
                          <a:cubicBezTo>
                            <a:pt x="0" y="208314"/>
                            <a:pt x="368617" y="28292"/>
                            <a:pt x="758666" y="2574"/>
                          </a:cubicBezTo>
                          <a:cubicBezTo>
                            <a:pt x="1191578" y="-23143"/>
                            <a:pt x="1658779" y="144021"/>
                            <a:pt x="1658779" y="49549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5" name="Freeform: Shape 134">
                      <a:extLst>
                        <a:ext uri="{FF2B5EF4-FFF2-40B4-BE49-F238E27FC236}">
                          <a16:creationId xmlns:a16="http://schemas.microsoft.com/office/drawing/2014/main" id="{B3D2A11A-1E2E-0EE2-216F-6A27BD7874FA}"/>
                        </a:ext>
                      </a:extLst>
                    </p:cNvPr>
                    <p:cNvSpPr/>
                    <p:nvPr/>
                  </p:nvSpPr>
                  <p:spPr>
                    <a:xfrm>
                      <a:off x="12871070" y="11168895"/>
                      <a:ext cx="1659855" cy="961191"/>
                    </a:xfrm>
                    <a:custGeom>
                      <a:avLst/>
                      <a:gdLst>
                        <a:gd name="connsiteX0" fmla="*/ 244855 w 1659855"/>
                        <a:gd name="connsiteY0" fmla="*/ 138232 h 961191"/>
                        <a:gd name="connsiteX1" fmla="*/ 240568 w 1659855"/>
                        <a:gd name="connsiteY1" fmla="*/ 819746 h 961191"/>
                        <a:gd name="connsiteX2" fmla="*/ 1415001 w 1659855"/>
                        <a:gd name="connsiteY2" fmla="*/ 819746 h 961191"/>
                        <a:gd name="connsiteX3" fmla="*/ 1419287 w 1659855"/>
                        <a:gd name="connsiteY3" fmla="*/ 138232 h 961191"/>
                        <a:gd name="connsiteX4" fmla="*/ 244855 w 1659855"/>
                        <a:gd name="connsiteY4" fmla="*/ 138232 h 961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855" h="961191">
                          <a:moveTo>
                            <a:pt x="244855" y="138232"/>
                          </a:moveTo>
                          <a:cubicBezTo>
                            <a:pt x="-80900" y="326826"/>
                            <a:pt x="-80900" y="631150"/>
                            <a:pt x="240568" y="819746"/>
                          </a:cubicBezTo>
                          <a:cubicBezTo>
                            <a:pt x="562037" y="1008341"/>
                            <a:pt x="1089246" y="1008341"/>
                            <a:pt x="1415001" y="819746"/>
                          </a:cubicBezTo>
                          <a:cubicBezTo>
                            <a:pt x="1740756" y="631150"/>
                            <a:pt x="1740756" y="326826"/>
                            <a:pt x="1419287" y="138232"/>
                          </a:cubicBezTo>
                          <a:cubicBezTo>
                            <a:pt x="1097819" y="-46077"/>
                            <a:pt x="566324" y="-46077"/>
                            <a:pt x="244855" y="138232"/>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6" name="Freeform: Shape 135">
                      <a:extLst>
                        <a:ext uri="{FF2B5EF4-FFF2-40B4-BE49-F238E27FC236}">
                          <a16:creationId xmlns:a16="http://schemas.microsoft.com/office/drawing/2014/main" id="{4F21533A-B4C1-FDB1-74AE-B2B3DDA428D7}"/>
                        </a:ext>
                      </a:extLst>
                    </p:cNvPr>
                    <p:cNvSpPr/>
                    <p:nvPr/>
                  </p:nvSpPr>
                  <p:spPr>
                    <a:xfrm>
                      <a:off x="12751593" y="11692889"/>
                      <a:ext cx="711517" cy="591503"/>
                    </a:xfrm>
                    <a:custGeom>
                      <a:avLst/>
                      <a:gdLst>
                        <a:gd name="connsiteX0" fmla="*/ 711518 w 711517"/>
                        <a:gd name="connsiteY0" fmla="*/ 407194 h 591503"/>
                        <a:gd name="connsiteX1" fmla="*/ 711518 w 711517"/>
                        <a:gd name="connsiteY1" fmla="*/ 591503 h 591503"/>
                        <a:gd name="connsiteX2" fmla="*/ 445770 w 711517"/>
                        <a:gd name="connsiteY2" fmla="*/ 527210 h 591503"/>
                        <a:gd name="connsiteX3" fmla="*/ 445770 w 711517"/>
                        <a:gd name="connsiteY3" fmla="*/ 342900 h 591503"/>
                        <a:gd name="connsiteX4" fmla="*/ 711518 w 711517"/>
                        <a:gd name="connsiteY4" fmla="*/ 407194 h 591503"/>
                        <a:gd name="connsiteX5" fmla="*/ 711518 w 711517"/>
                        <a:gd name="connsiteY5" fmla="*/ 407194 h 591503"/>
                        <a:gd name="connsiteX6" fmla="*/ 8572 w 711517"/>
                        <a:gd name="connsiteY6" fmla="*/ 184310 h 591503"/>
                        <a:gd name="connsiteX7" fmla="*/ 0 w 711517"/>
                        <a:gd name="connsiteY7" fmla="*/ 94298 h 591503"/>
                        <a:gd name="connsiteX8" fmla="*/ 8572 w 711517"/>
                        <a:gd name="connsiteY8" fmla="*/ 0 h 591503"/>
                        <a:gd name="connsiteX9" fmla="*/ 115729 w 711517"/>
                        <a:gd name="connsiteY9" fmla="*/ 154305 h 591503"/>
                        <a:gd name="connsiteX10" fmla="*/ 115729 w 711517"/>
                        <a:gd name="connsiteY10" fmla="*/ 338615 h 591503"/>
                        <a:gd name="connsiteX11" fmla="*/ 94297 w 711517"/>
                        <a:gd name="connsiteY11" fmla="*/ 312897 h 591503"/>
                        <a:gd name="connsiteX12" fmla="*/ 8572 w 711517"/>
                        <a:gd name="connsiteY12" fmla="*/ 184310 h 59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517" h="591503">
                          <a:moveTo>
                            <a:pt x="711518" y="407194"/>
                          </a:moveTo>
                          <a:lnTo>
                            <a:pt x="711518" y="591503"/>
                          </a:lnTo>
                          <a:cubicBezTo>
                            <a:pt x="621506" y="578644"/>
                            <a:pt x="531495" y="557213"/>
                            <a:pt x="445770" y="527210"/>
                          </a:cubicBezTo>
                          <a:lnTo>
                            <a:pt x="445770" y="342900"/>
                          </a:lnTo>
                          <a:cubicBezTo>
                            <a:pt x="531495" y="372904"/>
                            <a:pt x="625793" y="394336"/>
                            <a:pt x="711518" y="407194"/>
                          </a:cubicBezTo>
                          <a:lnTo>
                            <a:pt x="711518" y="407194"/>
                          </a:lnTo>
                          <a:close/>
                          <a:moveTo>
                            <a:pt x="8572" y="184310"/>
                          </a:moveTo>
                          <a:lnTo>
                            <a:pt x="0" y="94298"/>
                          </a:lnTo>
                          <a:lnTo>
                            <a:pt x="8572" y="0"/>
                          </a:lnTo>
                          <a:cubicBezTo>
                            <a:pt x="34290" y="55722"/>
                            <a:pt x="72866" y="111443"/>
                            <a:pt x="115729" y="154305"/>
                          </a:cubicBezTo>
                          <a:lnTo>
                            <a:pt x="115729" y="338615"/>
                          </a:lnTo>
                          <a:cubicBezTo>
                            <a:pt x="107156" y="330042"/>
                            <a:pt x="98584" y="321469"/>
                            <a:pt x="94297" y="312897"/>
                          </a:cubicBezTo>
                          <a:cubicBezTo>
                            <a:pt x="60007" y="274321"/>
                            <a:pt x="30004" y="231459"/>
                            <a:pt x="8572" y="184310"/>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7" name="Freeform: Shape 136">
                      <a:extLst>
                        <a:ext uri="{FF2B5EF4-FFF2-40B4-BE49-F238E27FC236}">
                          <a16:creationId xmlns:a16="http://schemas.microsoft.com/office/drawing/2014/main" id="{DF48DFD9-90AF-F0FC-5FE0-220196DA6863}"/>
                        </a:ext>
                      </a:extLst>
                    </p:cNvPr>
                    <p:cNvSpPr/>
                    <p:nvPr/>
                  </p:nvSpPr>
                  <p:spPr>
                    <a:xfrm>
                      <a:off x="12785883" y="11217115"/>
                      <a:ext cx="85725" cy="235743"/>
                    </a:xfrm>
                    <a:custGeom>
                      <a:avLst/>
                      <a:gdLst>
                        <a:gd name="connsiteX0" fmla="*/ 0 w 85725"/>
                        <a:gd name="connsiteY0" fmla="*/ 0 h 235743"/>
                        <a:gd name="connsiteX1" fmla="*/ 0 w 85725"/>
                        <a:gd name="connsiteY1" fmla="*/ 184309 h 235743"/>
                        <a:gd name="connsiteX2" fmla="*/ 85725 w 85725"/>
                        <a:gd name="connsiteY2" fmla="*/ 235744 h 235743"/>
                        <a:gd name="connsiteX3" fmla="*/ 85725 w 85725"/>
                        <a:gd name="connsiteY3" fmla="*/ 51435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0"/>
                          </a:moveTo>
                          <a:lnTo>
                            <a:pt x="0" y="184309"/>
                          </a:lnTo>
                          <a:lnTo>
                            <a:pt x="85725" y="235744"/>
                          </a:lnTo>
                          <a:lnTo>
                            <a:pt x="85725" y="51435"/>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8" name="Freeform: Shape 137">
                      <a:extLst>
                        <a:ext uri="{FF2B5EF4-FFF2-40B4-BE49-F238E27FC236}">
                          <a16:creationId xmlns:a16="http://schemas.microsoft.com/office/drawing/2014/main" id="{E8D800EB-95C6-BE48-7EC6-52B2DEFD2FA1}"/>
                        </a:ext>
                      </a:extLst>
                    </p:cNvPr>
                    <p:cNvSpPr/>
                    <p:nvPr/>
                  </p:nvSpPr>
                  <p:spPr>
                    <a:xfrm>
                      <a:off x="13930312" y="11217115"/>
                      <a:ext cx="707231" cy="1067276"/>
                    </a:xfrm>
                    <a:custGeom>
                      <a:avLst/>
                      <a:gdLst>
                        <a:gd name="connsiteX0" fmla="*/ 600075 w 707231"/>
                        <a:gd name="connsiteY0" fmla="*/ 51435 h 1067276"/>
                        <a:gd name="connsiteX1" fmla="*/ 600075 w 707231"/>
                        <a:gd name="connsiteY1" fmla="*/ 235744 h 1067276"/>
                        <a:gd name="connsiteX2" fmla="*/ 690087 w 707231"/>
                        <a:gd name="connsiteY2" fmla="*/ 184309 h 1067276"/>
                        <a:gd name="connsiteX3" fmla="*/ 690087 w 707231"/>
                        <a:gd name="connsiteY3" fmla="*/ 0 h 1067276"/>
                        <a:gd name="connsiteX4" fmla="*/ 600075 w 707231"/>
                        <a:gd name="connsiteY4" fmla="*/ 51435 h 1067276"/>
                        <a:gd name="connsiteX5" fmla="*/ 600075 w 707231"/>
                        <a:gd name="connsiteY5" fmla="*/ 51435 h 1067276"/>
                        <a:gd name="connsiteX6" fmla="*/ 0 w 707231"/>
                        <a:gd name="connsiteY6" fmla="*/ 1067277 h 1067276"/>
                        <a:gd name="connsiteX7" fmla="*/ 0 w 707231"/>
                        <a:gd name="connsiteY7" fmla="*/ 1067277 h 1067276"/>
                        <a:gd name="connsiteX8" fmla="*/ 0 w 707231"/>
                        <a:gd name="connsiteY8" fmla="*/ 882967 h 1067276"/>
                        <a:gd name="connsiteX9" fmla="*/ 265747 w 707231"/>
                        <a:gd name="connsiteY9" fmla="*/ 818673 h 1067276"/>
                        <a:gd name="connsiteX10" fmla="*/ 265747 w 707231"/>
                        <a:gd name="connsiteY10" fmla="*/ 818673 h 1067276"/>
                        <a:gd name="connsiteX11" fmla="*/ 265747 w 707231"/>
                        <a:gd name="connsiteY11" fmla="*/ 1002983 h 1067276"/>
                        <a:gd name="connsiteX12" fmla="*/ 0 w 707231"/>
                        <a:gd name="connsiteY12" fmla="*/ 1067277 h 1067276"/>
                        <a:gd name="connsiteX13" fmla="*/ 0 w 707231"/>
                        <a:gd name="connsiteY13" fmla="*/ 1067277 h 1067276"/>
                        <a:gd name="connsiteX14" fmla="*/ 707231 w 707231"/>
                        <a:gd name="connsiteY14" fmla="*/ 475773 h 1067276"/>
                        <a:gd name="connsiteX15" fmla="*/ 707231 w 707231"/>
                        <a:gd name="connsiteY15" fmla="*/ 660083 h 1067276"/>
                        <a:gd name="connsiteX16" fmla="*/ 595789 w 707231"/>
                        <a:gd name="connsiteY16" fmla="*/ 814388 h 1067276"/>
                        <a:gd name="connsiteX17" fmla="*/ 595789 w 707231"/>
                        <a:gd name="connsiteY17" fmla="*/ 630079 h 1067276"/>
                        <a:gd name="connsiteX18" fmla="*/ 707231 w 707231"/>
                        <a:gd name="connsiteY18" fmla="*/ 475773 h 106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7231" h="1067276">
                          <a:moveTo>
                            <a:pt x="600075" y="51435"/>
                          </a:moveTo>
                          <a:lnTo>
                            <a:pt x="600075" y="235744"/>
                          </a:lnTo>
                          <a:lnTo>
                            <a:pt x="690087" y="184309"/>
                          </a:lnTo>
                          <a:lnTo>
                            <a:pt x="690087" y="0"/>
                          </a:lnTo>
                          <a:lnTo>
                            <a:pt x="600075" y="51435"/>
                          </a:lnTo>
                          <a:lnTo>
                            <a:pt x="600075" y="51435"/>
                          </a:lnTo>
                          <a:close/>
                          <a:moveTo>
                            <a:pt x="0" y="1067277"/>
                          </a:moveTo>
                          <a:lnTo>
                            <a:pt x="0" y="1067277"/>
                          </a:lnTo>
                          <a:lnTo>
                            <a:pt x="0" y="882967"/>
                          </a:lnTo>
                          <a:cubicBezTo>
                            <a:pt x="90012" y="870109"/>
                            <a:pt x="184309" y="848678"/>
                            <a:pt x="265747" y="818673"/>
                          </a:cubicBezTo>
                          <a:lnTo>
                            <a:pt x="265747" y="818673"/>
                          </a:lnTo>
                          <a:lnTo>
                            <a:pt x="265747" y="1002983"/>
                          </a:lnTo>
                          <a:cubicBezTo>
                            <a:pt x="180022" y="1032986"/>
                            <a:pt x="90012" y="1054417"/>
                            <a:pt x="0" y="1067277"/>
                          </a:cubicBezTo>
                          <a:lnTo>
                            <a:pt x="0" y="1067277"/>
                          </a:lnTo>
                          <a:close/>
                          <a:moveTo>
                            <a:pt x="707231" y="475773"/>
                          </a:moveTo>
                          <a:lnTo>
                            <a:pt x="707231" y="660083"/>
                          </a:lnTo>
                          <a:cubicBezTo>
                            <a:pt x="685800" y="711517"/>
                            <a:pt x="647224" y="767239"/>
                            <a:pt x="595789" y="814388"/>
                          </a:cubicBezTo>
                          <a:lnTo>
                            <a:pt x="595789" y="630079"/>
                          </a:lnTo>
                          <a:cubicBezTo>
                            <a:pt x="647224" y="578644"/>
                            <a:pt x="685800" y="527209"/>
                            <a:pt x="707231" y="47577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9" name="Freeform: Shape 138">
                      <a:extLst>
                        <a:ext uri="{FF2B5EF4-FFF2-40B4-BE49-F238E27FC236}">
                          <a16:creationId xmlns:a16="http://schemas.microsoft.com/office/drawing/2014/main" id="{FA4FC87D-943F-ADEC-CCE3-3F7D3DD40349}"/>
                        </a:ext>
                      </a:extLst>
                    </p:cNvPr>
                    <p:cNvSpPr/>
                    <p:nvPr/>
                  </p:nvSpPr>
                  <p:spPr>
                    <a:xfrm>
                      <a:off x="12635865" y="11692889"/>
                      <a:ext cx="124300" cy="184309"/>
                    </a:xfrm>
                    <a:custGeom>
                      <a:avLst/>
                      <a:gdLst>
                        <a:gd name="connsiteX0" fmla="*/ 0 w 124300"/>
                        <a:gd name="connsiteY0" fmla="*/ 0 h 184309"/>
                        <a:gd name="connsiteX1" fmla="*/ 0 w 124300"/>
                        <a:gd name="connsiteY1" fmla="*/ 184310 h 184309"/>
                        <a:gd name="connsiteX2" fmla="*/ 124301 w 124300"/>
                        <a:gd name="connsiteY2" fmla="*/ 184310 h 184309"/>
                        <a:gd name="connsiteX3" fmla="*/ 124301 w 124300"/>
                        <a:gd name="connsiteY3" fmla="*/ 0 h 184309"/>
                      </a:gdLst>
                      <a:ahLst/>
                      <a:cxnLst>
                        <a:cxn ang="0">
                          <a:pos x="connsiteX0" y="connsiteY0"/>
                        </a:cxn>
                        <a:cxn ang="0">
                          <a:pos x="connsiteX1" y="connsiteY1"/>
                        </a:cxn>
                        <a:cxn ang="0">
                          <a:pos x="connsiteX2" y="connsiteY2"/>
                        </a:cxn>
                        <a:cxn ang="0">
                          <a:pos x="connsiteX3" y="connsiteY3"/>
                        </a:cxn>
                      </a:cxnLst>
                      <a:rect l="l" t="t" r="r" b="b"/>
                      <a:pathLst>
                        <a:path w="124300" h="184309">
                          <a:moveTo>
                            <a:pt x="0" y="0"/>
                          </a:moveTo>
                          <a:lnTo>
                            <a:pt x="0" y="184310"/>
                          </a:lnTo>
                          <a:lnTo>
                            <a:pt x="124301" y="184310"/>
                          </a:lnTo>
                          <a:lnTo>
                            <a:pt x="124301"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0" name="Freeform: Shape 139">
                      <a:extLst>
                        <a:ext uri="{FF2B5EF4-FFF2-40B4-BE49-F238E27FC236}">
                          <a16:creationId xmlns:a16="http://schemas.microsoft.com/office/drawing/2014/main" id="{DF0CD39F-EFE7-5BE4-65C1-0294B070BBBE}"/>
                        </a:ext>
                      </a:extLst>
                    </p:cNvPr>
                    <p:cNvSpPr/>
                    <p:nvPr/>
                  </p:nvSpPr>
                  <p:spPr>
                    <a:xfrm>
                      <a:off x="14637543" y="11692889"/>
                      <a:ext cx="128587" cy="184309"/>
                    </a:xfrm>
                    <a:custGeom>
                      <a:avLst/>
                      <a:gdLst>
                        <a:gd name="connsiteX0" fmla="*/ 0 w 128587"/>
                        <a:gd name="connsiteY0" fmla="*/ 0 h 184309"/>
                        <a:gd name="connsiteX1" fmla="*/ 0 w 128587"/>
                        <a:gd name="connsiteY1" fmla="*/ 184310 h 184309"/>
                        <a:gd name="connsiteX2" fmla="*/ 128588 w 128587"/>
                        <a:gd name="connsiteY2" fmla="*/ 184310 h 184309"/>
                        <a:gd name="connsiteX3" fmla="*/ 124301 w 128587"/>
                        <a:gd name="connsiteY3" fmla="*/ 0 h 184309"/>
                      </a:gdLst>
                      <a:ahLst/>
                      <a:cxnLst>
                        <a:cxn ang="0">
                          <a:pos x="connsiteX0" y="connsiteY0"/>
                        </a:cxn>
                        <a:cxn ang="0">
                          <a:pos x="connsiteX1" y="connsiteY1"/>
                        </a:cxn>
                        <a:cxn ang="0">
                          <a:pos x="connsiteX2" y="connsiteY2"/>
                        </a:cxn>
                        <a:cxn ang="0">
                          <a:pos x="connsiteX3" y="connsiteY3"/>
                        </a:cxn>
                      </a:cxnLst>
                      <a:rect l="l" t="t" r="r" b="b"/>
                      <a:pathLst>
                        <a:path w="128587" h="184309">
                          <a:moveTo>
                            <a:pt x="0" y="0"/>
                          </a:moveTo>
                          <a:lnTo>
                            <a:pt x="0" y="184310"/>
                          </a:lnTo>
                          <a:lnTo>
                            <a:pt x="128588" y="184310"/>
                          </a:lnTo>
                          <a:lnTo>
                            <a:pt x="124301"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1" name="Freeform: Shape 140">
                      <a:extLst>
                        <a:ext uri="{FF2B5EF4-FFF2-40B4-BE49-F238E27FC236}">
                          <a16:creationId xmlns:a16="http://schemas.microsoft.com/office/drawing/2014/main" id="{FCBF9837-8D62-4C51-0207-5E093CC97DD6}"/>
                        </a:ext>
                      </a:extLst>
                    </p:cNvPr>
                    <p:cNvSpPr/>
                    <p:nvPr/>
                  </p:nvSpPr>
                  <p:spPr>
                    <a:xfrm>
                      <a:off x="13111638" y="12035789"/>
                      <a:ext cx="85725" cy="235743"/>
                    </a:xfrm>
                    <a:custGeom>
                      <a:avLst/>
                      <a:gdLst>
                        <a:gd name="connsiteX0" fmla="*/ 0 w 85725"/>
                        <a:gd name="connsiteY0" fmla="*/ 51436 h 235743"/>
                        <a:gd name="connsiteX1" fmla="*/ 0 w 85725"/>
                        <a:gd name="connsiteY1" fmla="*/ 235744 h 235743"/>
                        <a:gd name="connsiteX2" fmla="*/ 85725 w 85725"/>
                        <a:gd name="connsiteY2" fmla="*/ 184310 h 235743"/>
                        <a:gd name="connsiteX3" fmla="*/ 85725 w 85725"/>
                        <a:gd name="connsiteY3" fmla="*/ 0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51436"/>
                          </a:moveTo>
                          <a:lnTo>
                            <a:pt x="0" y="235744"/>
                          </a:lnTo>
                          <a:lnTo>
                            <a:pt x="85725" y="184310"/>
                          </a:lnTo>
                          <a:lnTo>
                            <a:pt x="85725"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2" name="Freeform: Shape 141">
                      <a:extLst>
                        <a:ext uri="{FF2B5EF4-FFF2-40B4-BE49-F238E27FC236}">
                          <a16:creationId xmlns:a16="http://schemas.microsoft.com/office/drawing/2014/main" id="{620A7833-4F8E-40AD-81DF-D2A68510AEE5}"/>
                        </a:ext>
                      </a:extLst>
                    </p:cNvPr>
                    <p:cNvSpPr/>
                    <p:nvPr/>
                  </p:nvSpPr>
                  <p:spPr>
                    <a:xfrm>
                      <a:off x="14196059" y="12035789"/>
                      <a:ext cx="90011" cy="235743"/>
                    </a:xfrm>
                    <a:custGeom>
                      <a:avLst/>
                      <a:gdLst>
                        <a:gd name="connsiteX0" fmla="*/ 0 w 90011"/>
                        <a:gd name="connsiteY0" fmla="*/ 0 h 235743"/>
                        <a:gd name="connsiteX1" fmla="*/ 0 w 90011"/>
                        <a:gd name="connsiteY1" fmla="*/ 184310 h 235743"/>
                        <a:gd name="connsiteX2" fmla="*/ 90012 w 90011"/>
                        <a:gd name="connsiteY2" fmla="*/ 235744 h 235743"/>
                        <a:gd name="connsiteX3" fmla="*/ 90012 w 90011"/>
                        <a:gd name="connsiteY3" fmla="*/ 51436 h 235743"/>
                      </a:gdLst>
                      <a:ahLst/>
                      <a:cxnLst>
                        <a:cxn ang="0">
                          <a:pos x="connsiteX0" y="connsiteY0"/>
                        </a:cxn>
                        <a:cxn ang="0">
                          <a:pos x="connsiteX1" y="connsiteY1"/>
                        </a:cxn>
                        <a:cxn ang="0">
                          <a:pos x="connsiteX2" y="connsiteY2"/>
                        </a:cxn>
                        <a:cxn ang="0">
                          <a:pos x="connsiteX3" y="connsiteY3"/>
                        </a:cxn>
                      </a:cxnLst>
                      <a:rect l="l" t="t" r="r" b="b"/>
                      <a:pathLst>
                        <a:path w="90011" h="235743">
                          <a:moveTo>
                            <a:pt x="0" y="0"/>
                          </a:moveTo>
                          <a:lnTo>
                            <a:pt x="0" y="184310"/>
                          </a:lnTo>
                          <a:lnTo>
                            <a:pt x="90012" y="235744"/>
                          </a:lnTo>
                          <a:lnTo>
                            <a:pt x="90012" y="5143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3" name="Freeform: Shape 142">
                      <a:extLst>
                        <a:ext uri="{FF2B5EF4-FFF2-40B4-BE49-F238E27FC236}">
                          <a16:creationId xmlns:a16="http://schemas.microsoft.com/office/drawing/2014/main" id="{515E7915-EFA9-F8FF-59A4-80DE13828ED6}"/>
                        </a:ext>
                      </a:extLst>
                    </p:cNvPr>
                    <p:cNvSpPr/>
                    <p:nvPr/>
                  </p:nvSpPr>
                  <p:spPr>
                    <a:xfrm>
                      <a:off x="14286071" y="11551443"/>
                      <a:ext cx="501491" cy="720089"/>
                    </a:xfrm>
                    <a:custGeom>
                      <a:avLst/>
                      <a:gdLst>
                        <a:gd name="connsiteX0" fmla="*/ 0 w 501491"/>
                        <a:gd name="connsiteY0" fmla="*/ 535781 h 720089"/>
                        <a:gd name="connsiteX1" fmla="*/ 330041 w 501491"/>
                        <a:gd name="connsiteY1" fmla="*/ 342900 h 720089"/>
                        <a:gd name="connsiteX2" fmla="*/ 330041 w 501491"/>
                        <a:gd name="connsiteY2" fmla="*/ 527208 h 720089"/>
                        <a:gd name="connsiteX3" fmla="*/ 0 w 501491"/>
                        <a:gd name="connsiteY3" fmla="*/ 720090 h 720089"/>
                        <a:gd name="connsiteX4" fmla="*/ 0 w 501491"/>
                        <a:gd name="connsiteY4" fmla="*/ 720090 h 720089"/>
                        <a:gd name="connsiteX5" fmla="*/ 0 w 501491"/>
                        <a:gd name="connsiteY5" fmla="*/ 535781 h 720089"/>
                        <a:gd name="connsiteX6" fmla="*/ 0 w 501491"/>
                        <a:gd name="connsiteY6" fmla="*/ 535781 h 720089"/>
                        <a:gd name="connsiteX7" fmla="*/ 501491 w 501491"/>
                        <a:gd name="connsiteY7" fmla="*/ 0 h 720089"/>
                        <a:gd name="connsiteX8" fmla="*/ 501491 w 501491"/>
                        <a:gd name="connsiteY8" fmla="*/ 184308 h 720089"/>
                        <a:gd name="connsiteX9" fmla="*/ 475773 w 501491"/>
                        <a:gd name="connsiteY9" fmla="*/ 321469 h 720089"/>
                        <a:gd name="connsiteX10" fmla="*/ 475773 w 501491"/>
                        <a:gd name="connsiteY10" fmla="*/ 137161 h 720089"/>
                        <a:gd name="connsiteX11" fmla="*/ 501491 w 501491"/>
                        <a:gd name="connsiteY11" fmla="*/ 0 h 7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91" h="720089">
                          <a:moveTo>
                            <a:pt x="0" y="535781"/>
                          </a:moveTo>
                          <a:cubicBezTo>
                            <a:pt x="120015" y="492919"/>
                            <a:pt x="235744" y="428625"/>
                            <a:pt x="330041" y="342900"/>
                          </a:cubicBezTo>
                          <a:lnTo>
                            <a:pt x="330041" y="527208"/>
                          </a:lnTo>
                          <a:cubicBezTo>
                            <a:pt x="240030" y="608648"/>
                            <a:pt x="115729" y="677227"/>
                            <a:pt x="0" y="720090"/>
                          </a:cubicBezTo>
                          <a:lnTo>
                            <a:pt x="0" y="720090"/>
                          </a:lnTo>
                          <a:lnTo>
                            <a:pt x="0" y="535781"/>
                          </a:lnTo>
                          <a:lnTo>
                            <a:pt x="0" y="535781"/>
                          </a:lnTo>
                          <a:close/>
                          <a:moveTo>
                            <a:pt x="501491" y="0"/>
                          </a:moveTo>
                          <a:lnTo>
                            <a:pt x="501491" y="184308"/>
                          </a:lnTo>
                          <a:cubicBezTo>
                            <a:pt x="501491" y="231457"/>
                            <a:pt x="492919" y="278606"/>
                            <a:pt x="475773" y="321469"/>
                          </a:cubicBezTo>
                          <a:lnTo>
                            <a:pt x="475773" y="137161"/>
                          </a:lnTo>
                          <a:cubicBezTo>
                            <a:pt x="497205" y="94298"/>
                            <a:pt x="501491" y="47149"/>
                            <a:pt x="501491"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4" name="Freeform: Shape 143">
                      <a:extLst>
                        <a:ext uri="{FF2B5EF4-FFF2-40B4-BE49-F238E27FC236}">
                          <a16:creationId xmlns:a16="http://schemas.microsoft.com/office/drawing/2014/main" id="{C96BF2A5-4F1C-3871-BFE2-04BBEFCEF29A}"/>
                        </a:ext>
                      </a:extLst>
                    </p:cNvPr>
                    <p:cNvSpPr/>
                    <p:nvPr/>
                  </p:nvSpPr>
                  <p:spPr>
                    <a:xfrm>
                      <a:off x="12609584" y="10918150"/>
                      <a:ext cx="2177977" cy="1270872"/>
                    </a:xfrm>
                    <a:custGeom>
                      <a:avLst/>
                      <a:gdLst>
                        <a:gd name="connsiteX0" fmla="*/ 502054 w 2177977"/>
                        <a:gd name="connsiteY0" fmla="*/ 976193 h 1270872"/>
                        <a:gd name="connsiteX1" fmla="*/ 1676487 w 2177977"/>
                        <a:gd name="connsiteY1" fmla="*/ 976193 h 1270872"/>
                        <a:gd name="connsiteX2" fmla="*/ 1680772 w 2177977"/>
                        <a:gd name="connsiteY2" fmla="*/ 294680 h 1270872"/>
                        <a:gd name="connsiteX3" fmla="*/ 506340 w 2177977"/>
                        <a:gd name="connsiteY3" fmla="*/ 294680 h 1270872"/>
                        <a:gd name="connsiteX4" fmla="*/ 502054 w 2177977"/>
                        <a:gd name="connsiteY4" fmla="*/ 976193 h 1270872"/>
                        <a:gd name="connsiteX5" fmla="*/ 502054 w 2177977"/>
                        <a:gd name="connsiteY5" fmla="*/ 976193 h 1270872"/>
                        <a:gd name="connsiteX6" fmla="*/ 26280 w 2177977"/>
                        <a:gd name="connsiteY6" fmla="*/ 500419 h 1270872"/>
                        <a:gd name="connsiteX7" fmla="*/ 150581 w 2177977"/>
                        <a:gd name="connsiteY7" fmla="*/ 500419 h 1270872"/>
                        <a:gd name="connsiteX8" fmla="*/ 262024 w 2177977"/>
                        <a:gd name="connsiteY8" fmla="*/ 346115 h 1270872"/>
                        <a:gd name="connsiteX9" fmla="*/ 172012 w 2177977"/>
                        <a:gd name="connsiteY9" fmla="*/ 294680 h 1270872"/>
                        <a:gd name="connsiteX10" fmla="*/ 317745 w 2177977"/>
                        <a:gd name="connsiteY10" fmla="*/ 187523 h 1270872"/>
                        <a:gd name="connsiteX11" fmla="*/ 502054 w 2177977"/>
                        <a:gd name="connsiteY11" fmla="*/ 101798 h 1270872"/>
                        <a:gd name="connsiteX12" fmla="*/ 592065 w 2177977"/>
                        <a:gd name="connsiteY12" fmla="*/ 153233 h 1270872"/>
                        <a:gd name="connsiteX13" fmla="*/ 857813 w 2177977"/>
                        <a:gd name="connsiteY13" fmla="*/ 88940 h 1270872"/>
                        <a:gd name="connsiteX14" fmla="*/ 857813 w 2177977"/>
                        <a:gd name="connsiteY14" fmla="*/ 16073 h 1270872"/>
                        <a:gd name="connsiteX15" fmla="*/ 1325014 w 2177977"/>
                        <a:gd name="connsiteY15" fmla="*/ 16073 h 1270872"/>
                        <a:gd name="connsiteX16" fmla="*/ 1325014 w 2177977"/>
                        <a:gd name="connsiteY16" fmla="*/ 88940 h 1270872"/>
                        <a:gd name="connsiteX17" fmla="*/ 1590762 w 2177977"/>
                        <a:gd name="connsiteY17" fmla="*/ 153233 h 1270872"/>
                        <a:gd name="connsiteX18" fmla="*/ 1680772 w 2177977"/>
                        <a:gd name="connsiteY18" fmla="*/ 101798 h 1270872"/>
                        <a:gd name="connsiteX19" fmla="*/ 1865081 w 2177977"/>
                        <a:gd name="connsiteY19" fmla="*/ 187523 h 1270872"/>
                        <a:gd name="connsiteX20" fmla="*/ 2010814 w 2177977"/>
                        <a:gd name="connsiteY20" fmla="*/ 294680 h 1270872"/>
                        <a:gd name="connsiteX21" fmla="*/ 1920803 w 2177977"/>
                        <a:gd name="connsiteY21" fmla="*/ 346115 h 1270872"/>
                        <a:gd name="connsiteX22" fmla="*/ 2027959 w 2177977"/>
                        <a:gd name="connsiteY22" fmla="*/ 500419 h 1270872"/>
                        <a:gd name="connsiteX23" fmla="*/ 2152260 w 2177977"/>
                        <a:gd name="connsiteY23" fmla="*/ 500419 h 1270872"/>
                        <a:gd name="connsiteX24" fmla="*/ 2152260 w 2177977"/>
                        <a:gd name="connsiteY24" fmla="*/ 770454 h 1270872"/>
                        <a:gd name="connsiteX25" fmla="*/ 2027959 w 2177977"/>
                        <a:gd name="connsiteY25" fmla="*/ 770454 h 1270872"/>
                        <a:gd name="connsiteX26" fmla="*/ 1916516 w 2177977"/>
                        <a:gd name="connsiteY26" fmla="*/ 924758 h 1270872"/>
                        <a:gd name="connsiteX27" fmla="*/ 2006528 w 2177977"/>
                        <a:gd name="connsiteY27" fmla="*/ 976193 h 1270872"/>
                        <a:gd name="connsiteX28" fmla="*/ 1856509 w 2177977"/>
                        <a:gd name="connsiteY28" fmla="*/ 1083350 h 1270872"/>
                        <a:gd name="connsiteX29" fmla="*/ 1672200 w 2177977"/>
                        <a:gd name="connsiteY29" fmla="*/ 1169075 h 1270872"/>
                        <a:gd name="connsiteX30" fmla="*/ 1582189 w 2177977"/>
                        <a:gd name="connsiteY30" fmla="*/ 1117639 h 1270872"/>
                        <a:gd name="connsiteX31" fmla="*/ 1316441 w 2177977"/>
                        <a:gd name="connsiteY31" fmla="*/ 1181933 h 1270872"/>
                        <a:gd name="connsiteX32" fmla="*/ 1316441 w 2177977"/>
                        <a:gd name="connsiteY32" fmla="*/ 1254800 h 1270872"/>
                        <a:gd name="connsiteX33" fmla="*/ 849240 w 2177977"/>
                        <a:gd name="connsiteY33" fmla="*/ 1254800 h 1270872"/>
                        <a:gd name="connsiteX34" fmla="*/ 849240 w 2177977"/>
                        <a:gd name="connsiteY34" fmla="*/ 1181933 h 1270872"/>
                        <a:gd name="connsiteX35" fmla="*/ 583493 w 2177977"/>
                        <a:gd name="connsiteY35" fmla="*/ 1117639 h 1270872"/>
                        <a:gd name="connsiteX36" fmla="*/ 493481 w 2177977"/>
                        <a:gd name="connsiteY36" fmla="*/ 1169075 h 1270872"/>
                        <a:gd name="connsiteX37" fmla="*/ 309172 w 2177977"/>
                        <a:gd name="connsiteY37" fmla="*/ 1083350 h 1270872"/>
                        <a:gd name="connsiteX38" fmla="*/ 163440 w 2177977"/>
                        <a:gd name="connsiteY38" fmla="*/ 976193 h 1270872"/>
                        <a:gd name="connsiteX39" fmla="*/ 253452 w 2177977"/>
                        <a:gd name="connsiteY39" fmla="*/ 924758 h 1270872"/>
                        <a:gd name="connsiteX40" fmla="*/ 146295 w 2177977"/>
                        <a:gd name="connsiteY40" fmla="*/ 770454 h 1270872"/>
                        <a:gd name="connsiteX41" fmla="*/ 21994 w 2177977"/>
                        <a:gd name="connsiteY41" fmla="*/ 770454 h 1270872"/>
                        <a:gd name="connsiteX42" fmla="*/ 26280 w 2177977"/>
                        <a:gd name="connsiteY42" fmla="*/ 500419 h 127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77977" h="1270872">
                          <a:moveTo>
                            <a:pt x="502054" y="976193"/>
                          </a:moveTo>
                          <a:cubicBezTo>
                            <a:pt x="823522" y="1164788"/>
                            <a:pt x="1350731" y="1164788"/>
                            <a:pt x="1676487" y="976193"/>
                          </a:cubicBezTo>
                          <a:cubicBezTo>
                            <a:pt x="2002241" y="787599"/>
                            <a:pt x="2002241" y="483274"/>
                            <a:pt x="1680772" y="294680"/>
                          </a:cubicBezTo>
                          <a:cubicBezTo>
                            <a:pt x="1359304" y="106084"/>
                            <a:pt x="832095" y="106084"/>
                            <a:pt x="506340" y="294680"/>
                          </a:cubicBezTo>
                          <a:cubicBezTo>
                            <a:pt x="180585" y="483274"/>
                            <a:pt x="176299" y="791885"/>
                            <a:pt x="502054" y="976193"/>
                          </a:cubicBezTo>
                          <a:lnTo>
                            <a:pt x="502054" y="976193"/>
                          </a:lnTo>
                          <a:close/>
                          <a:moveTo>
                            <a:pt x="26280" y="500419"/>
                          </a:moveTo>
                          <a:lnTo>
                            <a:pt x="150581" y="500419"/>
                          </a:lnTo>
                          <a:cubicBezTo>
                            <a:pt x="172012" y="448984"/>
                            <a:pt x="210589" y="393263"/>
                            <a:pt x="262024" y="346115"/>
                          </a:cubicBezTo>
                          <a:lnTo>
                            <a:pt x="172012" y="294680"/>
                          </a:lnTo>
                          <a:cubicBezTo>
                            <a:pt x="214875" y="256103"/>
                            <a:pt x="262024" y="221813"/>
                            <a:pt x="317745" y="187523"/>
                          </a:cubicBezTo>
                          <a:cubicBezTo>
                            <a:pt x="373466" y="153233"/>
                            <a:pt x="437760" y="127516"/>
                            <a:pt x="502054" y="101798"/>
                          </a:cubicBezTo>
                          <a:lnTo>
                            <a:pt x="592065" y="153233"/>
                          </a:lnTo>
                          <a:cubicBezTo>
                            <a:pt x="677790" y="123230"/>
                            <a:pt x="763515" y="101798"/>
                            <a:pt x="857813" y="88940"/>
                          </a:cubicBezTo>
                          <a:lnTo>
                            <a:pt x="857813" y="16073"/>
                          </a:lnTo>
                          <a:cubicBezTo>
                            <a:pt x="1012118" y="-5358"/>
                            <a:pt x="1170709" y="-5358"/>
                            <a:pt x="1325014" y="16073"/>
                          </a:cubicBezTo>
                          <a:lnTo>
                            <a:pt x="1325014" y="88940"/>
                          </a:lnTo>
                          <a:cubicBezTo>
                            <a:pt x="1419312" y="101798"/>
                            <a:pt x="1505037" y="123230"/>
                            <a:pt x="1590762" y="153233"/>
                          </a:cubicBezTo>
                          <a:lnTo>
                            <a:pt x="1680772" y="101798"/>
                          </a:lnTo>
                          <a:cubicBezTo>
                            <a:pt x="1745066" y="127516"/>
                            <a:pt x="1805074" y="153233"/>
                            <a:pt x="1865081" y="187523"/>
                          </a:cubicBezTo>
                          <a:cubicBezTo>
                            <a:pt x="1920803" y="221813"/>
                            <a:pt x="1972238" y="256103"/>
                            <a:pt x="2010814" y="294680"/>
                          </a:cubicBezTo>
                          <a:lnTo>
                            <a:pt x="1920803" y="346115"/>
                          </a:lnTo>
                          <a:cubicBezTo>
                            <a:pt x="1972238" y="393263"/>
                            <a:pt x="2006528" y="444698"/>
                            <a:pt x="2027959" y="500419"/>
                          </a:cubicBezTo>
                          <a:lnTo>
                            <a:pt x="2152260" y="500419"/>
                          </a:lnTo>
                          <a:cubicBezTo>
                            <a:pt x="2186550" y="590431"/>
                            <a:pt x="2186550" y="680442"/>
                            <a:pt x="2152260" y="770454"/>
                          </a:cubicBezTo>
                          <a:lnTo>
                            <a:pt x="2027959" y="770454"/>
                          </a:lnTo>
                          <a:cubicBezTo>
                            <a:pt x="2006528" y="821888"/>
                            <a:pt x="1967952" y="877610"/>
                            <a:pt x="1916516" y="924758"/>
                          </a:cubicBezTo>
                          <a:lnTo>
                            <a:pt x="2006528" y="976193"/>
                          </a:lnTo>
                          <a:cubicBezTo>
                            <a:pt x="1963665" y="1014769"/>
                            <a:pt x="1916516" y="1049060"/>
                            <a:pt x="1856509" y="1083350"/>
                          </a:cubicBezTo>
                          <a:cubicBezTo>
                            <a:pt x="1800788" y="1117639"/>
                            <a:pt x="1736494" y="1143357"/>
                            <a:pt x="1672200" y="1169075"/>
                          </a:cubicBezTo>
                          <a:lnTo>
                            <a:pt x="1582189" y="1117639"/>
                          </a:lnTo>
                          <a:cubicBezTo>
                            <a:pt x="1496464" y="1147643"/>
                            <a:pt x="1410739" y="1169075"/>
                            <a:pt x="1316441" y="1181933"/>
                          </a:cubicBezTo>
                          <a:lnTo>
                            <a:pt x="1316441" y="1254800"/>
                          </a:lnTo>
                          <a:cubicBezTo>
                            <a:pt x="1162137" y="1276231"/>
                            <a:pt x="1003545" y="1276231"/>
                            <a:pt x="849240" y="1254800"/>
                          </a:cubicBezTo>
                          <a:lnTo>
                            <a:pt x="849240" y="1181933"/>
                          </a:lnTo>
                          <a:cubicBezTo>
                            <a:pt x="759229" y="1169075"/>
                            <a:pt x="669218" y="1147643"/>
                            <a:pt x="583493" y="1117639"/>
                          </a:cubicBezTo>
                          <a:lnTo>
                            <a:pt x="493481" y="1169075"/>
                          </a:lnTo>
                          <a:cubicBezTo>
                            <a:pt x="429187" y="1143357"/>
                            <a:pt x="369180" y="1117639"/>
                            <a:pt x="309172" y="1083350"/>
                          </a:cubicBezTo>
                          <a:cubicBezTo>
                            <a:pt x="253452" y="1049060"/>
                            <a:pt x="202016" y="1014769"/>
                            <a:pt x="163440" y="976193"/>
                          </a:cubicBezTo>
                          <a:lnTo>
                            <a:pt x="253452" y="924758"/>
                          </a:lnTo>
                          <a:cubicBezTo>
                            <a:pt x="202016" y="877610"/>
                            <a:pt x="167727" y="826174"/>
                            <a:pt x="146295" y="770454"/>
                          </a:cubicBezTo>
                          <a:lnTo>
                            <a:pt x="21994" y="770454"/>
                          </a:lnTo>
                          <a:cubicBezTo>
                            <a:pt x="-8010" y="684728"/>
                            <a:pt x="-8010" y="590431"/>
                            <a:pt x="26280" y="500419"/>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45" name="Freeform: Shape 144">
                      <a:extLst>
                        <a:ext uri="{FF2B5EF4-FFF2-40B4-BE49-F238E27FC236}">
                          <a16:creationId xmlns:a16="http://schemas.microsoft.com/office/drawing/2014/main" id="{77AB7398-4531-D52E-010B-D02C74242BCC}"/>
                        </a:ext>
                      </a:extLst>
                    </p:cNvPr>
                    <p:cNvSpPr/>
                    <p:nvPr/>
                  </p:nvSpPr>
                  <p:spPr>
                    <a:xfrm>
                      <a:off x="12610147" y="11560015"/>
                      <a:ext cx="1320165" cy="813315"/>
                    </a:xfrm>
                    <a:custGeom>
                      <a:avLst/>
                      <a:gdLst>
                        <a:gd name="connsiteX0" fmla="*/ 25718 w 1320165"/>
                        <a:gd name="connsiteY0" fmla="*/ 132873 h 813315"/>
                        <a:gd name="connsiteX1" fmla="*/ 25718 w 1320165"/>
                        <a:gd name="connsiteY1" fmla="*/ 317183 h 813315"/>
                        <a:gd name="connsiteX2" fmla="*/ 0 w 1320165"/>
                        <a:gd name="connsiteY2" fmla="*/ 184309 h 813315"/>
                        <a:gd name="connsiteX3" fmla="*/ 0 w 1320165"/>
                        <a:gd name="connsiteY3" fmla="*/ 0 h 813315"/>
                        <a:gd name="connsiteX4" fmla="*/ 25718 w 1320165"/>
                        <a:gd name="connsiteY4" fmla="*/ 132873 h 813315"/>
                        <a:gd name="connsiteX5" fmla="*/ 25718 w 1320165"/>
                        <a:gd name="connsiteY5" fmla="*/ 132873 h 813315"/>
                        <a:gd name="connsiteX6" fmla="*/ 1320165 w 1320165"/>
                        <a:gd name="connsiteY6" fmla="*/ 612934 h 813315"/>
                        <a:gd name="connsiteX7" fmla="*/ 1320165 w 1320165"/>
                        <a:gd name="connsiteY7" fmla="*/ 797242 h 813315"/>
                        <a:gd name="connsiteX8" fmla="*/ 852964 w 1320165"/>
                        <a:gd name="connsiteY8" fmla="*/ 797242 h 813315"/>
                        <a:gd name="connsiteX9" fmla="*/ 852964 w 1320165"/>
                        <a:gd name="connsiteY9" fmla="*/ 612934 h 813315"/>
                        <a:gd name="connsiteX10" fmla="*/ 1320165 w 1320165"/>
                        <a:gd name="connsiteY10" fmla="*/ 612934 h 813315"/>
                        <a:gd name="connsiteX11" fmla="*/ 1320165 w 1320165"/>
                        <a:gd name="connsiteY11" fmla="*/ 612934 h 813315"/>
                        <a:gd name="connsiteX12" fmla="*/ 171450 w 1320165"/>
                        <a:gd name="connsiteY12" fmla="*/ 522922 h 813315"/>
                        <a:gd name="connsiteX13" fmla="*/ 171450 w 1320165"/>
                        <a:gd name="connsiteY13" fmla="*/ 338614 h 813315"/>
                        <a:gd name="connsiteX14" fmla="*/ 501491 w 1320165"/>
                        <a:gd name="connsiteY14" fmla="*/ 531495 h 813315"/>
                        <a:gd name="connsiteX15" fmla="*/ 501491 w 1320165"/>
                        <a:gd name="connsiteY15" fmla="*/ 715804 h 813315"/>
                        <a:gd name="connsiteX16" fmla="*/ 171450 w 1320165"/>
                        <a:gd name="connsiteY16" fmla="*/ 522922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0165" h="813315">
                          <a:moveTo>
                            <a:pt x="25718" y="132873"/>
                          </a:moveTo>
                          <a:lnTo>
                            <a:pt x="25718" y="317183"/>
                          </a:lnTo>
                          <a:cubicBezTo>
                            <a:pt x="8572" y="274320"/>
                            <a:pt x="0" y="227171"/>
                            <a:pt x="0" y="184309"/>
                          </a:cubicBezTo>
                          <a:lnTo>
                            <a:pt x="0" y="0"/>
                          </a:lnTo>
                          <a:cubicBezTo>
                            <a:pt x="0" y="12859"/>
                            <a:pt x="17145" y="98584"/>
                            <a:pt x="25718" y="132873"/>
                          </a:cubicBezTo>
                          <a:lnTo>
                            <a:pt x="25718" y="132873"/>
                          </a:lnTo>
                          <a:close/>
                          <a:moveTo>
                            <a:pt x="1320165" y="612934"/>
                          </a:moveTo>
                          <a:lnTo>
                            <a:pt x="1320165" y="797242"/>
                          </a:lnTo>
                          <a:cubicBezTo>
                            <a:pt x="1165860" y="818673"/>
                            <a:pt x="1007269" y="818673"/>
                            <a:pt x="852964" y="797242"/>
                          </a:cubicBezTo>
                          <a:lnTo>
                            <a:pt x="852964" y="612934"/>
                          </a:lnTo>
                          <a:cubicBezTo>
                            <a:pt x="1002983" y="630079"/>
                            <a:pt x="1170146" y="630079"/>
                            <a:pt x="1320165" y="612934"/>
                          </a:cubicBezTo>
                          <a:lnTo>
                            <a:pt x="1320165" y="612934"/>
                          </a:lnTo>
                          <a:close/>
                          <a:moveTo>
                            <a:pt x="171450" y="522922"/>
                          </a:moveTo>
                          <a:lnTo>
                            <a:pt x="171450" y="338614"/>
                          </a:lnTo>
                          <a:cubicBezTo>
                            <a:pt x="265747" y="424339"/>
                            <a:pt x="385763" y="484346"/>
                            <a:pt x="501491" y="531495"/>
                          </a:cubicBezTo>
                          <a:lnTo>
                            <a:pt x="501491" y="715804"/>
                          </a:lnTo>
                          <a:cubicBezTo>
                            <a:pt x="381477" y="668655"/>
                            <a:pt x="265747" y="604361"/>
                            <a:pt x="171450" y="522922"/>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121" name="Graphic 4">
                    <a:extLst>
                      <a:ext uri="{FF2B5EF4-FFF2-40B4-BE49-F238E27FC236}">
                        <a16:creationId xmlns:a16="http://schemas.microsoft.com/office/drawing/2014/main" id="{576E908A-4139-9976-1559-B65740968F97}"/>
                      </a:ext>
                    </a:extLst>
                  </p:cNvPr>
                  <p:cNvGrpSpPr/>
                  <p:nvPr/>
                </p:nvGrpSpPr>
                <p:grpSpPr>
                  <a:xfrm>
                    <a:off x="12609584" y="10712410"/>
                    <a:ext cx="2177977" cy="1455181"/>
                    <a:chOff x="12609584" y="10712410"/>
                    <a:chExt cx="2177977" cy="1455181"/>
                  </a:xfrm>
                  <a:solidFill>
                    <a:srgbClr val="000000"/>
                  </a:solidFill>
                </p:grpSpPr>
                <p:sp>
                  <p:nvSpPr>
                    <p:cNvPr id="122" name="Freeform: Shape 121">
                      <a:extLst>
                        <a:ext uri="{FF2B5EF4-FFF2-40B4-BE49-F238E27FC236}">
                          <a16:creationId xmlns:a16="http://schemas.microsoft.com/office/drawing/2014/main" id="{920A4655-6926-DB6C-A256-69374B7F8F91}"/>
                        </a:ext>
                      </a:extLst>
                    </p:cNvPr>
                    <p:cNvSpPr/>
                    <p:nvPr/>
                  </p:nvSpPr>
                  <p:spPr>
                    <a:xfrm>
                      <a:off x="12871608" y="10850210"/>
                      <a:ext cx="1658778" cy="684088"/>
                    </a:xfrm>
                    <a:custGeom>
                      <a:avLst/>
                      <a:gdLst>
                        <a:gd name="connsiteX0" fmla="*/ 1658779 w 1658778"/>
                        <a:gd name="connsiteY0" fmla="*/ 495493 h 684088"/>
                        <a:gd name="connsiteX1" fmla="*/ 1658779 w 1658778"/>
                        <a:gd name="connsiteY1" fmla="*/ 679802 h 684088"/>
                        <a:gd name="connsiteX2" fmla="*/ 1615916 w 1658778"/>
                        <a:gd name="connsiteY2" fmla="*/ 525497 h 684088"/>
                        <a:gd name="connsiteX3" fmla="*/ 1243013 w 1658778"/>
                        <a:gd name="connsiteY3" fmla="*/ 264036 h 684088"/>
                        <a:gd name="connsiteX4" fmla="*/ 878681 w 1658778"/>
                        <a:gd name="connsiteY4" fmla="*/ 199742 h 684088"/>
                        <a:gd name="connsiteX5" fmla="*/ 342900 w 1658778"/>
                        <a:gd name="connsiteY5" fmla="*/ 294039 h 684088"/>
                        <a:gd name="connsiteX6" fmla="*/ 244316 w 1658778"/>
                        <a:gd name="connsiteY6" fmla="*/ 341188 h 684088"/>
                        <a:gd name="connsiteX7" fmla="*/ 0 w 1658778"/>
                        <a:gd name="connsiteY7" fmla="*/ 684088 h 684088"/>
                        <a:gd name="connsiteX8" fmla="*/ 0 w 1658778"/>
                        <a:gd name="connsiteY8" fmla="*/ 499780 h 684088"/>
                        <a:gd name="connsiteX9" fmla="*/ 758666 w 1658778"/>
                        <a:gd name="connsiteY9" fmla="*/ 2574 h 684088"/>
                        <a:gd name="connsiteX10" fmla="*/ 1658779 w 1658778"/>
                        <a:gd name="connsiteY10" fmla="*/ 495493 h 68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8778" h="684088">
                          <a:moveTo>
                            <a:pt x="1658779" y="495493"/>
                          </a:moveTo>
                          <a:lnTo>
                            <a:pt x="1658779" y="679802"/>
                          </a:lnTo>
                          <a:cubicBezTo>
                            <a:pt x="1658779" y="628367"/>
                            <a:pt x="1641634" y="572646"/>
                            <a:pt x="1615916" y="525497"/>
                          </a:cubicBezTo>
                          <a:cubicBezTo>
                            <a:pt x="1530191" y="388337"/>
                            <a:pt x="1388745" y="311184"/>
                            <a:pt x="1243013" y="264036"/>
                          </a:cubicBezTo>
                          <a:cubicBezTo>
                            <a:pt x="1118711" y="225459"/>
                            <a:pt x="1007269" y="208314"/>
                            <a:pt x="878681" y="199742"/>
                          </a:cubicBezTo>
                          <a:cubicBezTo>
                            <a:pt x="694372" y="195455"/>
                            <a:pt x="510064" y="221173"/>
                            <a:pt x="342900" y="294039"/>
                          </a:cubicBezTo>
                          <a:cubicBezTo>
                            <a:pt x="308610" y="306898"/>
                            <a:pt x="278606" y="324043"/>
                            <a:pt x="244316" y="341188"/>
                          </a:cubicBezTo>
                          <a:cubicBezTo>
                            <a:pt x="81438" y="435486"/>
                            <a:pt x="0" y="559787"/>
                            <a:pt x="0" y="684088"/>
                          </a:cubicBezTo>
                          <a:lnTo>
                            <a:pt x="0" y="499780"/>
                          </a:lnTo>
                          <a:cubicBezTo>
                            <a:pt x="0" y="208314"/>
                            <a:pt x="368617" y="28292"/>
                            <a:pt x="758666" y="2574"/>
                          </a:cubicBezTo>
                          <a:cubicBezTo>
                            <a:pt x="1191578" y="-23143"/>
                            <a:pt x="1658779" y="144021"/>
                            <a:pt x="1658779" y="495493"/>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3" name="Freeform: Shape 122">
                      <a:extLst>
                        <a:ext uri="{FF2B5EF4-FFF2-40B4-BE49-F238E27FC236}">
                          <a16:creationId xmlns:a16="http://schemas.microsoft.com/office/drawing/2014/main" id="{532F8D6E-0F34-784F-9660-3308248926F5}"/>
                        </a:ext>
                      </a:extLst>
                    </p:cNvPr>
                    <p:cNvSpPr/>
                    <p:nvPr/>
                  </p:nvSpPr>
                  <p:spPr>
                    <a:xfrm>
                      <a:off x="12871070" y="10963155"/>
                      <a:ext cx="1659855" cy="961191"/>
                    </a:xfrm>
                    <a:custGeom>
                      <a:avLst/>
                      <a:gdLst>
                        <a:gd name="connsiteX0" fmla="*/ 244855 w 1659855"/>
                        <a:gd name="connsiteY0" fmla="*/ 138232 h 961191"/>
                        <a:gd name="connsiteX1" fmla="*/ 240568 w 1659855"/>
                        <a:gd name="connsiteY1" fmla="*/ 819745 h 961191"/>
                        <a:gd name="connsiteX2" fmla="*/ 1415001 w 1659855"/>
                        <a:gd name="connsiteY2" fmla="*/ 819745 h 961191"/>
                        <a:gd name="connsiteX3" fmla="*/ 1419287 w 1659855"/>
                        <a:gd name="connsiteY3" fmla="*/ 138232 h 961191"/>
                        <a:gd name="connsiteX4" fmla="*/ 244855 w 1659855"/>
                        <a:gd name="connsiteY4" fmla="*/ 138232 h 961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855" h="961191">
                          <a:moveTo>
                            <a:pt x="244855" y="138232"/>
                          </a:moveTo>
                          <a:cubicBezTo>
                            <a:pt x="-80900" y="326826"/>
                            <a:pt x="-80900" y="631150"/>
                            <a:pt x="240568" y="819745"/>
                          </a:cubicBezTo>
                          <a:cubicBezTo>
                            <a:pt x="562037" y="1008340"/>
                            <a:pt x="1089246" y="1008340"/>
                            <a:pt x="1415001" y="819745"/>
                          </a:cubicBezTo>
                          <a:cubicBezTo>
                            <a:pt x="1740756" y="631150"/>
                            <a:pt x="1740756" y="326826"/>
                            <a:pt x="1419287" y="138232"/>
                          </a:cubicBezTo>
                          <a:cubicBezTo>
                            <a:pt x="1097819" y="-46077"/>
                            <a:pt x="566324" y="-46077"/>
                            <a:pt x="244855" y="138232"/>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4" name="Freeform: Shape 123">
                      <a:extLst>
                        <a:ext uri="{FF2B5EF4-FFF2-40B4-BE49-F238E27FC236}">
                          <a16:creationId xmlns:a16="http://schemas.microsoft.com/office/drawing/2014/main" id="{D24A5154-ECE0-9EA5-D68B-070C458AA710}"/>
                        </a:ext>
                      </a:extLst>
                    </p:cNvPr>
                    <p:cNvSpPr/>
                    <p:nvPr/>
                  </p:nvSpPr>
                  <p:spPr>
                    <a:xfrm>
                      <a:off x="12751593" y="11487149"/>
                      <a:ext cx="711517" cy="591502"/>
                    </a:xfrm>
                    <a:custGeom>
                      <a:avLst/>
                      <a:gdLst>
                        <a:gd name="connsiteX0" fmla="*/ 711518 w 711517"/>
                        <a:gd name="connsiteY0" fmla="*/ 407194 h 591502"/>
                        <a:gd name="connsiteX1" fmla="*/ 711518 w 711517"/>
                        <a:gd name="connsiteY1" fmla="*/ 591502 h 591502"/>
                        <a:gd name="connsiteX2" fmla="*/ 445770 w 711517"/>
                        <a:gd name="connsiteY2" fmla="*/ 527208 h 591502"/>
                        <a:gd name="connsiteX3" fmla="*/ 445770 w 711517"/>
                        <a:gd name="connsiteY3" fmla="*/ 342900 h 591502"/>
                        <a:gd name="connsiteX4" fmla="*/ 711518 w 711517"/>
                        <a:gd name="connsiteY4" fmla="*/ 407194 h 591502"/>
                        <a:gd name="connsiteX5" fmla="*/ 711518 w 711517"/>
                        <a:gd name="connsiteY5" fmla="*/ 407194 h 591502"/>
                        <a:gd name="connsiteX6" fmla="*/ 8572 w 711517"/>
                        <a:gd name="connsiteY6" fmla="*/ 184308 h 591502"/>
                        <a:gd name="connsiteX7" fmla="*/ 0 w 711517"/>
                        <a:gd name="connsiteY7" fmla="*/ 94297 h 591502"/>
                        <a:gd name="connsiteX8" fmla="*/ 8572 w 711517"/>
                        <a:gd name="connsiteY8" fmla="*/ 0 h 591502"/>
                        <a:gd name="connsiteX9" fmla="*/ 115729 w 711517"/>
                        <a:gd name="connsiteY9" fmla="*/ 154305 h 591502"/>
                        <a:gd name="connsiteX10" fmla="*/ 115729 w 711517"/>
                        <a:gd name="connsiteY10" fmla="*/ 338614 h 591502"/>
                        <a:gd name="connsiteX11" fmla="*/ 94297 w 711517"/>
                        <a:gd name="connsiteY11" fmla="*/ 312896 h 591502"/>
                        <a:gd name="connsiteX12" fmla="*/ 8572 w 711517"/>
                        <a:gd name="connsiteY12" fmla="*/ 184308 h 5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517" h="591502">
                          <a:moveTo>
                            <a:pt x="711518" y="407194"/>
                          </a:moveTo>
                          <a:lnTo>
                            <a:pt x="711518" y="591502"/>
                          </a:lnTo>
                          <a:cubicBezTo>
                            <a:pt x="621506" y="578644"/>
                            <a:pt x="531495" y="557213"/>
                            <a:pt x="445770" y="527208"/>
                          </a:cubicBezTo>
                          <a:lnTo>
                            <a:pt x="445770" y="342900"/>
                          </a:lnTo>
                          <a:cubicBezTo>
                            <a:pt x="531495" y="372904"/>
                            <a:pt x="625793" y="394336"/>
                            <a:pt x="711518" y="407194"/>
                          </a:cubicBezTo>
                          <a:lnTo>
                            <a:pt x="711518" y="407194"/>
                          </a:lnTo>
                          <a:close/>
                          <a:moveTo>
                            <a:pt x="8572" y="184308"/>
                          </a:moveTo>
                          <a:lnTo>
                            <a:pt x="0" y="94297"/>
                          </a:lnTo>
                          <a:lnTo>
                            <a:pt x="8572" y="0"/>
                          </a:lnTo>
                          <a:cubicBezTo>
                            <a:pt x="34290" y="55721"/>
                            <a:pt x="72866" y="111443"/>
                            <a:pt x="115729" y="154305"/>
                          </a:cubicBezTo>
                          <a:lnTo>
                            <a:pt x="115729" y="338614"/>
                          </a:lnTo>
                          <a:cubicBezTo>
                            <a:pt x="107156" y="330042"/>
                            <a:pt x="98584" y="321469"/>
                            <a:pt x="94297" y="312896"/>
                          </a:cubicBezTo>
                          <a:cubicBezTo>
                            <a:pt x="60007" y="274320"/>
                            <a:pt x="30004" y="231457"/>
                            <a:pt x="8572" y="184308"/>
                          </a:cubicBezTo>
                          <a:close/>
                        </a:path>
                      </a:pathLst>
                    </a:custGeom>
                    <a:solidFill>
                      <a:srgbClr val="E7A0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5" name="Freeform: Shape 124">
                      <a:extLst>
                        <a:ext uri="{FF2B5EF4-FFF2-40B4-BE49-F238E27FC236}">
                          <a16:creationId xmlns:a16="http://schemas.microsoft.com/office/drawing/2014/main" id="{206548AD-EDA6-697B-DDCE-4D15AE89543B}"/>
                        </a:ext>
                      </a:extLst>
                    </p:cNvPr>
                    <p:cNvSpPr/>
                    <p:nvPr/>
                  </p:nvSpPr>
                  <p:spPr>
                    <a:xfrm>
                      <a:off x="12785883" y="11011375"/>
                      <a:ext cx="85725" cy="235743"/>
                    </a:xfrm>
                    <a:custGeom>
                      <a:avLst/>
                      <a:gdLst>
                        <a:gd name="connsiteX0" fmla="*/ 0 w 85725"/>
                        <a:gd name="connsiteY0" fmla="*/ 0 h 235743"/>
                        <a:gd name="connsiteX1" fmla="*/ 0 w 85725"/>
                        <a:gd name="connsiteY1" fmla="*/ 184309 h 235743"/>
                        <a:gd name="connsiteX2" fmla="*/ 85725 w 85725"/>
                        <a:gd name="connsiteY2" fmla="*/ 235744 h 235743"/>
                        <a:gd name="connsiteX3" fmla="*/ 85725 w 85725"/>
                        <a:gd name="connsiteY3" fmla="*/ 51436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0"/>
                          </a:moveTo>
                          <a:lnTo>
                            <a:pt x="0" y="184309"/>
                          </a:lnTo>
                          <a:lnTo>
                            <a:pt x="85725" y="235744"/>
                          </a:lnTo>
                          <a:lnTo>
                            <a:pt x="85725" y="5143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6" name="Freeform: Shape 125">
                      <a:extLst>
                        <a:ext uri="{FF2B5EF4-FFF2-40B4-BE49-F238E27FC236}">
                          <a16:creationId xmlns:a16="http://schemas.microsoft.com/office/drawing/2014/main" id="{2B4A3445-953F-139E-6938-DB00813B122B}"/>
                        </a:ext>
                      </a:extLst>
                    </p:cNvPr>
                    <p:cNvSpPr/>
                    <p:nvPr/>
                  </p:nvSpPr>
                  <p:spPr>
                    <a:xfrm>
                      <a:off x="13930312" y="11011375"/>
                      <a:ext cx="707231" cy="1067276"/>
                    </a:xfrm>
                    <a:custGeom>
                      <a:avLst/>
                      <a:gdLst>
                        <a:gd name="connsiteX0" fmla="*/ 600075 w 707231"/>
                        <a:gd name="connsiteY0" fmla="*/ 51436 h 1067276"/>
                        <a:gd name="connsiteX1" fmla="*/ 600075 w 707231"/>
                        <a:gd name="connsiteY1" fmla="*/ 235744 h 1067276"/>
                        <a:gd name="connsiteX2" fmla="*/ 690087 w 707231"/>
                        <a:gd name="connsiteY2" fmla="*/ 184309 h 1067276"/>
                        <a:gd name="connsiteX3" fmla="*/ 690087 w 707231"/>
                        <a:gd name="connsiteY3" fmla="*/ 0 h 1067276"/>
                        <a:gd name="connsiteX4" fmla="*/ 600075 w 707231"/>
                        <a:gd name="connsiteY4" fmla="*/ 51436 h 1067276"/>
                        <a:gd name="connsiteX5" fmla="*/ 600075 w 707231"/>
                        <a:gd name="connsiteY5" fmla="*/ 51436 h 1067276"/>
                        <a:gd name="connsiteX6" fmla="*/ 0 w 707231"/>
                        <a:gd name="connsiteY6" fmla="*/ 1067276 h 1067276"/>
                        <a:gd name="connsiteX7" fmla="*/ 0 w 707231"/>
                        <a:gd name="connsiteY7" fmla="*/ 1067276 h 1067276"/>
                        <a:gd name="connsiteX8" fmla="*/ 0 w 707231"/>
                        <a:gd name="connsiteY8" fmla="*/ 882968 h 1067276"/>
                        <a:gd name="connsiteX9" fmla="*/ 265747 w 707231"/>
                        <a:gd name="connsiteY9" fmla="*/ 818674 h 1067276"/>
                        <a:gd name="connsiteX10" fmla="*/ 265747 w 707231"/>
                        <a:gd name="connsiteY10" fmla="*/ 818674 h 1067276"/>
                        <a:gd name="connsiteX11" fmla="*/ 265747 w 707231"/>
                        <a:gd name="connsiteY11" fmla="*/ 1002982 h 1067276"/>
                        <a:gd name="connsiteX12" fmla="*/ 0 w 707231"/>
                        <a:gd name="connsiteY12" fmla="*/ 1067276 h 1067276"/>
                        <a:gd name="connsiteX13" fmla="*/ 0 w 707231"/>
                        <a:gd name="connsiteY13" fmla="*/ 1067276 h 1067276"/>
                        <a:gd name="connsiteX14" fmla="*/ 707231 w 707231"/>
                        <a:gd name="connsiteY14" fmla="*/ 475774 h 1067276"/>
                        <a:gd name="connsiteX15" fmla="*/ 707231 w 707231"/>
                        <a:gd name="connsiteY15" fmla="*/ 660082 h 1067276"/>
                        <a:gd name="connsiteX16" fmla="*/ 595789 w 707231"/>
                        <a:gd name="connsiteY16" fmla="*/ 814388 h 1067276"/>
                        <a:gd name="connsiteX17" fmla="*/ 595789 w 707231"/>
                        <a:gd name="connsiteY17" fmla="*/ 630079 h 1067276"/>
                        <a:gd name="connsiteX18" fmla="*/ 707231 w 707231"/>
                        <a:gd name="connsiteY18" fmla="*/ 475774 h 106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7231" h="1067276">
                          <a:moveTo>
                            <a:pt x="600075" y="51436"/>
                          </a:moveTo>
                          <a:lnTo>
                            <a:pt x="600075" y="235744"/>
                          </a:lnTo>
                          <a:lnTo>
                            <a:pt x="690087" y="184309"/>
                          </a:lnTo>
                          <a:lnTo>
                            <a:pt x="690087" y="0"/>
                          </a:lnTo>
                          <a:lnTo>
                            <a:pt x="600075" y="51436"/>
                          </a:lnTo>
                          <a:lnTo>
                            <a:pt x="600075" y="51436"/>
                          </a:lnTo>
                          <a:close/>
                          <a:moveTo>
                            <a:pt x="0" y="1067276"/>
                          </a:moveTo>
                          <a:lnTo>
                            <a:pt x="0" y="1067276"/>
                          </a:lnTo>
                          <a:lnTo>
                            <a:pt x="0" y="882968"/>
                          </a:lnTo>
                          <a:cubicBezTo>
                            <a:pt x="90012" y="870110"/>
                            <a:pt x="184309" y="848678"/>
                            <a:pt x="265747" y="818674"/>
                          </a:cubicBezTo>
                          <a:lnTo>
                            <a:pt x="265747" y="818674"/>
                          </a:lnTo>
                          <a:lnTo>
                            <a:pt x="265747" y="1002982"/>
                          </a:lnTo>
                          <a:cubicBezTo>
                            <a:pt x="180022" y="1032987"/>
                            <a:pt x="90012" y="1054418"/>
                            <a:pt x="0" y="1067276"/>
                          </a:cubicBezTo>
                          <a:lnTo>
                            <a:pt x="0" y="1067276"/>
                          </a:lnTo>
                          <a:close/>
                          <a:moveTo>
                            <a:pt x="707231" y="475774"/>
                          </a:moveTo>
                          <a:lnTo>
                            <a:pt x="707231" y="660082"/>
                          </a:lnTo>
                          <a:cubicBezTo>
                            <a:pt x="685800" y="711518"/>
                            <a:pt x="647224" y="767239"/>
                            <a:pt x="595789" y="814388"/>
                          </a:cubicBezTo>
                          <a:lnTo>
                            <a:pt x="595789" y="630079"/>
                          </a:lnTo>
                          <a:cubicBezTo>
                            <a:pt x="647224" y="578644"/>
                            <a:pt x="685800" y="527209"/>
                            <a:pt x="707231" y="475774"/>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7" name="Freeform: Shape 126">
                      <a:extLst>
                        <a:ext uri="{FF2B5EF4-FFF2-40B4-BE49-F238E27FC236}">
                          <a16:creationId xmlns:a16="http://schemas.microsoft.com/office/drawing/2014/main" id="{DAC81361-D1CB-B15D-43E6-E3045C828AE7}"/>
                        </a:ext>
                      </a:extLst>
                    </p:cNvPr>
                    <p:cNvSpPr/>
                    <p:nvPr/>
                  </p:nvSpPr>
                  <p:spPr>
                    <a:xfrm>
                      <a:off x="12635865" y="11487149"/>
                      <a:ext cx="124300" cy="184308"/>
                    </a:xfrm>
                    <a:custGeom>
                      <a:avLst/>
                      <a:gdLst>
                        <a:gd name="connsiteX0" fmla="*/ 0 w 124300"/>
                        <a:gd name="connsiteY0" fmla="*/ 0 h 184308"/>
                        <a:gd name="connsiteX1" fmla="*/ 0 w 124300"/>
                        <a:gd name="connsiteY1" fmla="*/ 184308 h 184308"/>
                        <a:gd name="connsiteX2" fmla="*/ 124301 w 124300"/>
                        <a:gd name="connsiteY2" fmla="*/ 184308 h 184308"/>
                        <a:gd name="connsiteX3" fmla="*/ 124301 w 124300"/>
                        <a:gd name="connsiteY3" fmla="*/ 0 h 184308"/>
                      </a:gdLst>
                      <a:ahLst/>
                      <a:cxnLst>
                        <a:cxn ang="0">
                          <a:pos x="connsiteX0" y="connsiteY0"/>
                        </a:cxn>
                        <a:cxn ang="0">
                          <a:pos x="connsiteX1" y="connsiteY1"/>
                        </a:cxn>
                        <a:cxn ang="0">
                          <a:pos x="connsiteX2" y="connsiteY2"/>
                        </a:cxn>
                        <a:cxn ang="0">
                          <a:pos x="connsiteX3" y="connsiteY3"/>
                        </a:cxn>
                      </a:cxnLst>
                      <a:rect l="l" t="t" r="r" b="b"/>
                      <a:pathLst>
                        <a:path w="124300" h="184308">
                          <a:moveTo>
                            <a:pt x="0" y="0"/>
                          </a:moveTo>
                          <a:lnTo>
                            <a:pt x="0" y="184308"/>
                          </a:lnTo>
                          <a:lnTo>
                            <a:pt x="124301" y="184308"/>
                          </a:lnTo>
                          <a:lnTo>
                            <a:pt x="124301"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8" name="Freeform: Shape 127">
                      <a:extLst>
                        <a:ext uri="{FF2B5EF4-FFF2-40B4-BE49-F238E27FC236}">
                          <a16:creationId xmlns:a16="http://schemas.microsoft.com/office/drawing/2014/main" id="{4258A166-027C-FABC-765D-CAA6FBDD5ABE}"/>
                        </a:ext>
                      </a:extLst>
                    </p:cNvPr>
                    <p:cNvSpPr/>
                    <p:nvPr/>
                  </p:nvSpPr>
                  <p:spPr>
                    <a:xfrm>
                      <a:off x="14637543" y="11487149"/>
                      <a:ext cx="128587" cy="184308"/>
                    </a:xfrm>
                    <a:custGeom>
                      <a:avLst/>
                      <a:gdLst>
                        <a:gd name="connsiteX0" fmla="*/ 0 w 128587"/>
                        <a:gd name="connsiteY0" fmla="*/ 0 h 184308"/>
                        <a:gd name="connsiteX1" fmla="*/ 0 w 128587"/>
                        <a:gd name="connsiteY1" fmla="*/ 184308 h 184308"/>
                        <a:gd name="connsiteX2" fmla="*/ 128588 w 128587"/>
                        <a:gd name="connsiteY2" fmla="*/ 184308 h 184308"/>
                        <a:gd name="connsiteX3" fmla="*/ 124301 w 128587"/>
                        <a:gd name="connsiteY3" fmla="*/ 0 h 184308"/>
                      </a:gdLst>
                      <a:ahLst/>
                      <a:cxnLst>
                        <a:cxn ang="0">
                          <a:pos x="connsiteX0" y="connsiteY0"/>
                        </a:cxn>
                        <a:cxn ang="0">
                          <a:pos x="connsiteX1" y="connsiteY1"/>
                        </a:cxn>
                        <a:cxn ang="0">
                          <a:pos x="connsiteX2" y="connsiteY2"/>
                        </a:cxn>
                        <a:cxn ang="0">
                          <a:pos x="connsiteX3" y="connsiteY3"/>
                        </a:cxn>
                      </a:cxnLst>
                      <a:rect l="l" t="t" r="r" b="b"/>
                      <a:pathLst>
                        <a:path w="128587" h="184308">
                          <a:moveTo>
                            <a:pt x="0" y="0"/>
                          </a:moveTo>
                          <a:lnTo>
                            <a:pt x="0" y="184308"/>
                          </a:lnTo>
                          <a:lnTo>
                            <a:pt x="128588" y="184308"/>
                          </a:lnTo>
                          <a:lnTo>
                            <a:pt x="124301" y="0"/>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29" name="Freeform: Shape 128">
                      <a:extLst>
                        <a:ext uri="{FF2B5EF4-FFF2-40B4-BE49-F238E27FC236}">
                          <a16:creationId xmlns:a16="http://schemas.microsoft.com/office/drawing/2014/main" id="{23E39747-AA2A-D6A2-0BFF-28A3F9C732DF}"/>
                        </a:ext>
                      </a:extLst>
                    </p:cNvPr>
                    <p:cNvSpPr/>
                    <p:nvPr/>
                  </p:nvSpPr>
                  <p:spPr>
                    <a:xfrm>
                      <a:off x="13111638" y="11830049"/>
                      <a:ext cx="85725" cy="235743"/>
                    </a:xfrm>
                    <a:custGeom>
                      <a:avLst/>
                      <a:gdLst>
                        <a:gd name="connsiteX0" fmla="*/ 0 w 85725"/>
                        <a:gd name="connsiteY0" fmla="*/ 51436 h 235743"/>
                        <a:gd name="connsiteX1" fmla="*/ 0 w 85725"/>
                        <a:gd name="connsiteY1" fmla="*/ 235744 h 235743"/>
                        <a:gd name="connsiteX2" fmla="*/ 85725 w 85725"/>
                        <a:gd name="connsiteY2" fmla="*/ 184308 h 235743"/>
                        <a:gd name="connsiteX3" fmla="*/ 85725 w 85725"/>
                        <a:gd name="connsiteY3" fmla="*/ 0 h 235743"/>
                      </a:gdLst>
                      <a:ahLst/>
                      <a:cxnLst>
                        <a:cxn ang="0">
                          <a:pos x="connsiteX0" y="connsiteY0"/>
                        </a:cxn>
                        <a:cxn ang="0">
                          <a:pos x="connsiteX1" y="connsiteY1"/>
                        </a:cxn>
                        <a:cxn ang="0">
                          <a:pos x="connsiteX2" y="connsiteY2"/>
                        </a:cxn>
                        <a:cxn ang="0">
                          <a:pos x="connsiteX3" y="connsiteY3"/>
                        </a:cxn>
                      </a:cxnLst>
                      <a:rect l="l" t="t" r="r" b="b"/>
                      <a:pathLst>
                        <a:path w="85725" h="235743">
                          <a:moveTo>
                            <a:pt x="0" y="51436"/>
                          </a:moveTo>
                          <a:lnTo>
                            <a:pt x="0" y="235744"/>
                          </a:lnTo>
                          <a:lnTo>
                            <a:pt x="85725" y="184308"/>
                          </a:lnTo>
                          <a:lnTo>
                            <a:pt x="85725" y="0"/>
                          </a:ln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0" name="Freeform: Shape 129">
                      <a:extLst>
                        <a:ext uri="{FF2B5EF4-FFF2-40B4-BE49-F238E27FC236}">
                          <a16:creationId xmlns:a16="http://schemas.microsoft.com/office/drawing/2014/main" id="{4752F79F-7036-9AED-EDCA-F75769804247}"/>
                        </a:ext>
                      </a:extLst>
                    </p:cNvPr>
                    <p:cNvSpPr/>
                    <p:nvPr/>
                  </p:nvSpPr>
                  <p:spPr>
                    <a:xfrm>
                      <a:off x="14196059" y="11830049"/>
                      <a:ext cx="90011" cy="235743"/>
                    </a:xfrm>
                    <a:custGeom>
                      <a:avLst/>
                      <a:gdLst>
                        <a:gd name="connsiteX0" fmla="*/ 0 w 90011"/>
                        <a:gd name="connsiteY0" fmla="*/ 0 h 235743"/>
                        <a:gd name="connsiteX1" fmla="*/ 0 w 90011"/>
                        <a:gd name="connsiteY1" fmla="*/ 184308 h 235743"/>
                        <a:gd name="connsiteX2" fmla="*/ 90012 w 90011"/>
                        <a:gd name="connsiteY2" fmla="*/ 235744 h 235743"/>
                        <a:gd name="connsiteX3" fmla="*/ 90012 w 90011"/>
                        <a:gd name="connsiteY3" fmla="*/ 51436 h 235743"/>
                      </a:gdLst>
                      <a:ahLst/>
                      <a:cxnLst>
                        <a:cxn ang="0">
                          <a:pos x="connsiteX0" y="connsiteY0"/>
                        </a:cxn>
                        <a:cxn ang="0">
                          <a:pos x="connsiteX1" y="connsiteY1"/>
                        </a:cxn>
                        <a:cxn ang="0">
                          <a:pos x="connsiteX2" y="connsiteY2"/>
                        </a:cxn>
                        <a:cxn ang="0">
                          <a:pos x="connsiteX3" y="connsiteY3"/>
                        </a:cxn>
                      </a:cxnLst>
                      <a:rect l="l" t="t" r="r" b="b"/>
                      <a:pathLst>
                        <a:path w="90011" h="235743">
                          <a:moveTo>
                            <a:pt x="0" y="0"/>
                          </a:moveTo>
                          <a:lnTo>
                            <a:pt x="0" y="184308"/>
                          </a:lnTo>
                          <a:lnTo>
                            <a:pt x="90012" y="235744"/>
                          </a:lnTo>
                          <a:lnTo>
                            <a:pt x="90012" y="51436"/>
                          </a:ln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1" name="Freeform: Shape 130">
                      <a:extLst>
                        <a:ext uri="{FF2B5EF4-FFF2-40B4-BE49-F238E27FC236}">
                          <a16:creationId xmlns:a16="http://schemas.microsoft.com/office/drawing/2014/main" id="{90584BF2-1CD9-193E-5E20-07D3C9B8B411}"/>
                        </a:ext>
                      </a:extLst>
                    </p:cNvPr>
                    <p:cNvSpPr/>
                    <p:nvPr/>
                  </p:nvSpPr>
                  <p:spPr>
                    <a:xfrm>
                      <a:off x="14286071" y="11345703"/>
                      <a:ext cx="501491" cy="720090"/>
                    </a:xfrm>
                    <a:custGeom>
                      <a:avLst/>
                      <a:gdLst>
                        <a:gd name="connsiteX0" fmla="*/ 0 w 501491"/>
                        <a:gd name="connsiteY0" fmla="*/ 535782 h 720090"/>
                        <a:gd name="connsiteX1" fmla="*/ 330041 w 501491"/>
                        <a:gd name="connsiteY1" fmla="*/ 342901 h 720090"/>
                        <a:gd name="connsiteX2" fmla="*/ 330041 w 501491"/>
                        <a:gd name="connsiteY2" fmla="*/ 527209 h 720090"/>
                        <a:gd name="connsiteX3" fmla="*/ 0 w 501491"/>
                        <a:gd name="connsiteY3" fmla="*/ 720090 h 720090"/>
                        <a:gd name="connsiteX4" fmla="*/ 0 w 501491"/>
                        <a:gd name="connsiteY4" fmla="*/ 720090 h 720090"/>
                        <a:gd name="connsiteX5" fmla="*/ 0 w 501491"/>
                        <a:gd name="connsiteY5" fmla="*/ 535782 h 720090"/>
                        <a:gd name="connsiteX6" fmla="*/ 0 w 501491"/>
                        <a:gd name="connsiteY6" fmla="*/ 535782 h 720090"/>
                        <a:gd name="connsiteX7" fmla="*/ 501491 w 501491"/>
                        <a:gd name="connsiteY7" fmla="*/ 0 h 720090"/>
                        <a:gd name="connsiteX8" fmla="*/ 501491 w 501491"/>
                        <a:gd name="connsiteY8" fmla="*/ 184309 h 720090"/>
                        <a:gd name="connsiteX9" fmla="*/ 475773 w 501491"/>
                        <a:gd name="connsiteY9" fmla="*/ 321469 h 720090"/>
                        <a:gd name="connsiteX10" fmla="*/ 475773 w 501491"/>
                        <a:gd name="connsiteY10" fmla="*/ 137160 h 720090"/>
                        <a:gd name="connsiteX11" fmla="*/ 501491 w 501491"/>
                        <a:gd name="connsiteY11" fmla="*/ 0 h 72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91" h="720090">
                          <a:moveTo>
                            <a:pt x="0" y="535782"/>
                          </a:moveTo>
                          <a:cubicBezTo>
                            <a:pt x="120015" y="492919"/>
                            <a:pt x="235744" y="428626"/>
                            <a:pt x="330041" y="342901"/>
                          </a:cubicBezTo>
                          <a:lnTo>
                            <a:pt x="330041" y="527209"/>
                          </a:lnTo>
                          <a:cubicBezTo>
                            <a:pt x="240030" y="608647"/>
                            <a:pt x="115729" y="677228"/>
                            <a:pt x="0" y="720090"/>
                          </a:cubicBezTo>
                          <a:lnTo>
                            <a:pt x="0" y="720090"/>
                          </a:lnTo>
                          <a:lnTo>
                            <a:pt x="0" y="535782"/>
                          </a:lnTo>
                          <a:lnTo>
                            <a:pt x="0" y="535782"/>
                          </a:lnTo>
                          <a:close/>
                          <a:moveTo>
                            <a:pt x="501491" y="0"/>
                          </a:moveTo>
                          <a:lnTo>
                            <a:pt x="501491" y="184309"/>
                          </a:lnTo>
                          <a:cubicBezTo>
                            <a:pt x="501491" y="231458"/>
                            <a:pt x="492919" y="278606"/>
                            <a:pt x="475773" y="321469"/>
                          </a:cubicBezTo>
                          <a:lnTo>
                            <a:pt x="475773" y="137160"/>
                          </a:lnTo>
                          <a:cubicBezTo>
                            <a:pt x="497205" y="94297"/>
                            <a:pt x="501491" y="47149"/>
                            <a:pt x="501491" y="0"/>
                          </a:cubicBezTo>
                          <a:close/>
                        </a:path>
                      </a:pathLst>
                    </a:custGeom>
                    <a:solidFill>
                      <a:srgbClr val="DA8D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2" name="Freeform: Shape 131">
                      <a:extLst>
                        <a:ext uri="{FF2B5EF4-FFF2-40B4-BE49-F238E27FC236}">
                          <a16:creationId xmlns:a16="http://schemas.microsoft.com/office/drawing/2014/main" id="{CAFA7F10-DEF9-A822-31BC-313475A7B9E1}"/>
                        </a:ext>
                      </a:extLst>
                    </p:cNvPr>
                    <p:cNvSpPr/>
                    <p:nvPr/>
                  </p:nvSpPr>
                  <p:spPr>
                    <a:xfrm>
                      <a:off x="12609584" y="10712410"/>
                      <a:ext cx="2177977" cy="1270873"/>
                    </a:xfrm>
                    <a:custGeom>
                      <a:avLst/>
                      <a:gdLst>
                        <a:gd name="connsiteX0" fmla="*/ 502054 w 2177977"/>
                        <a:gd name="connsiteY0" fmla="*/ 976194 h 1270873"/>
                        <a:gd name="connsiteX1" fmla="*/ 1676487 w 2177977"/>
                        <a:gd name="connsiteY1" fmla="*/ 976194 h 1270873"/>
                        <a:gd name="connsiteX2" fmla="*/ 1680772 w 2177977"/>
                        <a:gd name="connsiteY2" fmla="*/ 294680 h 1270873"/>
                        <a:gd name="connsiteX3" fmla="*/ 506340 w 2177977"/>
                        <a:gd name="connsiteY3" fmla="*/ 294680 h 1270873"/>
                        <a:gd name="connsiteX4" fmla="*/ 502054 w 2177977"/>
                        <a:gd name="connsiteY4" fmla="*/ 976194 h 1270873"/>
                        <a:gd name="connsiteX5" fmla="*/ 502054 w 2177977"/>
                        <a:gd name="connsiteY5" fmla="*/ 976194 h 1270873"/>
                        <a:gd name="connsiteX6" fmla="*/ 26280 w 2177977"/>
                        <a:gd name="connsiteY6" fmla="*/ 500420 h 1270873"/>
                        <a:gd name="connsiteX7" fmla="*/ 150581 w 2177977"/>
                        <a:gd name="connsiteY7" fmla="*/ 500420 h 1270873"/>
                        <a:gd name="connsiteX8" fmla="*/ 262024 w 2177977"/>
                        <a:gd name="connsiteY8" fmla="*/ 346115 h 1270873"/>
                        <a:gd name="connsiteX9" fmla="*/ 172012 w 2177977"/>
                        <a:gd name="connsiteY9" fmla="*/ 294680 h 1270873"/>
                        <a:gd name="connsiteX10" fmla="*/ 317745 w 2177977"/>
                        <a:gd name="connsiteY10" fmla="*/ 187523 h 1270873"/>
                        <a:gd name="connsiteX11" fmla="*/ 502054 w 2177977"/>
                        <a:gd name="connsiteY11" fmla="*/ 101798 h 1270873"/>
                        <a:gd name="connsiteX12" fmla="*/ 592065 w 2177977"/>
                        <a:gd name="connsiteY12" fmla="*/ 153233 h 1270873"/>
                        <a:gd name="connsiteX13" fmla="*/ 857813 w 2177977"/>
                        <a:gd name="connsiteY13" fmla="*/ 88940 h 1270873"/>
                        <a:gd name="connsiteX14" fmla="*/ 857813 w 2177977"/>
                        <a:gd name="connsiteY14" fmla="*/ 16073 h 1270873"/>
                        <a:gd name="connsiteX15" fmla="*/ 1325014 w 2177977"/>
                        <a:gd name="connsiteY15" fmla="*/ 16073 h 1270873"/>
                        <a:gd name="connsiteX16" fmla="*/ 1325014 w 2177977"/>
                        <a:gd name="connsiteY16" fmla="*/ 88940 h 1270873"/>
                        <a:gd name="connsiteX17" fmla="*/ 1590762 w 2177977"/>
                        <a:gd name="connsiteY17" fmla="*/ 153233 h 1270873"/>
                        <a:gd name="connsiteX18" fmla="*/ 1680772 w 2177977"/>
                        <a:gd name="connsiteY18" fmla="*/ 101798 h 1270873"/>
                        <a:gd name="connsiteX19" fmla="*/ 1865081 w 2177977"/>
                        <a:gd name="connsiteY19" fmla="*/ 187523 h 1270873"/>
                        <a:gd name="connsiteX20" fmla="*/ 2010814 w 2177977"/>
                        <a:gd name="connsiteY20" fmla="*/ 294680 h 1270873"/>
                        <a:gd name="connsiteX21" fmla="*/ 1920803 w 2177977"/>
                        <a:gd name="connsiteY21" fmla="*/ 346115 h 1270873"/>
                        <a:gd name="connsiteX22" fmla="*/ 2027959 w 2177977"/>
                        <a:gd name="connsiteY22" fmla="*/ 500420 h 1270873"/>
                        <a:gd name="connsiteX23" fmla="*/ 2152260 w 2177977"/>
                        <a:gd name="connsiteY23" fmla="*/ 500420 h 1270873"/>
                        <a:gd name="connsiteX24" fmla="*/ 2152260 w 2177977"/>
                        <a:gd name="connsiteY24" fmla="*/ 770453 h 1270873"/>
                        <a:gd name="connsiteX25" fmla="*/ 2027959 w 2177977"/>
                        <a:gd name="connsiteY25" fmla="*/ 770453 h 1270873"/>
                        <a:gd name="connsiteX26" fmla="*/ 1916516 w 2177977"/>
                        <a:gd name="connsiteY26" fmla="*/ 924758 h 1270873"/>
                        <a:gd name="connsiteX27" fmla="*/ 2006528 w 2177977"/>
                        <a:gd name="connsiteY27" fmla="*/ 976194 h 1270873"/>
                        <a:gd name="connsiteX28" fmla="*/ 1856509 w 2177977"/>
                        <a:gd name="connsiteY28" fmla="*/ 1083350 h 1270873"/>
                        <a:gd name="connsiteX29" fmla="*/ 1672200 w 2177977"/>
                        <a:gd name="connsiteY29" fmla="*/ 1169075 h 1270873"/>
                        <a:gd name="connsiteX30" fmla="*/ 1582189 w 2177977"/>
                        <a:gd name="connsiteY30" fmla="*/ 1117640 h 1270873"/>
                        <a:gd name="connsiteX31" fmla="*/ 1316441 w 2177977"/>
                        <a:gd name="connsiteY31" fmla="*/ 1181933 h 1270873"/>
                        <a:gd name="connsiteX32" fmla="*/ 1316441 w 2177977"/>
                        <a:gd name="connsiteY32" fmla="*/ 1254800 h 1270873"/>
                        <a:gd name="connsiteX33" fmla="*/ 849240 w 2177977"/>
                        <a:gd name="connsiteY33" fmla="*/ 1254800 h 1270873"/>
                        <a:gd name="connsiteX34" fmla="*/ 849240 w 2177977"/>
                        <a:gd name="connsiteY34" fmla="*/ 1181933 h 1270873"/>
                        <a:gd name="connsiteX35" fmla="*/ 583493 w 2177977"/>
                        <a:gd name="connsiteY35" fmla="*/ 1117640 h 1270873"/>
                        <a:gd name="connsiteX36" fmla="*/ 493481 w 2177977"/>
                        <a:gd name="connsiteY36" fmla="*/ 1169075 h 1270873"/>
                        <a:gd name="connsiteX37" fmla="*/ 309172 w 2177977"/>
                        <a:gd name="connsiteY37" fmla="*/ 1083350 h 1270873"/>
                        <a:gd name="connsiteX38" fmla="*/ 163440 w 2177977"/>
                        <a:gd name="connsiteY38" fmla="*/ 976194 h 1270873"/>
                        <a:gd name="connsiteX39" fmla="*/ 253452 w 2177977"/>
                        <a:gd name="connsiteY39" fmla="*/ 924758 h 1270873"/>
                        <a:gd name="connsiteX40" fmla="*/ 146295 w 2177977"/>
                        <a:gd name="connsiteY40" fmla="*/ 770453 h 1270873"/>
                        <a:gd name="connsiteX41" fmla="*/ 21994 w 2177977"/>
                        <a:gd name="connsiteY41" fmla="*/ 770453 h 1270873"/>
                        <a:gd name="connsiteX42" fmla="*/ 26280 w 2177977"/>
                        <a:gd name="connsiteY42" fmla="*/ 500420 h 127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77977" h="1270873">
                          <a:moveTo>
                            <a:pt x="502054" y="976194"/>
                          </a:moveTo>
                          <a:cubicBezTo>
                            <a:pt x="823522" y="1164789"/>
                            <a:pt x="1350731" y="1164789"/>
                            <a:pt x="1676487" y="976194"/>
                          </a:cubicBezTo>
                          <a:cubicBezTo>
                            <a:pt x="2002241" y="787599"/>
                            <a:pt x="2002241" y="483274"/>
                            <a:pt x="1680772" y="294680"/>
                          </a:cubicBezTo>
                          <a:cubicBezTo>
                            <a:pt x="1359304" y="106084"/>
                            <a:pt x="832095" y="106084"/>
                            <a:pt x="506340" y="294680"/>
                          </a:cubicBezTo>
                          <a:cubicBezTo>
                            <a:pt x="180585" y="483274"/>
                            <a:pt x="176299" y="791884"/>
                            <a:pt x="502054" y="976194"/>
                          </a:cubicBezTo>
                          <a:lnTo>
                            <a:pt x="502054" y="976194"/>
                          </a:lnTo>
                          <a:close/>
                          <a:moveTo>
                            <a:pt x="26280" y="500420"/>
                          </a:moveTo>
                          <a:lnTo>
                            <a:pt x="150581" y="500420"/>
                          </a:lnTo>
                          <a:cubicBezTo>
                            <a:pt x="172012" y="448984"/>
                            <a:pt x="210589" y="393264"/>
                            <a:pt x="262024" y="346115"/>
                          </a:cubicBezTo>
                          <a:lnTo>
                            <a:pt x="172012" y="294680"/>
                          </a:lnTo>
                          <a:cubicBezTo>
                            <a:pt x="214875" y="256103"/>
                            <a:pt x="262024" y="221814"/>
                            <a:pt x="317745" y="187523"/>
                          </a:cubicBezTo>
                          <a:cubicBezTo>
                            <a:pt x="373466" y="153233"/>
                            <a:pt x="437760" y="127516"/>
                            <a:pt x="502054" y="101798"/>
                          </a:cubicBezTo>
                          <a:lnTo>
                            <a:pt x="592065" y="153233"/>
                          </a:lnTo>
                          <a:cubicBezTo>
                            <a:pt x="677790" y="123230"/>
                            <a:pt x="763515" y="101798"/>
                            <a:pt x="857813" y="88940"/>
                          </a:cubicBezTo>
                          <a:lnTo>
                            <a:pt x="857813" y="16073"/>
                          </a:lnTo>
                          <a:cubicBezTo>
                            <a:pt x="1012118" y="-5358"/>
                            <a:pt x="1170709" y="-5358"/>
                            <a:pt x="1325014" y="16073"/>
                          </a:cubicBezTo>
                          <a:lnTo>
                            <a:pt x="1325014" y="88940"/>
                          </a:lnTo>
                          <a:cubicBezTo>
                            <a:pt x="1419312" y="101798"/>
                            <a:pt x="1505037" y="123230"/>
                            <a:pt x="1590762" y="153233"/>
                          </a:cubicBezTo>
                          <a:lnTo>
                            <a:pt x="1680772" y="101798"/>
                          </a:lnTo>
                          <a:cubicBezTo>
                            <a:pt x="1745066" y="127516"/>
                            <a:pt x="1805074" y="153233"/>
                            <a:pt x="1865081" y="187523"/>
                          </a:cubicBezTo>
                          <a:cubicBezTo>
                            <a:pt x="1920803" y="221814"/>
                            <a:pt x="1972238" y="256103"/>
                            <a:pt x="2010814" y="294680"/>
                          </a:cubicBezTo>
                          <a:lnTo>
                            <a:pt x="1920803" y="346115"/>
                          </a:lnTo>
                          <a:cubicBezTo>
                            <a:pt x="1972238" y="393264"/>
                            <a:pt x="2006528" y="444698"/>
                            <a:pt x="2027959" y="500420"/>
                          </a:cubicBezTo>
                          <a:lnTo>
                            <a:pt x="2152260" y="500420"/>
                          </a:lnTo>
                          <a:cubicBezTo>
                            <a:pt x="2186550" y="590431"/>
                            <a:pt x="2186550" y="680442"/>
                            <a:pt x="2152260" y="770453"/>
                          </a:cubicBezTo>
                          <a:lnTo>
                            <a:pt x="2027959" y="770453"/>
                          </a:lnTo>
                          <a:cubicBezTo>
                            <a:pt x="2006528" y="821889"/>
                            <a:pt x="1967952" y="877609"/>
                            <a:pt x="1916516" y="924758"/>
                          </a:cubicBezTo>
                          <a:lnTo>
                            <a:pt x="2006528" y="976194"/>
                          </a:lnTo>
                          <a:cubicBezTo>
                            <a:pt x="1963665" y="1014770"/>
                            <a:pt x="1916516" y="1049059"/>
                            <a:pt x="1856509" y="1083350"/>
                          </a:cubicBezTo>
                          <a:cubicBezTo>
                            <a:pt x="1800788" y="1117640"/>
                            <a:pt x="1736494" y="1143357"/>
                            <a:pt x="1672200" y="1169075"/>
                          </a:cubicBezTo>
                          <a:lnTo>
                            <a:pt x="1582189" y="1117640"/>
                          </a:lnTo>
                          <a:cubicBezTo>
                            <a:pt x="1496464" y="1147644"/>
                            <a:pt x="1410739" y="1169075"/>
                            <a:pt x="1316441" y="1181933"/>
                          </a:cubicBezTo>
                          <a:lnTo>
                            <a:pt x="1316441" y="1254800"/>
                          </a:lnTo>
                          <a:cubicBezTo>
                            <a:pt x="1162137" y="1276231"/>
                            <a:pt x="1003545" y="1276231"/>
                            <a:pt x="849240" y="1254800"/>
                          </a:cubicBezTo>
                          <a:lnTo>
                            <a:pt x="849240" y="1181933"/>
                          </a:lnTo>
                          <a:cubicBezTo>
                            <a:pt x="759229" y="1169075"/>
                            <a:pt x="669218" y="1147644"/>
                            <a:pt x="583493" y="1117640"/>
                          </a:cubicBezTo>
                          <a:lnTo>
                            <a:pt x="493481" y="1169075"/>
                          </a:lnTo>
                          <a:cubicBezTo>
                            <a:pt x="429187" y="1143357"/>
                            <a:pt x="369180" y="1117640"/>
                            <a:pt x="309172" y="1083350"/>
                          </a:cubicBezTo>
                          <a:cubicBezTo>
                            <a:pt x="253452" y="1049059"/>
                            <a:pt x="202016" y="1014770"/>
                            <a:pt x="163440" y="976194"/>
                          </a:cubicBezTo>
                          <a:lnTo>
                            <a:pt x="253452" y="924758"/>
                          </a:lnTo>
                          <a:cubicBezTo>
                            <a:pt x="202016" y="877609"/>
                            <a:pt x="167727" y="826174"/>
                            <a:pt x="146295" y="770453"/>
                          </a:cubicBezTo>
                          <a:lnTo>
                            <a:pt x="21994" y="770453"/>
                          </a:lnTo>
                          <a:cubicBezTo>
                            <a:pt x="-8010" y="684728"/>
                            <a:pt x="-8010" y="590431"/>
                            <a:pt x="26280" y="500420"/>
                          </a:cubicBezTo>
                          <a:close/>
                        </a:path>
                      </a:pathLst>
                    </a:custGeom>
                    <a:solidFill>
                      <a:srgbClr val="F4B30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33" name="Freeform: Shape 132">
                      <a:extLst>
                        <a:ext uri="{FF2B5EF4-FFF2-40B4-BE49-F238E27FC236}">
                          <a16:creationId xmlns:a16="http://schemas.microsoft.com/office/drawing/2014/main" id="{4F30756E-B074-9A24-63B8-85AA7AC4A609}"/>
                        </a:ext>
                      </a:extLst>
                    </p:cNvPr>
                    <p:cNvSpPr/>
                    <p:nvPr/>
                  </p:nvSpPr>
                  <p:spPr>
                    <a:xfrm>
                      <a:off x="12610147" y="11354275"/>
                      <a:ext cx="1320165" cy="813316"/>
                    </a:xfrm>
                    <a:custGeom>
                      <a:avLst/>
                      <a:gdLst>
                        <a:gd name="connsiteX0" fmla="*/ 25718 w 1320165"/>
                        <a:gd name="connsiteY0" fmla="*/ 132874 h 813316"/>
                        <a:gd name="connsiteX1" fmla="*/ 25718 w 1320165"/>
                        <a:gd name="connsiteY1" fmla="*/ 317182 h 813316"/>
                        <a:gd name="connsiteX2" fmla="*/ 0 w 1320165"/>
                        <a:gd name="connsiteY2" fmla="*/ 184309 h 813316"/>
                        <a:gd name="connsiteX3" fmla="*/ 0 w 1320165"/>
                        <a:gd name="connsiteY3" fmla="*/ 0 h 813316"/>
                        <a:gd name="connsiteX4" fmla="*/ 25718 w 1320165"/>
                        <a:gd name="connsiteY4" fmla="*/ 132874 h 813316"/>
                        <a:gd name="connsiteX5" fmla="*/ 25718 w 1320165"/>
                        <a:gd name="connsiteY5" fmla="*/ 132874 h 813316"/>
                        <a:gd name="connsiteX6" fmla="*/ 1320165 w 1320165"/>
                        <a:gd name="connsiteY6" fmla="*/ 612935 h 813316"/>
                        <a:gd name="connsiteX7" fmla="*/ 1320165 w 1320165"/>
                        <a:gd name="connsiteY7" fmla="*/ 797243 h 813316"/>
                        <a:gd name="connsiteX8" fmla="*/ 852964 w 1320165"/>
                        <a:gd name="connsiteY8" fmla="*/ 797243 h 813316"/>
                        <a:gd name="connsiteX9" fmla="*/ 852964 w 1320165"/>
                        <a:gd name="connsiteY9" fmla="*/ 612935 h 813316"/>
                        <a:gd name="connsiteX10" fmla="*/ 1320165 w 1320165"/>
                        <a:gd name="connsiteY10" fmla="*/ 612935 h 813316"/>
                        <a:gd name="connsiteX11" fmla="*/ 1320165 w 1320165"/>
                        <a:gd name="connsiteY11" fmla="*/ 612935 h 813316"/>
                        <a:gd name="connsiteX12" fmla="*/ 171450 w 1320165"/>
                        <a:gd name="connsiteY12" fmla="*/ 522923 h 813316"/>
                        <a:gd name="connsiteX13" fmla="*/ 171450 w 1320165"/>
                        <a:gd name="connsiteY13" fmla="*/ 338614 h 813316"/>
                        <a:gd name="connsiteX14" fmla="*/ 501491 w 1320165"/>
                        <a:gd name="connsiteY14" fmla="*/ 531495 h 813316"/>
                        <a:gd name="connsiteX15" fmla="*/ 501491 w 1320165"/>
                        <a:gd name="connsiteY15" fmla="*/ 715804 h 813316"/>
                        <a:gd name="connsiteX16" fmla="*/ 171450 w 1320165"/>
                        <a:gd name="connsiteY16" fmla="*/ 522923 h 81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0165" h="813316">
                          <a:moveTo>
                            <a:pt x="25718" y="132874"/>
                          </a:moveTo>
                          <a:lnTo>
                            <a:pt x="25718" y="317182"/>
                          </a:lnTo>
                          <a:cubicBezTo>
                            <a:pt x="8572" y="274320"/>
                            <a:pt x="0" y="227171"/>
                            <a:pt x="0" y="184309"/>
                          </a:cubicBezTo>
                          <a:lnTo>
                            <a:pt x="0" y="0"/>
                          </a:lnTo>
                          <a:cubicBezTo>
                            <a:pt x="0" y="12859"/>
                            <a:pt x="17145" y="98584"/>
                            <a:pt x="25718" y="132874"/>
                          </a:cubicBezTo>
                          <a:lnTo>
                            <a:pt x="25718" y="132874"/>
                          </a:lnTo>
                          <a:close/>
                          <a:moveTo>
                            <a:pt x="1320165" y="612935"/>
                          </a:moveTo>
                          <a:lnTo>
                            <a:pt x="1320165" y="797243"/>
                          </a:lnTo>
                          <a:cubicBezTo>
                            <a:pt x="1165860" y="818674"/>
                            <a:pt x="1007269" y="818674"/>
                            <a:pt x="852964" y="797243"/>
                          </a:cubicBezTo>
                          <a:lnTo>
                            <a:pt x="852964" y="612935"/>
                          </a:lnTo>
                          <a:cubicBezTo>
                            <a:pt x="1002983" y="630079"/>
                            <a:pt x="1170146" y="630079"/>
                            <a:pt x="1320165" y="612935"/>
                          </a:cubicBezTo>
                          <a:lnTo>
                            <a:pt x="1320165" y="612935"/>
                          </a:lnTo>
                          <a:close/>
                          <a:moveTo>
                            <a:pt x="171450" y="522923"/>
                          </a:moveTo>
                          <a:lnTo>
                            <a:pt x="171450" y="338614"/>
                          </a:lnTo>
                          <a:cubicBezTo>
                            <a:pt x="265747" y="424339"/>
                            <a:pt x="385763" y="488632"/>
                            <a:pt x="501491" y="531495"/>
                          </a:cubicBezTo>
                          <a:lnTo>
                            <a:pt x="501491" y="715804"/>
                          </a:lnTo>
                          <a:cubicBezTo>
                            <a:pt x="381477" y="668655"/>
                            <a:pt x="265747" y="608648"/>
                            <a:pt x="171450" y="522923"/>
                          </a:cubicBezTo>
                          <a:close/>
                        </a:path>
                      </a:pathLst>
                    </a:custGeom>
                    <a:solidFill>
                      <a:srgbClr val="F8C527"/>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111" name="Graphic 4">
                  <a:extLst>
                    <a:ext uri="{FF2B5EF4-FFF2-40B4-BE49-F238E27FC236}">
                      <a16:creationId xmlns:a16="http://schemas.microsoft.com/office/drawing/2014/main" id="{96E8820E-47EC-E43D-F826-3F49FF52967E}"/>
                    </a:ext>
                  </a:extLst>
                </p:cNvPr>
                <p:cNvGrpSpPr/>
                <p:nvPr/>
              </p:nvGrpSpPr>
              <p:grpSpPr>
                <a:xfrm>
                  <a:off x="13137356" y="10179843"/>
                  <a:ext cx="1393031" cy="1157287"/>
                  <a:chOff x="13137356" y="10179843"/>
                  <a:chExt cx="1393031" cy="1157287"/>
                </a:xfrm>
                <a:solidFill>
                  <a:srgbClr val="000000"/>
                </a:solidFill>
              </p:grpSpPr>
              <p:grpSp>
                <p:nvGrpSpPr>
                  <p:cNvPr id="112" name="Graphic 4">
                    <a:extLst>
                      <a:ext uri="{FF2B5EF4-FFF2-40B4-BE49-F238E27FC236}">
                        <a16:creationId xmlns:a16="http://schemas.microsoft.com/office/drawing/2014/main" id="{1E50A921-79E2-530F-E774-6E0F1145C14F}"/>
                      </a:ext>
                    </a:extLst>
                  </p:cNvPr>
                  <p:cNvGrpSpPr/>
                  <p:nvPr/>
                </p:nvGrpSpPr>
                <p:grpSpPr>
                  <a:xfrm>
                    <a:off x="13137356" y="10179843"/>
                    <a:ext cx="1393031" cy="818726"/>
                    <a:chOff x="13137356" y="10179843"/>
                    <a:chExt cx="1393031" cy="818726"/>
                  </a:xfrm>
                  <a:solidFill>
                    <a:srgbClr val="000000"/>
                  </a:solidFill>
                </p:grpSpPr>
                <p:sp>
                  <p:nvSpPr>
                    <p:cNvPr id="114" name="Freeform: Shape 113">
                      <a:extLst>
                        <a:ext uri="{FF2B5EF4-FFF2-40B4-BE49-F238E27FC236}">
                          <a16:creationId xmlns:a16="http://schemas.microsoft.com/office/drawing/2014/main" id="{02B52DFD-0B1A-6E50-AABE-976A9A3A8624}"/>
                        </a:ext>
                      </a:extLst>
                    </p:cNvPr>
                    <p:cNvSpPr/>
                    <p:nvPr/>
                  </p:nvSpPr>
                  <p:spPr>
                    <a:xfrm>
                      <a:off x="13137356" y="10487114"/>
                      <a:ext cx="583478" cy="314364"/>
                    </a:xfrm>
                    <a:custGeom>
                      <a:avLst/>
                      <a:gdLst>
                        <a:gd name="connsiteX0" fmla="*/ 531495 w 583478"/>
                        <a:gd name="connsiteY0" fmla="*/ 198507 h 314364"/>
                        <a:gd name="connsiteX1" fmla="*/ 535781 w 583478"/>
                        <a:gd name="connsiteY1" fmla="*/ 39915 h 314364"/>
                        <a:gd name="connsiteX2" fmla="*/ 342900 w 583478"/>
                        <a:gd name="connsiteY2" fmla="*/ 1339 h 314364"/>
                        <a:gd name="connsiteX3" fmla="*/ 0 w 583478"/>
                        <a:gd name="connsiteY3" fmla="*/ 82778 h 314364"/>
                        <a:gd name="connsiteX4" fmla="*/ 81438 w 583478"/>
                        <a:gd name="connsiteY4" fmla="*/ 147072 h 314364"/>
                        <a:gd name="connsiteX5" fmla="*/ 441484 w 583478"/>
                        <a:gd name="connsiteY5" fmla="*/ 314235 h 314364"/>
                        <a:gd name="connsiteX6" fmla="*/ 531495 w 583478"/>
                        <a:gd name="connsiteY6" fmla="*/ 198507 h 31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478" h="314364">
                          <a:moveTo>
                            <a:pt x="531495" y="198507"/>
                          </a:moveTo>
                          <a:cubicBezTo>
                            <a:pt x="604362" y="164216"/>
                            <a:pt x="595789" y="69919"/>
                            <a:pt x="535781" y="39915"/>
                          </a:cubicBezTo>
                          <a:cubicBezTo>
                            <a:pt x="458629" y="1339"/>
                            <a:pt x="398621" y="-2947"/>
                            <a:pt x="342900" y="1339"/>
                          </a:cubicBezTo>
                          <a:cubicBezTo>
                            <a:pt x="210026" y="14198"/>
                            <a:pt x="120015" y="87064"/>
                            <a:pt x="0" y="82778"/>
                          </a:cubicBezTo>
                          <a:lnTo>
                            <a:pt x="81438" y="147072"/>
                          </a:lnTo>
                          <a:cubicBezTo>
                            <a:pt x="154305" y="215651"/>
                            <a:pt x="317182" y="318522"/>
                            <a:pt x="441484" y="314235"/>
                          </a:cubicBezTo>
                          <a:cubicBezTo>
                            <a:pt x="514350" y="309949"/>
                            <a:pt x="617220" y="267086"/>
                            <a:pt x="531495" y="198507"/>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5" name="Freeform: Shape 114">
                      <a:extLst>
                        <a:ext uri="{FF2B5EF4-FFF2-40B4-BE49-F238E27FC236}">
                          <a16:creationId xmlns:a16="http://schemas.microsoft.com/office/drawing/2014/main" id="{8F3D3325-5CA7-6D53-E15A-79856FF31293}"/>
                        </a:ext>
                      </a:extLst>
                    </p:cNvPr>
                    <p:cNvSpPr/>
                    <p:nvPr/>
                  </p:nvSpPr>
                  <p:spPr>
                    <a:xfrm>
                      <a:off x="13840243" y="10298549"/>
                      <a:ext cx="535838" cy="297060"/>
                    </a:xfrm>
                    <a:custGeom>
                      <a:avLst/>
                      <a:gdLst>
                        <a:gd name="connsiteX0" fmla="*/ 51493 w 535838"/>
                        <a:gd name="connsiteY0" fmla="*/ 189904 h 297060"/>
                        <a:gd name="connsiteX1" fmla="*/ 38634 w 535838"/>
                        <a:gd name="connsiteY1" fmla="*/ 44172 h 297060"/>
                        <a:gd name="connsiteX2" fmla="*/ 214370 w 535838"/>
                        <a:gd name="connsiteY2" fmla="*/ 1309 h 297060"/>
                        <a:gd name="connsiteX3" fmla="*/ 535838 w 535838"/>
                        <a:gd name="connsiteY3" fmla="*/ 57031 h 297060"/>
                        <a:gd name="connsiteX4" fmla="*/ 462972 w 535838"/>
                        <a:gd name="connsiteY4" fmla="*/ 121324 h 297060"/>
                        <a:gd name="connsiteX5" fmla="*/ 137218 w 535838"/>
                        <a:gd name="connsiteY5" fmla="*/ 297060 h 297060"/>
                        <a:gd name="connsiteX6" fmla="*/ 51493 w 535838"/>
                        <a:gd name="connsiteY6" fmla="*/ 189904 h 29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838" h="297060">
                          <a:moveTo>
                            <a:pt x="51493" y="189904"/>
                          </a:moveTo>
                          <a:cubicBezTo>
                            <a:pt x="-17088" y="159900"/>
                            <a:pt x="-12801" y="74175"/>
                            <a:pt x="38634" y="44172"/>
                          </a:cubicBezTo>
                          <a:cubicBezTo>
                            <a:pt x="107213" y="1309"/>
                            <a:pt x="162935" y="-2977"/>
                            <a:pt x="214370" y="1309"/>
                          </a:cubicBezTo>
                          <a:cubicBezTo>
                            <a:pt x="338671" y="5595"/>
                            <a:pt x="424396" y="69889"/>
                            <a:pt x="535838" y="57031"/>
                          </a:cubicBezTo>
                          <a:lnTo>
                            <a:pt x="462972" y="121324"/>
                          </a:lnTo>
                          <a:cubicBezTo>
                            <a:pt x="398679" y="189904"/>
                            <a:pt x="252946" y="292774"/>
                            <a:pt x="137218" y="297060"/>
                          </a:cubicBezTo>
                          <a:cubicBezTo>
                            <a:pt x="72924" y="292774"/>
                            <a:pt x="-25660" y="258484"/>
                            <a:pt x="51493" y="189904"/>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6" name="Freeform: Shape 115">
                      <a:extLst>
                        <a:ext uri="{FF2B5EF4-FFF2-40B4-BE49-F238E27FC236}">
                          <a16:creationId xmlns:a16="http://schemas.microsoft.com/office/drawing/2014/main" id="{E9CB97E6-8EEB-5EE5-7F0E-9D67DC87B453}"/>
                        </a:ext>
                      </a:extLst>
                    </p:cNvPr>
                    <p:cNvSpPr/>
                    <p:nvPr/>
                  </p:nvSpPr>
                  <p:spPr>
                    <a:xfrm>
                      <a:off x="13321665" y="10179843"/>
                      <a:ext cx="421438" cy="236395"/>
                    </a:xfrm>
                    <a:custGeom>
                      <a:avLst/>
                      <a:gdLst>
                        <a:gd name="connsiteX0" fmla="*/ 0 w 421438"/>
                        <a:gd name="connsiteY0" fmla="*/ 0 h 236395"/>
                        <a:gd name="connsiteX1" fmla="*/ 368617 w 421438"/>
                        <a:gd name="connsiteY1" fmla="*/ 235744 h 236395"/>
                        <a:gd name="connsiteX2" fmla="*/ 394335 w 421438"/>
                        <a:gd name="connsiteY2" fmla="*/ 192881 h 236395"/>
                        <a:gd name="connsiteX3" fmla="*/ 347186 w 421438"/>
                        <a:gd name="connsiteY3" fmla="*/ 77153 h 236395"/>
                        <a:gd name="connsiteX4" fmla="*/ 0 w 421438"/>
                        <a:gd name="connsiteY4" fmla="*/ 0 h 236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438" h="236395">
                          <a:moveTo>
                            <a:pt x="0" y="0"/>
                          </a:moveTo>
                          <a:cubicBezTo>
                            <a:pt x="231457" y="38576"/>
                            <a:pt x="278606" y="205740"/>
                            <a:pt x="368617" y="235744"/>
                          </a:cubicBezTo>
                          <a:cubicBezTo>
                            <a:pt x="385763" y="240030"/>
                            <a:pt x="411480" y="222885"/>
                            <a:pt x="394335" y="192881"/>
                          </a:cubicBezTo>
                          <a:cubicBezTo>
                            <a:pt x="467201" y="171450"/>
                            <a:pt x="372904" y="94297"/>
                            <a:pt x="347186" y="77153"/>
                          </a:cubicBezTo>
                          <a:cubicBezTo>
                            <a:pt x="240030" y="21431"/>
                            <a:pt x="107156" y="4287"/>
                            <a:pt x="0" y="0"/>
                          </a:cubicBezTo>
                          <a:close/>
                        </a:path>
                      </a:pathLst>
                    </a:custGeom>
                    <a:solidFill>
                      <a:srgbClr val="4BA72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17" name="Freeform: Shape 116">
                      <a:extLst>
                        <a:ext uri="{FF2B5EF4-FFF2-40B4-BE49-F238E27FC236}">
                          <a16:creationId xmlns:a16="http://schemas.microsoft.com/office/drawing/2014/main" id="{BEE01604-1A10-4D7B-9577-701D22439159}"/>
                        </a:ext>
                      </a:extLst>
                    </p:cNvPr>
                    <p:cNvSpPr/>
                    <p:nvPr/>
                  </p:nvSpPr>
                  <p:spPr>
                    <a:xfrm>
                      <a:off x="13861976" y="10644328"/>
                      <a:ext cx="668410" cy="354241"/>
                    </a:xfrm>
                    <a:custGeom>
                      <a:avLst/>
                      <a:gdLst>
                        <a:gd name="connsiteX0" fmla="*/ 46905 w 668410"/>
                        <a:gd name="connsiteY0" fmla="*/ 204170 h 354241"/>
                        <a:gd name="connsiteX1" fmla="*/ 68336 w 668410"/>
                        <a:gd name="connsiteY1" fmla="*/ 24147 h 354241"/>
                        <a:gd name="connsiteX2" fmla="*/ 291221 w 668410"/>
                        <a:gd name="connsiteY2" fmla="*/ 11289 h 354241"/>
                        <a:gd name="connsiteX3" fmla="*/ 668411 w 668410"/>
                        <a:gd name="connsiteY3" fmla="*/ 157021 h 354241"/>
                        <a:gd name="connsiteX4" fmla="*/ 565541 w 668410"/>
                        <a:gd name="connsiteY4" fmla="*/ 217028 h 354241"/>
                        <a:gd name="connsiteX5" fmla="*/ 128343 w 668410"/>
                        <a:gd name="connsiteY5" fmla="*/ 349902 h 354241"/>
                        <a:gd name="connsiteX6" fmla="*/ 46905 w 668410"/>
                        <a:gd name="connsiteY6" fmla="*/ 204170 h 35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410" h="354241">
                          <a:moveTo>
                            <a:pt x="46905" y="204170"/>
                          </a:moveTo>
                          <a:cubicBezTo>
                            <a:pt x="-30248" y="152734"/>
                            <a:pt x="-4530" y="49865"/>
                            <a:pt x="68336" y="24147"/>
                          </a:cubicBezTo>
                          <a:cubicBezTo>
                            <a:pt x="162633" y="-10143"/>
                            <a:pt x="231214" y="-1570"/>
                            <a:pt x="291221" y="11289"/>
                          </a:cubicBezTo>
                          <a:cubicBezTo>
                            <a:pt x="436954" y="45578"/>
                            <a:pt x="531251" y="144162"/>
                            <a:pt x="668411" y="157021"/>
                          </a:cubicBezTo>
                          <a:lnTo>
                            <a:pt x="565541" y="217028"/>
                          </a:lnTo>
                          <a:cubicBezTo>
                            <a:pt x="471243" y="281322"/>
                            <a:pt x="269790" y="375620"/>
                            <a:pt x="128343" y="349902"/>
                          </a:cubicBezTo>
                          <a:cubicBezTo>
                            <a:pt x="46905" y="332757"/>
                            <a:pt x="-60252" y="268464"/>
                            <a:pt x="46905" y="204170"/>
                          </a:cubicBezTo>
                          <a:close/>
                        </a:path>
                      </a:pathLst>
                    </a:custGeom>
                    <a:solidFill>
                      <a:srgbClr val="4DB222"/>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113" name="Freeform: Shape 112">
                    <a:extLst>
                      <a:ext uri="{FF2B5EF4-FFF2-40B4-BE49-F238E27FC236}">
                        <a16:creationId xmlns:a16="http://schemas.microsoft.com/office/drawing/2014/main" id="{C394A7CB-FBA0-2050-0C4A-6A9DB67C9DA4}"/>
                      </a:ext>
                    </a:extLst>
                  </p:cNvPr>
                  <p:cNvSpPr/>
                  <p:nvPr/>
                </p:nvSpPr>
                <p:spPr>
                  <a:xfrm>
                    <a:off x="13154500" y="10325575"/>
                    <a:ext cx="1375886" cy="1011555"/>
                  </a:xfrm>
                  <a:custGeom>
                    <a:avLst/>
                    <a:gdLst>
                      <a:gd name="connsiteX0" fmla="*/ 514350 w 1375886"/>
                      <a:gd name="connsiteY0" fmla="*/ 360045 h 1011555"/>
                      <a:gd name="connsiteX1" fmla="*/ 514350 w 1375886"/>
                      <a:gd name="connsiteY1" fmla="*/ 360045 h 1011555"/>
                      <a:gd name="connsiteX2" fmla="*/ 608648 w 1375886"/>
                      <a:gd name="connsiteY2" fmla="*/ 535781 h 1011555"/>
                      <a:gd name="connsiteX3" fmla="*/ 578644 w 1375886"/>
                      <a:gd name="connsiteY3" fmla="*/ 998696 h 1011555"/>
                      <a:gd name="connsiteX4" fmla="*/ 621506 w 1375886"/>
                      <a:gd name="connsiteY4" fmla="*/ 998696 h 1011555"/>
                      <a:gd name="connsiteX5" fmla="*/ 617220 w 1375886"/>
                      <a:gd name="connsiteY5" fmla="*/ 711518 h 1011555"/>
                      <a:gd name="connsiteX6" fmla="*/ 621506 w 1375886"/>
                      <a:gd name="connsiteY6" fmla="*/ 694373 h 1011555"/>
                      <a:gd name="connsiteX7" fmla="*/ 750094 w 1375886"/>
                      <a:gd name="connsiteY7" fmla="*/ 522923 h 1011555"/>
                      <a:gd name="connsiteX8" fmla="*/ 750094 w 1375886"/>
                      <a:gd name="connsiteY8" fmla="*/ 522923 h 1011555"/>
                      <a:gd name="connsiteX9" fmla="*/ 767239 w 1375886"/>
                      <a:gd name="connsiteY9" fmla="*/ 514350 h 1011555"/>
                      <a:gd name="connsiteX10" fmla="*/ 960120 w 1375886"/>
                      <a:gd name="connsiteY10" fmla="*/ 642938 h 1011555"/>
                      <a:gd name="connsiteX11" fmla="*/ 784384 w 1375886"/>
                      <a:gd name="connsiteY11" fmla="*/ 510064 h 1011555"/>
                      <a:gd name="connsiteX12" fmla="*/ 792956 w 1375886"/>
                      <a:gd name="connsiteY12" fmla="*/ 510064 h 1011555"/>
                      <a:gd name="connsiteX13" fmla="*/ 792956 w 1375886"/>
                      <a:gd name="connsiteY13" fmla="*/ 510064 h 1011555"/>
                      <a:gd name="connsiteX14" fmla="*/ 827246 w 1375886"/>
                      <a:gd name="connsiteY14" fmla="*/ 501492 h 1011555"/>
                      <a:gd name="connsiteX15" fmla="*/ 1110139 w 1375886"/>
                      <a:gd name="connsiteY15" fmla="*/ 600075 h 1011555"/>
                      <a:gd name="connsiteX16" fmla="*/ 848678 w 1375886"/>
                      <a:gd name="connsiteY16" fmla="*/ 497205 h 1011555"/>
                      <a:gd name="connsiteX17" fmla="*/ 981552 w 1375886"/>
                      <a:gd name="connsiteY17" fmla="*/ 501492 h 1011555"/>
                      <a:gd name="connsiteX18" fmla="*/ 1144429 w 1375886"/>
                      <a:gd name="connsiteY18" fmla="*/ 570071 h 1011555"/>
                      <a:gd name="connsiteX19" fmla="*/ 1007269 w 1375886"/>
                      <a:gd name="connsiteY19" fmla="*/ 505778 h 1011555"/>
                      <a:gd name="connsiteX20" fmla="*/ 1375887 w 1375886"/>
                      <a:gd name="connsiteY20" fmla="*/ 480061 h 1011555"/>
                      <a:gd name="connsiteX21" fmla="*/ 1135856 w 1375886"/>
                      <a:gd name="connsiteY21" fmla="*/ 497205 h 1011555"/>
                      <a:gd name="connsiteX22" fmla="*/ 1238727 w 1375886"/>
                      <a:gd name="connsiteY22" fmla="*/ 454343 h 1011555"/>
                      <a:gd name="connsiteX23" fmla="*/ 1118712 w 1375886"/>
                      <a:gd name="connsiteY23" fmla="*/ 497205 h 1011555"/>
                      <a:gd name="connsiteX24" fmla="*/ 981552 w 1375886"/>
                      <a:gd name="connsiteY24" fmla="*/ 484346 h 1011555"/>
                      <a:gd name="connsiteX25" fmla="*/ 1178719 w 1375886"/>
                      <a:gd name="connsiteY25" fmla="*/ 415767 h 1011555"/>
                      <a:gd name="connsiteX26" fmla="*/ 964406 w 1375886"/>
                      <a:gd name="connsiteY26" fmla="*/ 484346 h 1011555"/>
                      <a:gd name="connsiteX27" fmla="*/ 857250 w 1375886"/>
                      <a:gd name="connsiteY27" fmla="*/ 484346 h 1011555"/>
                      <a:gd name="connsiteX28" fmla="*/ 1024414 w 1375886"/>
                      <a:gd name="connsiteY28" fmla="*/ 368618 h 1011555"/>
                      <a:gd name="connsiteX29" fmla="*/ 840105 w 1375886"/>
                      <a:gd name="connsiteY29" fmla="*/ 488633 h 1011555"/>
                      <a:gd name="connsiteX30" fmla="*/ 784384 w 1375886"/>
                      <a:gd name="connsiteY30" fmla="*/ 505778 h 1011555"/>
                      <a:gd name="connsiteX31" fmla="*/ 625793 w 1375886"/>
                      <a:gd name="connsiteY31" fmla="*/ 638652 h 1011555"/>
                      <a:gd name="connsiteX32" fmla="*/ 647224 w 1375886"/>
                      <a:gd name="connsiteY32" fmla="*/ 428625 h 1011555"/>
                      <a:gd name="connsiteX33" fmla="*/ 655796 w 1375886"/>
                      <a:gd name="connsiteY33" fmla="*/ 342900 h 1011555"/>
                      <a:gd name="connsiteX34" fmla="*/ 655796 w 1375886"/>
                      <a:gd name="connsiteY34" fmla="*/ 334328 h 1011555"/>
                      <a:gd name="connsiteX35" fmla="*/ 737236 w 1375886"/>
                      <a:gd name="connsiteY35" fmla="*/ 167164 h 1011555"/>
                      <a:gd name="connsiteX36" fmla="*/ 737236 w 1375886"/>
                      <a:gd name="connsiteY36" fmla="*/ 167164 h 1011555"/>
                      <a:gd name="connsiteX37" fmla="*/ 750094 w 1375886"/>
                      <a:gd name="connsiteY37" fmla="*/ 158592 h 1011555"/>
                      <a:gd name="connsiteX38" fmla="*/ 925830 w 1375886"/>
                      <a:gd name="connsiteY38" fmla="*/ 231458 h 1011555"/>
                      <a:gd name="connsiteX39" fmla="*/ 762953 w 1375886"/>
                      <a:gd name="connsiteY39" fmla="*/ 154305 h 1011555"/>
                      <a:gd name="connsiteX40" fmla="*/ 762953 w 1375886"/>
                      <a:gd name="connsiteY40" fmla="*/ 154305 h 1011555"/>
                      <a:gd name="connsiteX41" fmla="*/ 767239 w 1375886"/>
                      <a:gd name="connsiteY41" fmla="*/ 150019 h 1011555"/>
                      <a:gd name="connsiteX42" fmla="*/ 767239 w 1375886"/>
                      <a:gd name="connsiteY42" fmla="*/ 150019 h 1011555"/>
                      <a:gd name="connsiteX43" fmla="*/ 792956 w 1375886"/>
                      <a:gd name="connsiteY43" fmla="*/ 137161 h 1011555"/>
                      <a:gd name="connsiteX44" fmla="*/ 1032987 w 1375886"/>
                      <a:gd name="connsiteY44" fmla="*/ 171450 h 1011555"/>
                      <a:gd name="connsiteX45" fmla="*/ 810102 w 1375886"/>
                      <a:gd name="connsiteY45" fmla="*/ 132874 h 1011555"/>
                      <a:gd name="connsiteX46" fmla="*/ 917258 w 1375886"/>
                      <a:gd name="connsiteY46" fmla="*/ 115729 h 1011555"/>
                      <a:gd name="connsiteX47" fmla="*/ 1058704 w 1375886"/>
                      <a:gd name="connsiteY47" fmla="*/ 141446 h 1011555"/>
                      <a:gd name="connsiteX48" fmla="*/ 938689 w 1375886"/>
                      <a:gd name="connsiteY48" fmla="*/ 111443 h 1011555"/>
                      <a:gd name="connsiteX49" fmla="*/ 1225868 w 1375886"/>
                      <a:gd name="connsiteY49" fmla="*/ 30004 h 1011555"/>
                      <a:gd name="connsiteX50" fmla="*/ 1037273 w 1375886"/>
                      <a:gd name="connsiteY50" fmla="*/ 85725 h 1011555"/>
                      <a:gd name="connsiteX51" fmla="*/ 1114425 w 1375886"/>
                      <a:gd name="connsiteY51" fmla="*/ 34290 h 1011555"/>
                      <a:gd name="connsiteX52" fmla="*/ 1024414 w 1375886"/>
                      <a:gd name="connsiteY52" fmla="*/ 85725 h 1011555"/>
                      <a:gd name="connsiteX53" fmla="*/ 912971 w 1375886"/>
                      <a:gd name="connsiteY53" fmla="*/ 98584 h 1011555"/>
                      <a:gd name="connsiteX54" fmla="*/ 1058704 w 1375886"/>
                      <a:gd name="connsiteY54" fmla="*/ 12859 h 1011555"/>
                      <a:gd name="connsiteX55" fmla="*/ 900113 w 1375886"/>
                      <a:gd name="connsiteY55" fmla="*/ 102870 h 1011555"/>
                      <a:gd name="connsiteX56" fmla="*/ 814388 w 1375886"/>
                      <a:gd name="connsiteY56" fmla="*/ 120015 h 1011555"/>
                      <a:gd name="connsiteX57" fmla="*/ 930117 w 1375886"/>
                      <a:gd name="connsiteY57" fmla="*/ 0 h 1011555"/>
                      <a:gd name="connsiteX58" fmla="*/ 801529 w 1375886"/>
                      <a:gd name="connsiteY58" fmla="*/ 124302 h 1011555"/>
                      <a:gd name="connsiteX59" fmla="*/ 762953 w 1375886"/>
                      <a:gd name="connsiteY59" fmla="*/ 145733 h 1011555"/>
                      <a:gd name="connsiteX60" fmla="*/ 660083 w 1375886"/>
                      <a:gd name="connsiteY60" fmla="*/ 252889 h 1011555"/>
                      <a:gd name="connsiteX61" fmla="*/ 548640 w 1375886"/>
                      <a:gd name="connsiteY61" fmla="*/ 30004 h 1011555"/>
                      <a:gd name="connsiteX62" fmla="*/ 638652 w 1375886"/>
                      <a:gd name="connsiteY62" fmla="*/ 424339 h 1011555"/>
                      <a:gd name="connsiteX63" fmla="*/ 630079 w 1375886"/>
                      <a:gd name="connsiteY63" fmla="*/ 484346 h 1011555"/>
                      <a:gd name="connsiteX64" fmla="*/ 501492 w 1375886"/>
                      <a:gd name="connsiteY64" fmla="*/ 342900 h 1011555"/>
                      <a:gd name="connsiteX65" fmla="*/ 458629 w 1375886"/>
                      <a:gd name="connsiteY65" fmla="*/ 321469 h 1011555"/>
                      <a:gd name="connsiteX66" fmla="*/ 312896 w 1375886"/>
                      <a:gd name="connsiteY66" fmla="*/ 197168 h 1011555"/>
                      <a:gd name="connsiteX67" fmla="*/ 441484 w 1375886"/>
                      <a:gd name="connsiteY67" fmla="*/ 317183 h 1011555"/>
                      <a:gd name="connsiteX68" fmla="*/ 351473 w 1375886"/>
                      <a:gd name="connsiteY68" fmla="*/ 304324 h 1011555"/>
                      <a:gd name="connsiteX69" fmla="*/ 175737 w 1375886"/>
                      <a:gd name="connsiteY69" fmla="*/ 218599 h 1011555"/>
                      <a:gd name="connsiteX70" fmla="*/ 338614 w 1375886"/>
                      <a:gd name="connsiteY70" fmla="*/ 304324 h 1011555"/>
                      <a:gd name="connsiteX71" fmla="*/ 218599 w 1375886"/>
                      <a:gd name="connsiteY71" fmla="*/ 300038 h 1011555"/>
                      <a:gd name="connsiteX72" fmla="*/ 120015 w 1375886"/>
                      <a:gd name="connsiteY72" fmla="*/ 248603 h 1011555"/>
                      <a:gd name="connsiteX73" fmla="*/ 205740 w 1375886"/>
                      <a:gd name="connsiteY73" fmla="*/ 300038 h 1011555"/>
                      <a:gd name="connsiteX74" fmla="*/ 0 w 1375886"/>
                      <a:gd name="connsiteY74" fmla="*/ 252889 h 1011555"/>
                      <a:gd name="connsiteX75" fmla="*/ 312896 w 1375886"/>
                      <a:gd name="connsiteY75" fmla="*/ 321469 h 1011555"/>
                      <a:gd name="connsiteX76" fmla="*/ 184309 w 1375886"/>
                      <a:gd name="connsiteY76" fmla="*/ 360045 h 1011555"/>
                      <a:gd name="connsiteX77" fmla="*/ 334328 w 1375886"/>
                      <a:gd name="connsiteY77" fmla="*/ 321469 h 1011555"/>
                      <a:gd name="connsiteX78" fmla="*/ 450056 w 1375886"/>
                      <a:gd name="connsiteY78" fmla="*/ 334328 h 1011555"/>
                      <a:gd name="connsiteX79" fmla="*/ 210027 w 1375886"/>
                      <a:gd name="connsiteY79" fmla="*/ 390049 h 1011555"/>
                      <a:gd name="connsiteX80" fmla="*/ 462915 w 1375886"/>
                      <a:gd name="connsiteY80" fmla="*/ 338614 h 1011555"/>
                      <a:gd name="connsiteX81" fmla="*/ 492919 w 1375886"/>
                      <a:gd name="connsiteY81" fmla="*/ 347187 h 1011555"/>
                      <a:gd name="connsiteX82" fmla="*/ 492919 w 1375886"/>
                      <a:gd name="connsiteY82" fmla="*/ 347187 h 1011555"/>
                      <a:gd name="connsiteX83" fmla="*/ 501492 w 1375886"/>
                      <a:gd name="connsiteY83" fmla="*/ 351473 h 1011555"/>
                      <a:gd name="connsiteX84" fmla="*/ 501492 w 1375886"/>
                      <a:gd name="connsiteY84" fmla="*/ 351473 h 1011555"/>
                      <a:gd name="connsiteX85" fmla="*/ 330042 w 1375886"/>
                      <a:gd name="connsiteY85" fmla="*/ 445770 h 1011555"/>
                      <a:gd name="connsiteX86" fmla="*/ 514350 w 1375886"/>
                      <a:gd name="connsiteY86" fmla="*/ 355759 h 1011555"/>
                      <a:gd name="connsiteX87" fmla="*/ 514350 w 1375886"/>
                      <a:gd name="connsiteY87" fmla="*/ 360045 h 10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75886" h="1011555">
                        <a:moveTo>
                          <a:pt x="514350" y="360045"/>
                        </a:moveTo>
                        <a:cubicBezTo>
                          <a:pt x="514350" y="360045"/>
                          <a:pt x="514350" y="360045"/>
                          <a:pt x="514350" y="360045"/>
                        </a:cubicBezTo>
                        <a:cubicBezTo>
                          <a:pt x="552927" y="381477"/>
                          <a:pt x="608648" y="432912"/>
                          <a:pt x="608648" y="535781"/>
                        </a:cubicBezTo>
                        <a:cubicBezTo>
                          <a:pt x="582930" y="694373"/>
                          <a:pt x="565786" y="805815"/>
                          <a:pt x="578644" y="998696"/>
                        </a:cubicBezTo>
                        <a:cubicBezTo>
                          <a:pt x="582930" y="1015842"/>
                          <a:pt x="621506" y="1015842"/>
                          <a:pt x="621506" y="998696"/>
                        </a:cubicBezTo>
                        <a:cubicBezTo>
                          <a:pt x="612934" y="882968"/>
                          <a:pt x="612934" y="797243"/>
                          <a:pt x="617220" y="711518"/>
                        </a:cubicBezTo>
                        <a:cubicBezTo>
                          <a:pt x="621506" y="707231"/>
                          <a:pt x="621506" y="698659"/>
                          <a:pt x="621506" y="694373"/>
                        </a:cubicBezTo>
                        <a:cubicBezTo>
                          <a:pt x="642938" y="587217"/>
                          <a:pt x="707231" y="544354"/>
                          <a:pt x="750094" y="522923"/>
                        </a:cubicBezTo>
                        <a:lnTo>
                          <a:pt x="750094" y="522923"/>
                        </a:lnTo>
                        <a:cubicBezTo>
                          <a:pt x="754380" y="518637"/>
                          <a:pt x="762953" y="518637"/>
                          <a:pt x="767239" y="514350"/>
                        </a:cubicBezTo>
                        <a:cubicBezTo>
                          <a:pt x="780098" y="582930"/>
                          <a:pt x="870109" y="634365"/>
                          <a:pt x="960120" y="642938"/>
                        </a:cubicBezTo>
                        <a:cubicBezTo>
                          <a:pt x="861537" y="617220"/>
                          <a:pt x="784384" y="552927"/>
                          <a:pt x="784384" y="510064"/>
                        </a:cubicBezTo>
                        <a:cubicBezTo>
                          <a:pt x="788670" y="510064"/>
                          <a:pt x="792956" y="510064"/>
                          <a:pt x="792956" y="510064"/>
                        </a:cubicBezTo>
                        <a:lnTo>
                          <a:pt x="792956" y="510064"/>
                        </a:lnTo>
                        <a:cubicBezTo>
                          <a:pt x="805815" y="505778"/>
                          <a:pt x="814388" y="505778"/>
                          <a:pt x="827246" y="501492"/>
                        </a:cubicBezTo>
                        <a:cubicBezTo>
                          <a:pt x="908686" y="578644"/>
                          <a:pt x="1002983" y="604362"/>
                          <a:pt x="1110139" y="600075"/>
                        </a:cubicBezTo>
                        <a:cubicBezTo>
                          <a:pt x="998696" y="595789"/>
                          <a:pt x="912971" y="557213"/>
                          <a:pt x="848678" y="497205"/>
                        </a:cubicBezTo>
                        <a:cubicBezTo>
                          <a:pt x="891540" y="492919"/>
                          <a:pt x="934403" y="497205"/>
                          <a:pt x="981552" y="501492"/>
                        </a:cubicBezTo>
                        <a:cubicBezTo>
                          <a:pt x="1024414" y="531495"/>
                          <a:pt x="1067277" y="552927"/>
                          <a:pt x="1144429" y="570071"/>
                        </a:cubicBezTo>
                        <a:cubicBezTo>
                          <a:pt x="1080136" y="548640"/>
                          <a:pt x="1032987" y="522923"/>
                          <a:pt x="1007269" y="505778"/>
                        </a:cubicBezTo>
                        <a:cubicBezTo>
                          <a:pt x="1110139" y="514350"/>
                          <a:pt x="1230154" y="527209"/>
                          <a:pt x="1375887" y="480061"/>
                        </a:cubicBezTo>
                        <a:cubicBezTo>
                          <a:pt x="1294448" y="501492"/>
                          <a:pt x="1213009" y="501492"/>
                          <a:pt x="1135856" y="497205"/>
                        </a:cubicBezTo>
                        <a:cubicBezTo>
                          <a:pt x="1174433" y="467202"/>
                          <a:pt x="1195864" y="462915"/>
                          <a:pt x="1238727" y="454343"/>
                        </a:cubicBezTo>
                        <a:cubicBezTo>
                          <a:pt x="1195864" y="454343"/>
                          <a:pt x="1153002" y="462915"/>
                          <a:pt x="1118712" y="497205"/>
                        </a:cubicBezTo>
                        <a:cubicBezTo>
                          <a:pt x="1071563" y="492919"/>
                          <a:pt x="1024414" y="488633"/>
                          <a:pt x="981552" y="484346"/>
                        </a:cubicBezTo>
                        <a:cubicBezTo>
                          <a:pt x="1028700" y="428625"/>
                          <a:pt x="1114425" y="424339"/>
                          <a:pt x="1178719" y="415767"/>
                        </a:cubicBezTo>
                        <a:cubicBezTo>
                          <a:pt x="1097280" y="415767"/>
                          <a:pt x="1020128" y="420053"/>
                          <a:pt x="964406" y="484346"/>
                        </a:cubicBezTo>
                        <a:cubicBezTo>
                          <a:pt x="925830" y="480061"/>
                          <a:pt x="891540" y="480061"/>
                          <a:pt x="857250" y="484346"/>
                        </a:cubicBezTo>
                        <a:cubicBezTo>
                          <a:pt x="887254" y="420053"/>
                          <a:pt x="955834" y="390049"/>
                          <a:pt x="1024414" y="368618"/>
                        </a:cubicBezTo>
                        <a:cubicBezTo>
                          <a:pt x="947262" y="381477"/>
                          <a:pt x="874395" y="411480"/>
                          <a:pt x="840105" y="488633"/>
                        </a:cubicBezTo>
                        <a:cubicBezTo>
                          <a:pt x="818674" y="492919"/>
                          <a:pt x="801529" y="497205"/>
                          <a:pt x="784384" y="505778"/>
                        </a:cubicBezTo>
                        <a:cubicBezTo>
                          <a:pt x="754380" y="514350"/>
                          <a:pt x="668655" y="540068"/>
                          <a:pt x="625793" y="638652"/>
                        </a:cubicBezTo>
                        <a:cubicBezTo>
                          <a:pt x="630079" y="574358"/>
                          <a:pt x="638652" y="505778"/>
                          <a:pt x="647224" y="428625"/>
                        </a:cubicBezTo>
                        <a:cubicBezTo>
                          <a:pt x="651511" y="398621"/>
                          <a:pt x="651511" y="368618"/>
                          <a:pt x="655796" y="342900"/>
                        </a:cubicBezTo>
                        <a:cubicBezTo>
                          <a:pt x="655796" y="338614"/>
                          <a:pt x="655796" y="338614"/>
                          <a:pt x="655796" y="334328"/>
                        </a:cubicBezTo>
                        <a:cubicBezTo>
                          <a:pt x="655796" y="240030"/>
                          <a:pt x="702945" y="192881"/>
                          <a:pt x="737236" y="167164"/>
                        </a:cubicBezTo>
                        <a:cubicBezTo>
                          <a:pt x="737236" y="167164"/>
                          <a:pt x="737236" y="167164"/>
                          <a:pt x="737236" y="167164"/>
                        </a:cubicBezTo>
                        <a:cubicBezTo>
                          <a:pt x="741521" y="162878"/>
                          <a:pt x="745808" y="162878"/>
                          <a:pt x="750094" y="158592"/>
                        </a:cubicBezTo>
                        <a:cubicBezTo>
                          <a:pt x="771525" y="210027"/>
                          <a:pt x="848678" y="235744"/>
                          <a:pt x="925830" y="231458"/>
                        </a:cubicBezTo>
                        <a:cubicBezTo>
                          <a:pt x="844392" y="227171"/>
                          <a:pt x="771525" y="188595"/>
                          <a:pt x="762953" y="154305"/>
                        </a:cubicBezTo>
                        <a:lnTo>
                          <a:pt x="762953" y="154305"/>
                        </a:lnTo>
                        <a:cubicBezTo>
                          <a:pt x="767239" y="154305"/>
                          <a:pt x="767239" y="150019"/>
                          <a:pt x="767239" y="150019"/>
                        </a:cubicBezTo>
                        <a:lnTo>
                          <a:pt x="767239" y="150019"/>
                        </a:lnTo>
                        <a:cubicBezTo>
                          <a:pt x="775812" y="145733"/>
                          <a:pt x="784384" y="141446"/>
                          <a:pt x="792956" y="137161"/>
                        </a:cubicBezTo>
                        <a:cubicBezTo>
                          <a:pt x="870109" y="184309"/>
                          <a:pt x="951548" y="192881"/>
                          <a:pt x="1032987" y="171450"/>
                        </a:cubicBezTo>
                        <a:cubicBezTo>
                          <a:pt x="942975" y="184309"/>
                          <a:pt x="870109" y="167164"/>
                          <a:pt x="810102" y="132874"/>
                        </a:cubicBezTo>
                        <a:cubicBezTo>
                          <a:pt x="844392" y="124302"/>
                          <a:pt x="878681" y="120015"/>
                          <a:pt x="917258" y="115729"/>
                        </a:cubicBezTo>
                        <a:cubicBezTo>
                          <a:pt x="955834" y="132874"/>
                          <a:pt x="994411" y="145733"/>
                          <a:pt x="1058704" y="141446"/>
                        </a:cubicBezTo>
                        <a:cubicBezTo>
                          <a:pt x="1002983" y="132874"/>
                          <a:pt x="964406" y="120015"/>
                          <a:pt x="938689" y="111443"/>
                        </a:cubicBezTo>
                        <a:cubicBezTo>
                          <a:pt x="1024414" y="102870"/>
                          <a:pt x="1118712" y="94298"/>
                          <a:pt x="1225868" y="30004"/>
                        </a:cubicBezTo>
                        <a:cubicBezTo>
                          <a:pt x="1161574" y="60008"/>
                          <a:pt x="1101567" y="72867"/>
                          <a:pt x="1037273" y="85725"/>
                        </a:cubicBezTo>
                        <a:cubicBezTo>
                          <a:pt x="1062990" y="55721"/>
                          <a:pt x="1080136" y="47149"/>
                          <a:pt x="1114425" y="34290"/>
                        </a:cubicBezTo>
                        <a:cubicBezTo>
                          <a:pt x="1080136" y="42863"/>
                          <a:pt x="1050131" y="55721"/>
                          <a:pt x="1024414" y="85725"/>
                        </a:cubicBezTo>
                        <a:cubicBezTo>
                          <a:pt x="985838" y="90012"/>
                          <a:pt x="947262" y="94298"/>
                          <a:pt x="912971" y="98584"/>
                        </a:cubicBezTo>
                        <a:cubicBezTo>
                          <a:pt x="942975" y="47149"/>
                          <a:pt x="1007269" y="30004"/>
                          <a:pt x="1058704" y="12859"/>
                        </a:cubicBezTo>
                        <a:cubicBezTo>
                          <a:pt x="994411" y="25718"/>
                          <a:pt x="934403" y="38577"/>
                          <a:pt x="900113" y="102870"/>
                        </a:cubicBezTo>
                        <a:cubicBezTo>
                          <a:pt x="870109" y="107156"/>
                          <a:pt x="840105" y="111443"/>
                          <a:pt x="814388" y="120015"/>
                        </a:cubicBezTo>
                        <a:cubicBezTo>
                          <a:pt x="827246" y="64294"/>
                          <a:pt x="878681" y="30004"/>
                          <a:pt x="930117" y="0"/>
                        </a:cubicBezTo>
                        <a:cubicBezTo>
                          <a:pt x="870109" y="21431"/>
                          <a:pt x="818674" y="55721"/>
                          <a:pt x="801529" y="124302"/>
                        </a:cubicBezTo>
                        <a:cubicBezTo>
                          <a:pt x="784384" y="128588"/>
                          <a:pt x="771525" y="137161"/>
                          <a:pt x="762953" y="145733"/>
                        </a:cubicBezTo>
                        <a:cubicBezTo>
                          <a:pt x="741521" y="154305"/>
                          <a:pt x="685800" y="184309"/>
                          <a:pt x="660083" y="252889"/>
                        </a:cubicBezTo>
                        <a:cubicBezTo>
                          <a:pt x="651511" y="171450"/>
                          <a:pt x="621506" y="94298"/>
                          <a:pt x="548640" y="30004"/>
                        </a:cubicBezTo>
                        <a:cubicBezTo>
                          <a:pt x="651511" y="145733"/>
                          <a:pt x="664369" y="240030"/>
                          <a:pt x="638652" y="424339"/>
                        </a:cubicBezTo>
                        <a:cubicBezTo>
                          <a:pt x="634365" y="445770"/>
                          <a:pt x="634365" y="462915"/>
                          <a:pt x="630079" y="484346"/>
                        </a:cubicBezTo>
                        <a:cubicBezTo>
                          <a:pt x="608648" y="385763"/>
                          <a:pt x="527209" y="351473"/>
                          <a:pt x="501492" y="342900"/>
                        </a:cubicBezTo>
                        <a:cubicBezTo>
                          <a:pt x="488633" y="334328"/>
                          <a:pt x="471488" y="325755"/>
                          <a:pt x="458629" y="321469"/>
                        </a:cubicBezTo>
                        <a:cubicBezTo>
                          <a:pt x="437198" y="248603"/>
                          <a:pt x="377190" y="218599"/>
                          <a:pt x="312896" y="197168"/>
                        </a:cubicBezTo>
                        <a:cubicBezTo>
                          <a:pt x="368618" y="222886"/>
                          <a:pt x="424339" y="257175"/>
                          <a:pt x="441484" y="317183"/>
                        </a:cubicBezTo>
                        <a:cubicBezTo>
                          <a:pt x="415767" y="308611"/>
                          <a:pt x="381477" y="308611"/>
                          <a:pt x="351473" y="304324"/>
                        </a:cubicBezTo>
                        <a:cubicBezTo>
                          <a:pt x="312896" y="240030"/>
                          <a:pt x="248603" y="231458"/>
                          <a:pt x="175737" y="218599"/>
                        </a:cubicBezTo>
                        <a:cubicBezTo>
                          <a:pt x="231458" y="231458"/>
                          <a:pt x="304324" y="248603"/>
                          <a:pt x="338614" y="304324"/>
                        </a:cubicBezTo>
                        <a:cubicBezTo>
                          <a:pt x="300038" y="304324"/>
                          <a:pt x="261462" y="300038"/>
                          <a:pt x="218599" y="300038"/>
                        </a:cubicBezTo>
                        <a:cubicBezTo>
                          <a:pt x="192881" y="265748"/>
                          <a:pt x="158592" y="252889"/>
                          <a:pt x="120015" y="248603"/>
                        </a:cubicBezTo>
                        <a:cubicBezTo>
                          <a:pt x="158592" y="261462"/>
                          <a:pt x="175737" y="265748"/>
                          <a:pt x="205740" y="300038"/>
                        </a:cubicBezTo>
                        <a:cubicBezTo>
                          <a:pt x="141446" y="295752"/>
                          <a:pt x="68580" y="282893"/>
                          <a:pt x="0" y="252889"/>
                        </a:cubicBezTo>
                        <a:cubicBezTo>
                          <a:pt x="120015" y="312896"/>
                          <a:pt x="222886" y="317183"/>
                          <a:pt x="312896" y="321469"/>
                        </a:cubicBezTo>
                        <a:cubicBezTo>
                          <a:pt x="287179" y="334328"/>
                          <a:pt x="244317" y="347187"/>
                          <a:pt x="184309" y="360045"/>
                        </a:cubicBezTo>
                        <a:cubicBezTo>
                          <a:pt x="252889" y="355759"/>
                          <a:pt x="295752" y="342900"/>
                          <a:pt x="334328" y="321469"/>
                        </a:cubicBezTo>
                        <a:cubicBezTo>
                          <a:pt x="372904" y="321469"/>
                          <a:pt x="411480" y="325755"/>
                          <a:pt x="450056" y="334328"/>
                        </a:cubicBezTo>
                        <a:cubicBezTo>
                          <a:pt x="385763" y="377190"/>
                          <a:pt x="308611" y="398621"/>
                          <a:pt x="210027" y="390049"/>
                        </a:cubicBezTo>
                        <a:cubicBezTo>
                          <a:pt x="300038" y="407194"/>
                          <a:pt x="385763" y="394336"/>
                          <a:pt x="462915" y="338614"/>
                        </a:cubicBezTo>
                        <a:cubicBezTo>
                          <a:pt x="471488" y="342900"/>
                          <a:pt x="480061" y="342900"/>
                          <a:pt x="492919" y="347187"/>
                        </a:cubicBezTo>
                        <a:lnTo>
                          <a:pt x="492919" y="347187"/>
                        </a:lnTo>
                        <a:cubicBezTo>
                          <a:pt x="492919" y="347187"/>
                          <a:pt x="497205" y="347187"/>
                          <a:pt x="501492" y="351473"/>
                        </a:cubicBezTo>
                        <a:lnTo>
                          <a:pt x="501492" y="351473"/>
                        </a:lnTo>
                        <a:cubicBezTo>
                          <a:pt x="497205" y="390049"/>
                          <a:pt x="420053" y="437198"/>
                          <a:pt x="330042" y="445770"/>
                        </a:cubicBezTo>
                        <a:cubicBezTo>
                          <a:pt x="411480" y="450056"/>
                          <a:pt x="492919" y="415767"/>
                          <a:pt x="514350" y="355759"/>
                        </a:cubicBezTo>
                        <a:cubicBezTo>
                          <a:pt x="505778" y="355759"/>
                          <a:pt x="510064" y="360045"/>
                          <a:pt x="514350" y="360045"/>
                        </a:cubicBezTo>
                        <a:close/>
                      </a:path>
                    </a:pathLst>
                  </a:custGeom>
                  <a:solidFill>
                    <a:srgbClr val="378E11"/>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nvGrpSpPr>
              <p:cNvPr id="71" name="Graphic 4">
                <a:extLst>
                  <a:ext uri="{FF2B5EF4-FFF2-40B4-BE49-F238E27FC236}">
                    <a16:creationId xmlns:a16="http://schemas.microsoft.com/office/drawing/2014/main" id="{CE9CCAC6-DEA1-E478-451C-47A088285D2C}"/>
                  </a:ext>
                </a:extLst>
              </p:cNvPr>
              <p:cNvGrpSpPr/>
              <p:nvPr/>
            </p:nvGrpSpPr>
            <p:grpSpPr>
              <a:xfrm>
                <a:off x="11268091" y="9263153"/>
                <a:ext cx="2675079" cy="3782511"/>
                <a:chOff x="11268091" y="9263153"/>
                <a:chExt cx="2675079" cy="3782511"/>
              </a:xfrm>
              <a:solidFill>
                <a:srgbClr val="000000"/>
              </a:solidFill>
            </p:grpSpPr>
            <p:sp>
              <p:nvSpPr>
                <p:cNvPr id="72" name="Freeform: Shape 71">
                  <a:extLst>
                    <a:ext uri="{FF2B5EF4-FFF2-40B4-BE49-F238E27FC236}">
                      <a16:creationId xmlns:a16="http://schemas.microsoft.com/office/drawing/2014/main" id="{4975DC6A-A6F9-D979-859C-4169D7A76669}"/>
                    </a:ext>
                  </a:extLst>
                </p:cNvPr>
                <p:cNvSpPr/>
                <p:nvPr/>
              </p:nvSpPr>
              <p:spPr>
                <a:xfrm>
                  <a:off x="11268091" y="12140453"/>
                  <a:ext cx="1635211" cy="905211"/>
                </a:xfrm>
                <a:custGeom>
                  <a:avLst/>
                  <a:gdLst>
                    <a:gd name="connsiteX0" fmla="*/ 77612 w 1635211"/>
                    <a:gd name="connsiteY0" fmla="*/ 521128 h 905211"/>
                    <a:gd name="connsiteX1" fmla="*/ 904858 w 1635211"/>
                    <a:gd name="connsiteY1" fmla="*/ 49641 h 905211"/>
                    <a:gd name="connsiteX2" fmla="*/ 1213468 w 1635211"/>
                    <a:gd name="connsiteY2" fmla="*/ 23923 h 905211"/>
                    <a:gd name="connsiteX3" fmla="*/ 1496361 w 1635211"/>
                    <a:gd name="connsiteY3" fmla="*/ 191088 h 905211"/>
                    <a:gd name="connsiteX4" fmla="*/ 1603517 w 1635211"/>
                    <a:gd name="connsiteY4" fmla="*/ 366823 h 905211"/>
                    <a:gd name="connsiteX5" fmla="*/ 720549 w 1635211"/>
                    <a:gd name="connsiteY5" fmla="*/ 868315 h 905211"/>
                    <a:gd name="connsiteX6" fmla="*/ 493378 w 1635211"/>
                    <a:gd name="connsiteY6" fmla="*/ 902604 h 905211"/>
                    <a:gd name="connsiteX7" fmla="*/ 249062 w 1635211"/>
                    <a:gd name="connsiteY7" fmla="*/ 829739 h 905211"/>
                    <a:gd name="connsiteX8" fmla="*/ 103329 w 1635211"/>
                    <a:gd name="connsiteY8" fmla="*/ 744014 h 905211"/>
                    <a:gd name="connsiteX9" fmla="*/ 459 w 1635211"/>
                    <a:gd name="connsiteY9" fmla="*/ 619713 h 905211"/>
                    <a:gd name="connsiteX10" fmla="*/ 77612 w 1635211"/>
                    <a:gd name="connsiteY10" fmla="*/ 521128 h 90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5211" h="905211">
                      <a:moveTo>
                        <a:pt x="77612" y="521128"/>
                      </a:moveTo>
                      <a:lnTo>
                        <a:pt x="904858" y="49641"/>
                      </a:lnTo>
                      <a:cubicBezTo>
                        <a:pt x="994869" y="6778"/>
                        <a:pt x="1123457" y="-23225"/>
                        <a:pt x="1213468" y="23923"/>
                      </a:cubicBezTo>
                      <a:cubicBezTo>
                        <a:pt x="1294907" y="66785"/>
                        <a:pt x="1436353" y="156797"/>
                        <a:pt x="1496361" y="191088"/>
                      </a:cubicBezTo>
                      <a:cubicBezTo>
                        <a:pt x="1543509" y="216804"/>
                        <a:pt x="1702101" y="315389"/>
                        <a:pt x="1603517" y="366823"/>
                      </a:cubicBezTo>
                      <a:cubicBezTo>
                        <a:pt x="1307765" y="525415"/>
                        <a:pt x="1020587" y="705438"/>
                        <a:pt x="720549" y="868315"/>
                      </a:cubicBezTo>
                      <a:cubicBezTo>
                        <a:pt x="664828" y="898319"/>
                        <a:pt x="583389" y="911177"/>
                        <a:pt x="493378" y="902604"/>
                      </a:cubicBezTo>
                      <a:cubicBezTo>
                        <a:pt x="407653" y="894033"/>
                        <a:pt x="317642" y="868315"/>
                        <a:pt x="249062" y="829739"/>
                      </a:cubicBezTo>
                      <a:cubicBezTo>
                        <a:pt x="197627" y="799735"/>
                        <a:pt x="150478" y="774017"/>
                        <a:pt x="103329" y="744014"/>
                      </a:cubicBezTo>
                      <a:cubicBezTo>
                        <a:pt x="39036" y="705438"/>
                        <a:pt x="4745" y="662575"/>
                        <a:pt x="459" y="619713"/>
                      </a:cubicBezTo>
                      <a:cubicBezTo>
                        <a:pt x="-3827" y="585422"/>
                        <a:pt x="21890" y="546846"/>
                        <a:pt x="77612" y="521128"/>
                      </a:cubicBezTo>
                      <a:close/>
                    </a:path>
                  </a:pathLst>
                </a:custGeom>
                <a:solidFill>
                  <a:schemeClr val="bg1">
                    <a:lumMod val="95000"/>
                  </a:schemeClr>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73" name="Graphic 4">
                  <a:extLst>
                    <a:ext uri="{FF2B5EF4-FFF2-40B4-BE49-F238E27FC236}">
                      <a16:creationId xmlns:a16="http://schemas.microsoft.com/office/drawing/2014/main" id="{983202B7-9338-421D-8977-F375F658DD23}"/>
                    </a:ext>
                  </a:extLst>
                </p:cNvPr>
                <p:cNvGrpSpPr/>
                <p:nvPr/>
              </p:nvGrpSpPr>
              <p:grpSpPr>
                <a:xfrm>
                  <a:off x="11425625" y="9263153"/>
                  <a:ext cx="2517545" cy="3527015"/>
                  <a:chOff x="11425625" y="9263153"/>
                  <a:chExt cx="2517545" cy="3527015"/>
                </a:xfrm>
                <a:solidFill>
                  <a:srgbClr val="000000"/>
                </a:solidFill>
              </p:grpSpPr>
              <p:sp>
                <p:nvSpPr>
                  <p:cNvPr id="74" name="Freeform: Shape 73">
                    <a:extLst>
                      <a:ext uri="{FF2B5EF4-FFF2-40B4-BE49-F238E27FC236}">
                        <a16:creationId xmlns:a16="http://schemas.microsoft.com/office/drawing/2014/main" id="{6A60722B-8180-97FC-7C11-C928DDD0FC57}"/>
                      </a:ext>
                    </a:extLst>
                  </p:cNvPr>
                  <p:cNvSpPr/>
                  <p:nvPr/>
                </p:nvSpPr>
                <p:spPr>
                  <a:xfrm>
                    <a:off x="12267247" y="10196988"/>
                    <a:ext cx="213128" cy="450056"/>
                  </a:xfrm>
                  <a:custGeom>
                    <a:avLst/>
                    <a:gdLst>
                      <a:gd name="connsiteX0" fmla="*/ 34290 w 213128"/>
                      <a:gd name="connsiteY0" fmla="*/ 0 h 450056"/>
                      <a:gd name="connsiteX1" fmla="*/ 192881 w 213128"/>
                      <a:gd name="connsiteY1" fmla="*/ 377190 h 450056"/>
                      <a:gd name="connsiteX2" fmla="*/ 137160 w 213128"/>
                      <a:gd name="connsiteY2" fmla="*/ 450056 h 450056"/>
                      <a:gd name="connsiteX3" fmla="*/ 55721 w 213128"/>
                      <a:gd name="connsiteY3" fmla="*/ 321469 h 450056"/>
                      <a:gd name="connsiteX4" fmla="*/ 0 w 213128"/>
                      <a:gd name="connsiteY4" fmla="*/ 47149 h 450056"/>
                      <a:gd name="connsiteX5" fmla="*/ 34290 w 213128"/>
                      <a:gd name="connsiteY5" fmla="*/ 0 h 45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128" h="450056">
                        <a:moveTo>
                          <a:pt x="34290" y="0"/>
                        </a:moveTo>
                        <a:cubicBezTo>
                          <a:pt x="158591" y="55721"/>
                          <a:pt x="257175" y="184309"/>
                          <a:pt x="192881" y="377190"/>
                        </a:cubicBezTo>
                        <a:lnTo>
                          <a:pt x="137160" y="450056"/>
                        </a:lnTo>
                        <a:lnTo>
                          <a:pt x="55721" y="321469"/>
                        </a:lnTo>
                        <a:cubicBezTo>
                          <a:pt x="68580" y="222886"/>
                          <a:pt x="55721" y="150019"/>
                          <a:pt x="0" y="47149"/>
                        </a:cubicBezTo>
                        <a:cubicBezTo>
                          <a:pt x="12859" y="34290"/>
                          <a:pt x="21431" y="17145"/>
                          <a:pt x="34290" y="0"/>
                        </a:cubicBezTo>
                        <a:close/>
                      </a:path>
                    </a:pathLst>
                  </a:custGeom>
                  <a:solidFill>
                    <a:srgbClr val="1989A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75" name="Graphic 4">
                    <a:extLst>
                      <a:ext uri="{FF2B5EF4-FFF2-40B4-BE49-F238E27FC236}">
                        <a16:creationId xmlns:a16="http://schemas.microsoft.com/office/drawing/2014/main" id="{AD683317-E2EB-DF2F-24E8-E60F6F0066EF}"/>
                      </a:ext>
                    </a:extLst>
                  </p:cNvPr>
                  <p:cNvGrpSpPr/>
                  <p:nvPr/>
                </p:nvGrpSpPr>
                <p:grpSpPr>
                  <a:xfrm>
                    <a:off x="11779876" y="10694193"/>
                    <a:ext cx="736214" cy="1922144"/>
                    <a:chOff x="11779876" y="10694193"/>
                    <a:chExt cx="736214" cy="1922144"/>
                  </a:xfrm>
                  <a:solidFill>
                    <a:srgbClr val="000000"/>
                  </a:solidFill>
                </p:grpSpPr>
                <p:sp>
                  <p:nvSpPr>
                    <p:cNvPr id="108" name="Freeform: Shape 107">
                      <a:extLst>
                        <a:ext uri="{FF2B5EF4-FFF2-40B4-BE49-F238E27FC236}">
                          <a16:creationId xmlns:a16="http://schemas.microsoft.com/office/drawing/2014/main" id="{66A1F90C-45A4-650A-1BA5-BAD546BE4456}"/>
                        </a:ext>
                      </a:extLst>
                    </p:cNvPr>
                    <p:cNvSpPr/>
                    <p:nvPr/>
                  </p:nvSpPr>
                  <p:spPr>
                    <a:xfrm>
                      <a:off x="12074028" y="12303918"/>
                      <a:ext cx="442062" cy="312419"/>
                    </a:xfrm>
                    <a:custGeom>
                      <a:avLst/>
                      <a:gdLst>
                        <a:gd name="connsiteX0" fmla="*/ 51772 w 442062"/>
                        <a:gd name="connsiteY0" fmla="*/ 117633 h 312419"/>
                        <a:gd name="connsiteX1" fmla="*/ 163215 w 442062"/>
                        <a:gd name="connsiteY1" fmla="*/ 49054 h 312419"/>
                        <a:gd name="connsiteX2" fmla="*/ 377528 w 442062"/>
                        <a:gd name="connsiteY2" fmla="*/ 1905 h 312419"/>
                        <a:gd name="connsiteX3" fmla="*/ 411818 w 442062"/>
                        <a:gd name="connsiteY3" fmla="*/ 1905 h 312419"/>
                        <a:gd name="connsiteX4" fmla="*/ 428962 w 442062"/>
                        <a:gd name="connsiteY4" fmla="*/ 79057 h 312419"/>
                        <a:gd name="connsiteX5" fmla="*/ 351810 w 442062"/>
                        <a:gd name="connsiteY5" fmla="*/ 160496 h 312419"/>
                        <a:gd name="connsiteX6" fmla="*/ 261799 w 442062"/>
                        <a:gd name="connsiteY6" fmla="*/ 224789 h 312419"/>
                        <a:gd name="connsiteX7" fmla="*/ 188933 w 442062"/>
                        <a:gd name="connsiteY7" fmla="*/ 250507 h 312419"/>
                        <a:gd name="connsiteX8" fmla="*/ 188933 w 442062"/>
                        <a:gd name="connsiteY8" fmla="*/ 271938 h 312419"/>
                        <a:gd name="connsiteX9" fmla="*/ 133211 w 442062"/>
                        <a:gd name="connsiteY9" fmla="*/ 310514 h 312419"/>
                        <a:gd name="connsiteX10" fmla="*/ 17483 w 442062"/>
                        <a:gd name="connsiteY10" fmla="*/ 267652 h 312419"/>
                        <a:gd name="connsiteX11" fmla="*/ 4624 w 442062"/>
                        <a:gd name="connsiteY11" fmla="*/ 134779 h 312419"/>
                        <a:gd name="connsiteX12" fmla="*/ 51772 w 442062"/>
                        <a:gd name="connsiteY12" fmla="*/ 117633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062" h="312419">
                          <a:moveTo>
                            <a:pt x="51772" y="117633"/>
                          </a:moveTo>
                          <a:cubicBezTo>
                            <a:pt x="68918" y="113348"/>
                            <a:pt x="103208" y="40481"/>
                            <a:pt x="163215" y="49054"/>
                          </a:cubicBezTo>
                          <a:cubicBezTo>
                            <a:pt x="236081" y="57626"/>
                            <a:pt x="313234" y="6192"/>
                            <a:pt x="377528" y="1905"/>
                          </a:cubicBezTo>
                          <a:cubicBezTo>
                            <a:pt x="390386" y="1905"/>
                            <a:pt x="403245" y="-2381"/>
                            <a:pt x="411818" y="1905"/>
                          </a:cubicBezTo>
                          <a:cubicBezTo>
                            <a:pt x="446108" y="23336"/>
                            <a:pt x="450394" y="44768"/>
                            <a:pt x="428962" y="79057"/>
                          </a:cubicBezTo>
                          <a:cubicBezTo>
                            <a:pt x="411818" y="104775"/>
                            <a:pt x="381814" y="134779"/>
                            <a:pt x="351810" y="160496"/>
                          </a:cubicBezTo>
                          <a:cubicBezTo>
                            <a:pt x="321806" y="186213"/>
                            <a:pt x="300375" y="203358"/>
                            <a:pt x="261799" y="224789"/>
                          </a:cubicBezTo>
                          <a:cubicBezTo>
                            <a:pt x="236081" y="241935"/>
                            <a:pt x="214650" y="241935"/>
                            <a:pt x="188933" y="250507"/>
                          </a:cubicBezTo>
                          <a:lnTo>
                            <a:pt x="188933" y="271938"/>
                          </a:lnTo>
                          <a:cubicBezTo>
                            <a:pt x="171787" y="293370"/>
                            <a:pt x="146070" y="306229"/>
                            <a:pt x="133211" y="310514"/>
                          </a:cubicBezTo>
                          <a:cubicBezTo>
                            <a:pt x="98921" y="319087"/>
                            <a:pt x="51772" y="297656"/>
                            <a:pt x="17483" y="267652"/>
                          </a:cubicBezTo>
                          <a:cubicBezTo>
                            <a:pt x="8910" y="229076"/>
                            <a:pt x="-8235" y="194786"/>
                            <a:pt x="4624" y="134779"/>
                          </a:cubicBezTo>
                          <a:lnTo>
                            <a:pt x="51772" y="117633"/>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9" name="Freeform: Shape 108">
                      <a:extLst>
                        <a:ext uri="{FF2B5EF4-FFF2-40B4-BE49-F238E27FC236}">
                          <a16:creationId xmlns:a16="http://schemas.microsoft.com/office/drawing/2014/main" id="{4DB7C4C7-0CA7-96CE-576C-5D3E80F5CFDF}"/>
                        </a:ext>
                      </a:extLst>
                    </p:cNvPr>
                    <p:cNvSpPr/>
                    <p:nvPr/>
                  </p:nvSpPr>
                  <p:spPr>
                    <a:xfrm>
                      <a:off x="11779876" y="10694193"/>
                      <a:ext cx="483085" cy="1831543"/>
                    </a:xfrm>
                    <a:custGeom>
                      <a:avLst/>
                      <a:gdLst>
                        <a:gd name="connsiteX0" fmla="*/ 397360 w 483085"/>
                        <a:gd name="connsiteY0" fmla="*/ 132874 h 1831543"/>
                        <a:gd name="connsiteX1" fmla="*/ 474512 w 483085"/>
                        <a:gd name="connsiteY1" fmla="*/ 990124 h 1831543"/>
                        <a:gd name="connsiteX2" fmla="*/ 483085 w 483085"/>
                        <a:gd name="connsiteY2" fmla="*/ 1705927 h 1831543"/>
                        <a:gd name="connsiteX3" fmla="*/ 435936 w 483085"/>
                        <a:gd name="connsiteY3" fmla="*/ 1791652 h 1831543"/>
                        <a:gd name="connsiteX4" fmla="*/ 294490 w 483085"/>
                        <a:gd name="connsiteY4" fmla="*/ 1813083 h 1831543"/>
                        <a:gd name="connsiteX5" fmla="*/ 191620 w 483085"/>
                        <a:gd name="connsiteY5" fmla="*/ 1268730 h 1831543"/>
                        <a:gd name="connsiteX6" fmla="*/ 204479 w 483085"/>
                        <a:gd name="connsiteY6" fmla="*/ 947262 h 1831543"/>
                        <a:gd name="connsiteX7" fmla="*/ 80177 w 483085"/>
                        <a:gd name="connsiteY7" fmla="*/ 390049 h 1831543"/>
                        <a:gd name="connsiteX8" fmla="*/ 28742 w 483085"/>
                        <a:gd name="connsiteY8" fmla="*/ 0 h 1831543"/>
                        <a:gd name="connsiteX9" fmla="*/ 397360 w 483085"/>
                        <a:gd name="connsiteY9" fmla="*/ 132874 h 183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85" h="1831543">
                          <a:moveTo>
                            <a:pt x="397360" y="132874"/>
                          </a:moveTo>
                          <a:cubicBezTo>
                            <a:pt x="410218" y="287179"/>
                            <a:pt x="495943" y="852964"/>
                            <a:pt x="474512" y="990124"/>
                          </a:cubicBezTo>
                          <a:cubicBezTo>
                            <a:pt x="440223" y="1195864"/>
                            <a:pt x="483085" y="1487329"/>
                            <a:pt x="483085" y="1705927"/>
                          </a:cubicBezTo>
                          <a:cubicBezTo>
                            <a:pt x="483085" y="1731645"/>
                            <a:pt x="465940" y="1765936"/>
                            <a:pt x="435936" y="1791652"/>
                          </a:cubicBezTo>
                          <a:cubicBezTo>
                            <a:pt x="388787" y="1830229"/>
                            <a:pt x="320207" y="1847374"/>
                            <a:pt x="294490" y="1813083"/>
                          </a:cubicBezTo>
                          <a:cubicBezTo>
                            <a:pt x="264486" y="1620202"/>
                            <a:pt x="208765" y="1380173"/>
                            <a:pt x="191620" y="1268730"/>
                          </a:cubicBezTo>
                          <a:cubicBezTo>
                            <a:pt x="174474" y="1148715"/>
                            <a:pt x="174474" y="1024414"/>
                            <a:pt x="204479" y="947262"/>
                          </a:cubicBezTo>
                          <a:cubicBezTo>
                            <a:pt x="191620" y="861537"/>
                            <a:pt x="131612" y="544354"/>
                            <a:pt x="80177" y="390049"/>
                          </a:cubicBezTo>
                          <a:cubicBezTo>
                            <a:pt x="63032" y="334328"/>
                            <a:pt x="-52697" y="150019"/>
                            <a:pt x="28742" y="0"/>
                          </a:cubicBezTo>
                          <a:lnTo>
                            <a:pt x="397360" y="132874"/>
                          </a:lnTo>
                          <a:close/>
                        </a:path>
                      </a:pathLst>
                    </a:custGeom>
                    <a:solidFill>
                      <a:srgbClr val="0A3C5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76" name="Graphic 4">
                    <a:extLst>
                      <a:ext uri="{FF2B5EF4-FFF2-40B4-BE49-F238E27FC236}">
                        <a16:creationId xmlns:a16="http://schemas.microsoft.com/office/drawing/2014/main" id="{CA23E8D5-760F-7A05-48D8-18454B669D83}"/>
                      </a:ext>
                    </a:extLst>
                  </p:cNvPr>
                  <p:cNvGrpSpPr/>
                  <p:nvPr/>
                </p:nvGrpSpPr>
                <p:grpSpPr>
                  <a:xfrm>
                    <a:off x="11628596" y="10762773"/>
                    <a:ext cx="784844" cy="2027395"/>
                    <a:chOff x="11628596" y="10762773"/>
                    <a:chExt cx="784844" cy="2027395"/>
                  </a:xfrm>
                  <a:solidFill>
                    <a:srgbClr val="000000"/>
                  </a:solidFill>
                </p:grpSpPr>
                <p:sp>
                  <p:nvSpPr>
                    <p:cNvPr id="106" name="Freeform: Shape 105">
                      <a:extLst>
                        <a:ext uri="{FF2B5EF4-FFF2-40B4-BE49-F238E27FC236}">
                          <a16:creationId xmlns:a16="http://schemas.microsoft.com/office/drawing/2014/main" id="{A8B60959-D087-CD59-075A-AFB456B45CF9}"/>
                        </a:ext>
                      </a:extLst>
                    </p:cNvPr>
                    <p:cNvSpPr/>
                    <p:nvPr/>
                  </p:nvSpPr>
                  <p:spPr>
                    <a:xfrm>
                      <a:off x="11628596" y="12554126"/>
                      <a:ext cx="479447" cy="236042"/>
                    </a:xfrm>
                    <a:custGeom>
                      <a:avLst/>
                      <a:gdLst>
                        <a:gd name="connsiteX0" fmla="*/ 85725 w 479447"/>
                        <a:gd name="connsiteY0" fmla="*/ 34590 h 236042"/>
                        <a:gd name="connsiteX1" fmla="*/ 214313 w 479447"/>
                        <a:gd name="connsiteY1" fmla="*/ 8872 h 236042"/>
                        <a:gd name="connsiteX2" fmla="*/ 432911 w 479447"/>
                        <a:gd name="connsiteY2" fmla="*/ 34590 h 236042"/>
                        <a:gd name="connsiteX3" fmla="*/ 462915 w 479447"/>
                        <a:gd name="connsiteY3" fmla="*/ 43161 h 236042"/>
                        <a:gd name="connsiteX4" fmla="*/ 450056 w 479447"/>
                        <a:gd name="connsiteY4" fmla="*/ 120315 h 236042"/>
                        <a:gd name="connsiteX5" fmla="*/ 351472 w 479447"/>
                        <a:gd name="connsiteY5" fmla="*/ 167462 h 236042"/>
                        <a:gd name="connsiteX6" fmla="*/ 244316 w 479447"/>
                        <a:gd name="connsiteY6" fmla="*/ 197467 h 236042"/>
                        <a:gd name="connsiteX7" fmla="*/ 167164 w 479447"/>
                        <a:gd name="connsiteY7" fmla="*/ 197467 h 236042"/>
                        <a:gd name="connsiteX8" fmla="*/ 158591 w 479447"/>
                        <a:gd name="connsiteY8" fmla="*/ 218898 h 236042"/>
                        <a:gd name="connsiteX9" fmla="*/ 94297 w 479447"/>
                        <a:gd name="connsiteY9" fmla="*/ 236043 h 236042"/>
                        <a:gd name="connsiteX10" fmla="*/ 0 w 479447"/>
                        <a:gd name="connsiteY10" fmla="*/ 154604 h 236042"/>
                        <a:gd name="connsiteX11" fmla="*/ 34290 w 479447"/>
                        <a:gd name="connsiteY11" fmla="*/ 26017 h 236042"/>
                        <a:gd name="connsiteX12" fmla="*/ 85725 w 479447"/>
                        <a:gd name="connsiteY12" fmla="*/ 34590 h 23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447" h="236042">
                          <a:moveTo>
                            <a:pt x="85725" y="34590"/>
                          </a:moveTo>
                          <a:cubicBezTo>
                            <a:pt x="102870" y="34590"/>
                            <a:pt x="158591" y="-21132"/>
                            <a:pt x="214313" y="8872"/>
                          </a:cubicBezTo>
                          <a:cubicBezTo>
                            <a:pt x="278606" y="43161"/>
                            <a:pt x="368617" y="21730"/>
                            <a:pt x="432911" y="34590"/>
                          </a:cubicBezTo>
                          <a:cubicBezTo>
                            <a:pt x="445770" y="38875"/>
                            <a:pt x="458629" y="38875"/>
                            <a:pt x="462915" y="43161"/>
                          </a:cubicBezTo>
                          <a:cubicBezTo>
                            <a:pt x="488632" y="73166"/>
                            <a:pt x="484346" y="98883"/>
                            <a:pt x="450056" y="120315"/>
                          </a:cubicBezTo>
                          <a:cubicBezTo>
                            <a:pt x="424339" y="137459"/>
                            <a:pt x="385763" y="158891"/>
                            <a:pt x="351472" y="167462"/>
                          </a:cubicBezTo>
                          <a:cubicBezTo>
                            <a:pt x="317182" y="180322"/>
                            <a:pt x="287179" y="193180"/>
                            <a:pt x="244316" y="197467"/>
                          </a:cubicBezTo>
                          <a:cubicBezTo>
                            <a:pt x="214313" y="201753"/>
                            <a:pt x="192881" y="197467"/>
                            <a:pt x="167164" y="197467"/>
                          </a:cubicBezTo>
                          <a:lnTo>
                            <a:pt x="158591" y="218898"/>
                          </a:lnTo>
                          <a:cubicBezTo>
                            <a:pt x="132874" y="231756"/>
                            <a:pt x="107156" y="236043"/>
                            <a:pt x="94297" y="236043"/>
                          </a:cubicBezTo>
                          <a:cubicBezTo>
                            <a:pt x="60007" y="231756"/>
                            <a:pt x="21431" y="197467"/>
                            <a:pt x="0" y="154604"/>
                          </a:cubicBezTo>
                          <a:cubicBezTo>
                            <a:pt x="4286" y="116028"/>
                            <a:pt x="4286" y="77452"/>
                            <a:pt x="34290" y="26017"/>
                          </a:cubicBezTo>
                          <a:lnTo>
                            <a:pt x="85725" y="34590"/>
                          </a:lnTo>
                          <a:close/>
                        </a:path>
                      </a:pathLst>
                    </a:custGeom>
                    <a:solidFill>
                      <a:srgbClr val="04304F"/>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7" name="Freeform: Shape 106">
                      <a:extLst>
                        <a:ext uri="{FF2B5EF4-FFF2-40B4-BE49-F238E27FC236}">
                          <a16:creationId xmlns:a16="http://schemas.microsoft.com/office/drawing/2014/main" id="{E943D7FC-90BE-5275-215F-321AA15E6F5D}"/>
                        </a:ext>
                      </a:extLst>
                    </p:cNvPr>
                    <p:cNvSpPr/>
                    <p:nvPr/>
                  </p:nvSpPr>
                  <p:spPr>
                    <a:xfrm>
                      <a:off x="11641454" y="10762773"/>
                      <a:ext cx="771986" cy="1905684"/>
                    </a:xfrm>
                    <a:custGeom>
                      <a:avLst/>
                      <a:gdLst>
                        <a:gd name="connsiteX0" fmla="*/ 484346 w 771986"/>
                        <a:gd name="connsiteY0" fmla="*/ 1105852 h 1905684"/>
                        <a:gd name="connsiteX1" fmla="*/ 240030 w 771986"/>
                        <a:gd name="connsiteY1" fmla="*/ 1851659 h 1905684"/>
                        <a:gd name="connsiteX2" fmla="*/ 0 w 771986"/>
                        <a:gd name="connsiteY2" fmla="*/ 1855946 h 1905684"/>
                        <a:gd name="connsiteX3" fmla="*/ 120015 w 771986"/>
                        <a:gd name="connsiteY3" fmla="*/ 1273016 h 1905684"/>
                        <a:gd name="connsiteX4" fmla="*/ 214313 w 771986"/>
                        <a:gd name="connsiteY4" fmla="*/ 1071563 h 1905684"/>
                        <a:gd name="connsiteX5" fmla="*/ 364332 w 771986"/>
                        <a:gd name="connsiteY5" fmla="*/ 437197 h 1905684"/>
                        <a:gd name="connsiteX6" fmla="*/ 437198 w 771986"/>
                        <a:gd name="connsiteY6" fmla="*/ 0 h 1905684"/>
                        <a:gd name="connsiteX7" fmla="*/ 771525 w 771986"/>
                        <a:gd name="connsiteY7" fmla="*/ 25717 h 1905684"/>
                        <a:gd name="connsiteX8" fmla="*/ 698659 w 771986"/>
                        <a:gd name="connsiteY8" fmla="*/ 514350 h 1905684"/>
                        <a:gd name="connsiteX9" fmla="*/ 484346 w 771986"/>
                        <a:gd name="connsiteY9" fmla="*/ 1105852 h 190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986" h="1905684">
                          <a:moveTo>
                            <a:pt x="484346" y="1105852"/>
                          </a:moveTo>
                          <a:cubicBezTo>
                            <a:pt x="390049" y="1320165"/>
                            <a:pt x="317183" y="1633062"/>
                            <a:pt x="240030" y="1851659"/>
                          </a:cubicBezTo>
                          <a:cubicBezTo>
                            <a:pt x="210026" y="1911668"/>
                            <a:pt x="42863" y="1933099"/>
                            <a:pt x="0" y="1855946"/>
                          </a:cubicBezTo>
                          <a:cubicBezTo>
                            <a:pt x="38576" y="1663065"/>
                            <a:pt x="85725" y="1375887"/>
                            <a:pt x="120015" y="1273016"/>
                          </a:cubicBezTo>
                          <a:cubicBezTo>
                            <a:pt x="150019" y="1187291"/>
                            <a:pt x="162878" y="1140143"/>
                            <a:pt x="214313" y="1071563"/>
                          </a:cubicBezTo>
                          <a:cubicBezTo>
                            <a:pt x="231458" y="990124"/>
                            <a:pt x="338614" y="595789"/>
                            <a:pt x="364332" y="437197"/>
                          </a:cubicBezTo>
                          <a:cubicBezTo>
                            <a:pt x="347186" y="334327"/>
                            <a:pt x="304324" y="154305"/>
                            <a:pt x="437198" y="0"/>
                          </a:cubicBezTo>
                          <a:cubicBezTo>
                            <a:pt x="501491" y="47148"/>
                            <a:pt x="681514" y="72866"/>
                            <a:pt x="771525" y="25717"/>
                          </a:cubicBezTo>
                          <a:cubicBezTo>
                            <a:pt x="775811" y="150019"/>
                            <a:pt x="750094" y="330041"/>
                            <a:pt x="698659" y="514350"/>
                          </a:cubicBezTo>
                          <a:cubicBezTo>
                            <a:pt x="634365" y="745807"/>
                            <a:pt x="531495" y="990124"/>
                            <a:pt x="484346" y="1105852"/>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77" name="Freeform: Shape 76">
                    <a:extLst>
                      <a:ext uri="{FF2B5EF4-FFF2-40B4-BE49-F238E27FC236}">
                        <a16:creationId xmlns:a16="http://schemas.microsoft.com/office/drawing/2014/main" id="{44D5B707-FFF4-F3D9-7A64-FA69048BBFBC}"/>
                      </a:ext>
                    </a:extLst>
                  </p:cNvPr>
                  <p:cNvSpPr/>
                  <p:nvPr/>
                </p:nvSpPr>
                <p:spPr>
                  <a:xfrm>
                    <a:off x="11785247" y="9728301"/>
                    <a:ext cx="707428" cy="1165391"/>
                  </a:xfrm>
                  <a:custGeom>
                    <a:avLst/>
                    <a:gdLst>
                      <a:gd name="connsiteX0" fmla="*/ 14799 w 707428"/>
                      <a:gd name="connsiteY0" fmla="*/ 537267 h 1165391"/>
                      <a:gd name="connsiteX1" fmla="*/ 44802 w 707428"/>
                      <a:gd name="connsiteY1" fmla="*/ 940174 h 1165391"/>
                      <a:gd name="connsiteX2" fmla="*/ 640591 w 707428"/>
                      <a:gd name="connsiteY2" fmla="*/ 1107338 h 1165391"/>
                      <a:gd name="connsiteX3" fmla="*/ 610587 w 707428"/>
                      <a:gd name="connsiteY3" fmla="*/ 811587 h 1165391"/>
                      <a:gd name="connsiteX4" fmla="*/ 692026 w 707428"/>
                      <a:gd name="connsiteY4" fmla="*/ 267233 h 1165391"/>
                      <a:gd name="connsiteX5" fmla="*/ 636305 w 707428"/>
                      <a:gd name="connsiteY5" fmla="*/ 202939 h 1165391"/>
                      <a:gd name="connsiteX6" fmla="*/ 199107 w 707428"/>
                      <a:gd name="connsiteY6" fmla="*/ 1486 h 1165391"/>
                      <a:gd name="connsiteX7" fmla="*/ 14799 w 707428"/>
                      <a:gd name="connsiteY7" fmla="*/ 537267 h 116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428" h="1165391">
                        <a:moveTo>
                          <a:pt x="14799" y="537267"/>
                        </a:moveTo>
                        <a:cubicBezTo>
                          <a:pt x="19085" y="670141"/>
                          <a:pt x="10512" y="743007"/>
                          <a:pt x="44802" y="940174"/>
                        </a:cubicBezTo>
                        <a:cubicBezTo>
                          <a:pt x="70520" y="1085907"/>
                          <a:pt x="383416" y="1257357"/>
                          <a:pt x="640591" y="1107338"/>
                        </a:cubicBezTo>
                        <a:cubicBezTo>
                          <a:pt x="623446" y="991610"/>
                          <a:pt x="597728" y="931602"/>
                          <a:pt x="610587" y="811587"/>
                        </a:cubicBezTo>
                        <a:cubicBezTo>
                          <a:pt x="636305" y="635851"/>
                          <a:pt x="747747" y="404393"/>
                          <a:pt x="692026" y="267233"/>
                        </a:cubicBezTo>
                        <a:cubicBezTo>
                          <a:pt x="679167" y="237229"/>
                          <a:pt x="662022" y="224370"/>
                          <a:pt x="636305" y="202939"/>
                        </a:cubicBezTo>
                        <a:cubicBezTo>
                          <a:pt x="576297" y="155791"/>
                          <a:pt x="293405" y="10058"/>
                          <a:pt x="199107" y="1486"/>
                        </a:cubicBezTo>
                        <a:cubicBezTo>
                          <a:pt x="-70926" y="-28518"/>
                          <a:pt x="10512" y="404393"/>
                          <a:pt x="14799" y="537267"/>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78" name="Freeform: Shape 77">
                    <a:extLst>
                      <a:ext uri="{FF2B5EF4-FFF2-40B4-BE49-F238E27FC236}">
                        <a16:creationId xmlns:a16="http://schemas.microsoft.com/office/drawing/2014/main" id="{81F9209D-2351-3ADB-A0F5-CACB32C66CFB}"/>
                      </a:ext>
                    </a:extLst>
                  </p:cNvPr>
                  <p:cNvSpPr/>
                  <p:nvPr/>
                </p:nvSpPr>
                <p:spPr>
                  <a:xfrm>
                    <a:off x="11425625" y="9727377"/>
                    <a:ext cx="1072136" cy="1411449"/>
                  </a:xfrm>
                  <a:custGeom>
                    <a:avLst/>
                    <a:gdLst>
                      <a:gd name="connsiteX0" fmla="*/ 1025930 w 1072136"/>
                      <a:gd name="connsiteY0" fmla="*/ 611057 h 1411449"/>
                      <a:gd name="connsiteX1" fmla="*/ 1055934 w 1072136"/>
                      <a:gd name="connsiteY1" fmla="*/ 263872 h 1411449"/>
                      <a:gd name="connsiteX2" fmla="*/ 1000213 w 1072136"/>
                      <a:gd name="connsiteY2" fmla="*/ 203864 h 1411449"/>
                      <a:gd name="connsiteX3" fmla="*/ 567302 w 1072136"/>
                      <a:gd name="connsiteY3" fmla="*/ 2410 h 1411449"/>
                      <a:gd name="connsiteX4" fmla="*/ 357275 w 1072136"/>
                      <a:gd name="connsiteY4" fmla="*/ 263872 h 1411449"/>
                      <a:gd name="connsiteX5" fmla="*/ 10089 w 1072136"/>
                      <a:gd name="connsiteY5" fmla="*/ 1108263 h 1411449"/>
                      <a:gd name="connsiteX6" fmla="*/ 61524 w 1072136"/>
                      <a:gd name="connsiteY6" fmla="*/ 1279713 h 1411449"/>
                      <a:gd name="connsiteX7" fmla="*/ 297268 w 1072136"/>
                      <a:gd name="connsiteY7" fmla="*/ 1181129 h 1411449"/>
                      <a:gd name="connsiteX8" fmla="*/ 104387 w 1072136"/>
                      <a:gd name="connsiteY8" fmla="*/ 1314003 h 1411449"/>
                      <a:gd name="connsiteX9" fmla="*/ 292982 w 1072136"/>
                      <a:gd name="connsiteY9" fmla="*/ 1399728 h 1411449"/>
                      <a:gd name="connsiteX10" fmla="*/ 1025930 w 1072136"/>
                      <a:gd name="connsiteY10" fmla="*/ 611057 h 14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136" h="1411449">
                        <a:moveTo>
                          <a:pt x="1025930" y="611057"/>
                        </a:moveTo>
                        <a:cubicBezTo>
                          <a:pt x="1055934" y="516760"/>
                          <a:pt x="1094511" y="336738"/>
                          <a:pt x="1055934" y="263872"/>
                        </a:cubicBezTo>
                        <a:cubicBezTo>
                          <a:pt x="1043075" y="238154"/>
                          <a:pt x="1021644" y="221009"/>
                          <a:pt x="1000213" y="203864"/>
                        </a:cubicBezTo>
                        <a:cubicBezTo>
                          <a:pt x="944492" y="161001"/>
                          <a:pt x="653027" y="10982"/>
                          <a:pt x="567302" y="2410"/>
                        </a:cubicBezTo>
                        <a:cubicBezTo>
                          <a:pt x="395852" y="-19021"/>
                          <a:pt x="365848" y="105280"/>
                          <a:pt x="357275" y="263872"/>
                        </a:cubicBezTo>
                        <a:cubicBezTo>
                          <a:pt x="340130" y="593913"/>
                          <a:pt x="348703" y="949672"/>
                          <a:pt x="10089" y="1108263"/>
                        </a:cubicBezTo>
                        <a:cubicBezTo>
                          <a:pt x="-15629" y="1168270"/>
                          <a:pt x="10089" y="1228278"/>
                          <a:pt x="61524" y="1279713"/>
                        </a:cubicBezTo>
                        <a:cubicBezTo>
                          <a:pt x="138677" y="1275426"/>
                          <a:pt x="228688" y="1241136"/>
                          <a:pt x="297268" y="1181129"/>
                        </a:cubicBezTo>
                        <a:cubicBezTo>
                          <a:pt x="215829" y="1258282"/>
                          <a:pt x="168680" y="1292572"/>
                          <a:pt x="104387" y="1314003"/>
                        </a:cubicBezTo>
                        <a:cubicBezTo>
                          <a:pt x="155821" y="1352579"/>
                          <a:pt x="224402" y="1382583"/>
                          <a:pt x="292982" y="1399728"/>
                        </a:cubicBezTo>
                        <a:cubicBezTo>
                          <a:pt x="657313" y="1502598"/>
                          <a:pt x="935919" y="902523"/>
                          <a:pt x="1025930" y="611057"/>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79" name="Graphic 4">
                    <a:extLst>
                      <a:ext uri="{FF2B5EF4-FFF2-40B4-BE49-F238E27FC236}">
                        <a16:creationId xmlns:a16="http://schemas.microsoft.com/office/drawing/2014/main" id="{35546F9F-CAEC-FF87-7D71-38F92B3045F8}"/>
                      </a:ext>
                    </a:extLst>
                  </p:cNvPr>
                  <p:cNvGrpSpPr/>
                  <p:nvPr/>
                </p:nvGrpSpPr>
                <p:grpSpPr>
                  <a:xfrm>
                    <a:off x="11952536" y="9263153"/>
                    <a:ext cx="400435" cy="610937"/>
                    <a:chOff x="11952536" y="9263153"/>
                    <a:chExt cx="400435" cy="610937"/>
                  </a:xfrm>
                  <a:solidFill>
                    <a:srgbClr val="000000"/>
                  </a:solidFill>
                </p:grpSpPr>
                <p:sp>
                  <p:nvSpPr>
                    <p:cNvPr id="96" name="Freeform: Shape 95">
                      <a:extLst>
                        <a:ext uri="{FF2B5EF4-FFF2-40B4-BE49-F238E27FC236}">
                          <a16:creationId xmlns:a16="http://schemas.microsoft.com/office/drawing/2014/main" id="{C2FE6408-133A-681A-9A5A-B789684DF51D}"/>
                        </a:ext>
                      </a:extLst>
                    </p:cNvPr>
                    <p:cNvSpPr/>
                    <p:nvPr/>
                  </p:nvSpPr>
                  <p:spPr>
                    <a:xfrm>
                      <a:off x="11952536" y="9302070"/>
                      <a:ext cx="397218" cy="547544"/>
                    </a:xfrm>
                    <a:custGeom>
                      <a:avLst/>
                      <a:gdLst>
                        <a:gd name="connsiteX0" fmla="*/ 379004 w 397218"/>
                        <a:gd name="connsiteY0" fmla="*/ 423430 h 547544"/>
                        <a:gd name="connsiteX1" fmla="*/ 284707 w 397218"/>
                        <a:gd name="connsiteY1" fmla="*/ 427717 h 547544"/>
                        <a:gd name="connsiteX2" fmla="*/ 297566 w 397218"/>
                        <a:gd name="connsiteY2" fmla="*/ 522014 h 547544"/>
                        <a:gd name="connsiteX3" fmla="*/ 87539 w 397218"/>
                        <a:gd name="connsiteY3" fmla="*/ 474866 h 547544"/>
                        <a:gd name="connsiteX4" fmla="*/ 83253 w 397218"/>
                        <a:gd name="connsiteY4" fmla="*/ 367710 h 547544"/>
                        <a:gd name="connsiteX5" fmla="*/ 10387 w 397218"/>
                        <a:gd name="connsiteY5" fmla="*/ 256267 h 547544"/>
                        <a:gd name="connsiteX6" fmla="*/ 66108 w 397218"/>
                        <a:gd name="connsiteY6" fmla="*/ 46241 h 547544"/>
                        <a:gd name="connsiteX7" fmla="*/ 391863 w 397218"/>
                        <a:gd name="connsiteY7" fmla="*/ 161970 h 547544"/>
                        <a:gd name="connsiteX8" fmla="*/ 379004 w 397218"/>
                        <a:gd name="connsiteY8" fmla="*/ 230549 h 547544"/>
                        <a:gd name="connsiteX9" fmla="*/ 391863 w 397218"/>
                        <a:gd name="connsiteY9" fmla="*/ 251980 h 547544"/>
                        <a:gd name="connsiteX10" fmla="*/ 379004 w 397218"/>
                        <a:gd name="connsiteY10" fmla="*/ 423430 h 54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18" h="547544">
                          <a:moveTo>
                            <a:pt x="379004" y="423430"/>
                          </a:moveTo>
                          <a:cubicBezTo>
                            <a:pt x="361860" y="432004"/>
                            <a:pt x="280420" y="419145"/>
                            <a:pt x="284707" y="427717"/>
                          </a:cubicBezTo>
                          <a:cubicBezTo>
                            <a:pt x="284707" y="462007"/>
                            <a:pt x="293279" y="479152"/>
                            <a:pt x="297566" y="522014"/>
                          </a:cubicBezTo>
                          <a:cubicBezTo>
                            <a:pt x="297566" y="556305"/>
                            <a:pt x="91826" y="569163"/>
                            <a:pt x="87539" y="474866"/>
                          </a:cubicBezTo>
                          <a:cubicBezTo>
                            <a:pt x="91826" y="436289"/>
                            <a:pt x="96112" y="384854"/>
                            <a:pt x="83253" y="367710"/>
                          </a:cubicBezTo>
                          <a:cubicBezTo>
                            <a:pt x="66108" y="337705"/>
                            <a:pt x="27532" y="303416"/>
                            <a:pt x="10387" y="256267"/>
                          </a:cubicBezTo>
                          <a:cubicBezTo>
                            <a:pt x="-11044" y="183401"/>
                            <a:pt x="-2472" y="101962"/>
                            <a:pt x="66108" y="46241"/>
                          </a:cubicBezTo>
                          <a:cubicBezTo>
                            <a:pt x="190410" y="-52343"/>
                            <a:pt x="353287" y="16237"/>
                            <a:pt x="391863" y="161970"/>
                          </a:cubicBezTo>
                          <a:cubicBezTo>
                            <a:pt x="400436" y="191973"/>
                            <a:pt x="379004" y="204832"/>
                            <a:pt x="379004" y="230549"/>
                          </a:cubicBezTo>
                          <a:cubicBezTo>
                            <a:pt x="379004" y="234836"/>
                            <a:pt x="387577" y="239122"/>
                            <a:pt x="391863" y="251980"/>
                          </a:cubicBezTo>
                          <a:cubicBezTo>
                            <a:pt x="400436" y="264839"/>
                            <a:pt x="400436" y="414858"/>
                            <a:pt x="379004" y="423430"/>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7" name="Freeform: Shape 96">
                      <a:extLst>
                        <a:ext uri="{FF2B5EF4-FFF2-40B4-BE49-F238E27FC236}">
                          <a16:creationId xmlns:a16="http://schemas.microsoft.com/office/drawing/2014/main" id="{ECC2ED09-CC72-4930-96B9-FAF0A7E599D2}"/>
                        </a:ext>
                      </a:extLst>
                    </p:cNvPr>
                    <p:cNvSpPr/>
                    <p:nvPr/>
                  </p:nvSpPr>
                  <p:spPr>
                    <a:xfrm>
                      <a:off x="11956822" y="9297783"/>
                      <a:ext cx="393887" cy="429398"/>
                    </a:xfrm>
                    <a:custGeom>
                      <a:avLst/>
                      <a:gdLst>
                        <a:gd name="connsiteX0" fmla="*/ 370433 w 393887"/>
                        <a:gd name="connsiteY0" fmla="*/ 427717 h 429398"/>
                        <a:gd name="connsiteX1" fmla="*/ 301852 w 393887"/>
                        <a:gd name="connsiteY1" fmla="*/ 419144 h 429398"/>
                        <a:gd name="connsiteX2" fmla="*/ 271849 w 393887"/>
                        <a:gd name="connsiteY2" fmla="*/ 397713 h 429398"/>
                        <a:gd name="connsiteX3" fmla="*/ 276135 w 393887"/>
                        <a:gd name="connsiteY3" fmla="*/ 303416 h 429398"/>
                        <a:gd name="connsiteX4" fmla="*/ 83253 w 393887"/>
                        <a:gd name="connsiteY4" fmla="*/ 367710 h 429398"/>
                        <a:gd name="connsiteX5" fmla="*/ 10387 w 393887"/>
                        <a:gd name="connsiteY5" fmla="*/ 256267 h 429398"/>
                        <a:gd name="connsiteX6" fmla="*/ 66109 w 393887"/>
                        <a:gd name="connsiteY6" fmla="*/ 46241 h 429398"/>
                        <a:gd name="connsiteX7" fmla="*/ 391864 w 393887"/>
                        <a:gd name="connsiteY7" fmla="*/ 161969 h 429398"/>
                        <a:gd name="connsiteX8" fmla="*/ 379005 w 393887"/>
                        <a:gd name="connsiteY8" fmla="*/ 230550 h 429398"/>
                        <a:gd name="connsiteX9" fmla="*/ 391864 w 393887"/>
                        <a:gd name="connsiteY9" fmla="*/ 251981 h 429398"/>
                        <a:gd name="connsiteX10" fmla="*/ 370433 w 393887"/>
                        <a:gd name="connsiteY10" fmla="*/ 427717 h 4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3887" h="429398">
                          <a:moveTo>
                            <a:pt x="370433" y="427717"/>
                          </a:moveTo>
                          <a:cubicBezTo>
                            <a:pt x="361860" y="432003"/>
                            <a:pt x="327570" y="427717"/>
                            <a:pt x="301852" y="419144"/>
                          </a:cubicBezTo>
                          <a:cubicBezTo>
                            <a:pt x="284708" y="414859"/>
                            <a:pt x="271849" y="397713"/>
                            <a:pt x="271849" y="397713"/>
                          </a:cubicBezTo>
                          <a:cubicBezTo>
                            <a:pt x="258990" y="393427"/>
                            <a:pt x="237559" y="359137"/>
                            <a:pt x="276135" y="303416"/>
                          </a:cubicBezTo>
                          <a:cubicBezTo>
                            <a:pt x="310425" y="251981"/>
                            <a:pt x="91826" y="384854"/>
                            <a:pt x="83253" y="367710"/>
                          </a:cubicBezTo>
                          <a:cubicBezTo>
                            <a:pt x="66109" y="337706"/>
                            <a:pt x="27533" y="303416"/>
                            <a:pt x="10387" y="256267"/>
                          </a:cubicBezTo>
                          <a:cubicBezTo>
                            <a:pt x="-11044" y="183401"/>
                            <a:pt x="-2472" y="101962"/>
                            <a:pt x="66109" y="46241"/>
                          </a:cubicBezTo>
                          <a:cubicBezTo>
                            <a:pt x="190410" y="-52343"/>
                            <a:pt x="353287" y="16237"/>
                            <a:pt x="391864" y="161969"/>
                          </a:cubicBezTo>
                          <a:cubicBezTo>
                            <a:pt x="400436" y="191973"/>
                            <a:pt x="379005" y="204832"/>
                            <a:pt x="379005" y="230550"/>
                          </a:cubicBezTo>
                          <a:cubicBezTo>
                            <a:pt x="379005" y="234836"/>
                            <a:pt x="387577" y="239122"/>
                            <a:pt x="391864" y="251981"/>
                          </a:cubicBezTo>
                          <a:cubicBezTo>
                            <a:pt x="396150" y="269126"/>
                            <a:pt x="391864" y="419144"/>
                            <a:pt x="370433" y="427717"/>
                          </a:cubicBez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8" name="Freeform: Shape 97">
                      <a:extLst>
                        <a:ext uri="{FF2B5EF4-FFF2-40B4-BE49-F238E27FC236}">
                          <a16:creationId xmlns:a16="http://schemas.microsoft.com/office/drawing/2014/main" id="{8F91ADE5-7DAD-E54E-545D-D50F2D378CE7}"/>
                        </a:ext>
                      </a:extLst>
                    </p:cNvPr>
                    <p:cNvSpPr/>
                    <p:nvPr/>
                  </p:nvSpPr>
                  <p:spPr>
                    <a:xfrm>
                      <a:off x="12182199" y="9596969"/>
                      <a:ext cx="55044" cy="98527"/>
                    </a:xfrm>
                    <a:custGeom>
                      <a:avLst/>
                      <a:gdLst>
                        <a:gd name="connsiteX0" fmla="*/ 55044 w 55044"/>
                        <a:gd name="connsiteY0" fmla="*/ 8516 h 98527"/>
                        <a:gd name="connsiteX1" fmla="*/ 37900 w 55044"/>
                        <a:gd name="connsiteY1" fmla="*/ 98527 h 98527"/>
                        <a:gd name="connsiteX2" fmla="*/ 55044 w 55044"/>
                        <a:gd name="connsiteY2" fmla="*/ 8516 h 98527"/>
                      </a:gdLst>
                      <a:ahLst/>
                      <a:cxnLst>
                        <a:cxn ang="0">
                          <a:pos x="connsiteX0" y="connsiteY0"/>
                        </a:cxn>
                        <a:cxn ang="0">
                          <a:pos x="connsiteX1" y="connsiteY1"/>
                        </a:cxn>
                        <a:cxn ang="0">
                          <a:pos x="connsiteX2" y="connsiteY2"/>
                        </a:cxn>
                      </a:cxnLst>
                      <a:rect l="l" t="t" r="r" b="b"/>
                      <a:pathLst>
                        <a:path w="55044" h="98527">
                          <a:moveTo>
                            <a:pt x="55044" y="8516"/>
                          </a:moveTo>
                          <a:cubicBezTo>
                            <a:pt x="12182" y="-34346"/>
                            <a:pt x="-34967" y="98527"/>
                            <a:pt x="37900" y="98527"/>
                          </a:cubicBezTo>
                          <a:cubicBezTo>
                            <a:pt x="12182" y="68524"/>
                            <a:pt x="33613" y="21375"/>
                            <a:pt x="55044" y="8516"/>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9" name="Freeform: Shape 98">
                      <a:extLst>
                        <a:ext uri="{FF2B5EF4-FFF2-40B4-BE49-F238E27FC236}">
                          <a16:creationId xmlns:a16="http://schemas.microsoft.com/office/drawing/2014/main" id="{8140FFB2-0541-F192-41FF-076D1E21365D}"/>
                        </a:ext>
                      </a:extLst>
                    </p:cNvPr>
                    <p:cNvSpPr/>
                    <p:nvPr/>
                  </p:nvSpPr>
                  <p:spPr>
                    <a:xfrm>
                      <a:off x="12194347" y="9604393"/>
                      <a:ext cx="46446" cy="93646"/>
                    </a:xfrm>
                    <a:custGeom>
                      <a:avLst/>
                      <a:gdLst>
                        <a:gd name="connsiteX0" fmla="*/ 42896 w 46446"/>
                        <a:gd name="connsiteY0" fmla="*/ 22524 h 93646"/>
                        <a:gd name="connsiteX1" fmla="*/ 34323 w 46446"/>
                        <a:gd name="connsiteY1" fmla="*/ 1092 h 93646"/>
                        <a:gd name="connsiteX2" fmla="*/ 4320 w 46446"/>
                        <a:gd name="connsiteY2" fmla="*/ 35382 h 93646"/>
                        <a:gd name="connsiteX3" fmla="*/ 38609 w 46446"/>
                        <a:gd name="connsiteY3" fmla="*/ 91103 h 93646"/>
                        <a:gd name="connsiteX4" fmla="*/ 21464 w 46446"/>
                        <a:gd name="connsiteY4" fmla="*/ 43955 h 93646"/>
                        <a:gd name="connsiteX5" fmla="*/ 42896 w 46446"/>
                        <a:gd name="connsiteY5" fmla="*/ 22524 h 9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46" h="93646">
                          <a:moveTo>
                            <a:pt x="42896" y="22524"/>
                          </a:moveTo>
                          <a:cubicBezTo>
                            <a:pt x="51468" y="5378"/>
                            <a:pt x="42896" y="-3194"/>
                            <a:pt x="34323" y="1092"/>
                          </a:cubicBezTo>
                          <a:cubicBezTo>
                            <a:pt x="25751" y="5378"/>
                            <a:pt x="12892" y="18237"/>
                            <a:pt x="4320" y="35382"/>
                          </a:cubicBezTo>
                          <a:cubicBezTo>
                            <a:pt x="-8539" y="65386"/>
                            <a:pt x="8606" y="103962"/>
                            <a:pt x="38609" y="91103"/>
                          </a:cubicBezTo>
                          <a:cubicBezTo>
                            <a:pt x="12892" y="91103"/>
                            <a:pt x="17178" y="61100"/>
                            <a:pt x="21464" y="43955"/>
                          </a:cubicBezTo>
                          <a:cubicBezTo>
                            <a:pt x="34323" y="26810"/>
                            <a:pt x="42896" y="18237"/>
                            <a:pt x="42896" y="22524"/>
                          </a:cubicBez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0" name="Freeform: Shape 99">
                      <a:extLst>
                        <a:ext uri="{FF2B5EF4-FFF2-40B4-BE49-F238E27FC236}">
                          <a16:creationId xmlns:a16="http://schemas.microsoft.com/office/drawing/2014/main" id="{932AB7B0-2B10-4926-BF03-B1ABA6A596F0}"/>
                        </a:ext>
                      </a:extLst>
                    </p:cNvPr>
                    <p:cNvSpPr/>
                    <p:nvPr/>
                  </p:nvSpPr>
                  <p:spPr>
                    <a:xfrm>
                      <a:off x="12222609" y="9635489"/>
                      <a:ext cx="14634" cy="30666"/>
                    </a:xfrm>
                    <a:custGeom>
                      <a:avLst/>
                      <a:gdLst>
                        <a:gd name="connsiteX0" fmla="*/ 6062 w 14634"/>
                        <a:gd name="connsiteY0" fmla="*/ 0 h 30666"/>
                        <a:gd name="connsiteX1" fmla="*/ 14634 w 14634"/>
                        <a:gd name="connsiteY1" fmla="*/ 25717 h 30666"/>
                        <a:gd name="connsiteX2" fmla="*/ 1775 w 14634"/>
                        <a:gd name="connsiteY2" fmla="*/ 25717 h 30666"/>
                        <a:gd name="connsiteX3" fmla="*/ 6062 w 14634"/>
                        <a:gd name="connsiteY3" fmla="*/ 0 h 30666"/>
                      </a:gdLst>
                      <a:ahLst/>
                      <a:cxnLst>
                        <a:cxn ang="0">
                          <a:pos x="connsiteX0" y="connsiteY0"/>
                        </a:cxn>
                        <a:cxn ang="0">
                          <a:pos x="connsiteX1" y="connsiteY1"/>
                        </a:cxn>
                        <a:cxn ang="0">
                          <a:pos x="connsiteX2" y="connsiteY2"/>
                        </a:cxn>
                        <a:cxn ang="0">
                          <a:pos x="connsiteX3" y="connsiteY3"/>
                        </a:cxn>
                      </a:cxnLst>
                      <a:rect l="l" t="t" r="r" b="b"/>
                      <a:pathLst>
                        <a:path w="14634" h="30666">
                          <a:moveTo>
                            <a:pt x="6062" y="0"/>
                          </a:moveTo>
                          <a:cubicBezTo>
                            <a:pt x="14634" y="12859"/>
                            <a:pt x="14634" y="21431"/>
                            <a:pt x="14634" y="25717"/>
                          </a:cubicBezTo>
                          <a:cubicBezTo>
                            <a:pt x="14634" y="30004"/>
                            <a:pt x="6062" y="34290"/>
                            <a:pt x="1775" y="25717"/>
                          </a:cubicBezTo>
                          <a:cubicBezTo>
                            <a:pt x="-2511" y="12859"/>
                            <a:pt x="1775" y="4286"/>
                            <a:pt x="6062" y="0"/>
                          </a:cubicBezTo>
                          <a:close/>
                        </a:path>
                      </a:pathLst>
                    </a:custGeom>
                    <a:solidFill>
                      <a:srgbClr val="DA9569"/>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1" name="Freeform: Shape 100">
                      <a:extLst>
                        <a:ext uri="{FF2B5EF4-FFF2-40B4-BE49-F238E27FC236}">
                          <a16:creationId xmlns:a16="http://schemas.microsoft.com/office/drawing/2014/main" id="{E0CB80D0-79E8-C2D6-7A3E-2A679946BDC3}"/>
                        </a:ext>
                      </a:extLst>
                    </p:cNvPr>
                    <p:cNvSpPr/>
                    <p:nvPr/>
                  </p:nvSpPr>
                  <p:spPr>
                    <a:xfrm>
                      <a:off x="11952536" y="9302336"/>
                      <a:ext cx="353621" cy="404508"/>
                    </a:xfrm>
                    <a:custGeom>
                      <a:avLst/>
                      <a:gdLst>
                        <a:gd name="connsiteX0" fmla="*/ 87539 w 353621"/>
                        <a:gd name="connsiteY0" fmla="*/ 384588 h 404508"/>
                        <a:gd name="connsiteX1" fmla="*/ 10387 w 353621"/>
                        <a:gd name="connsiteY1" fmla="*/ 256001 h 404508"/>
                        <a:gd name="connsiteX2" fmla="*/ 66108 w 353621"/>
                        <a:gd name="connsiteY2" fmla="*/ 45975 h 404508"/>
                        <a:gd name="connsiteX3" fmla="*/ 353287 w 353621"/>
                        <a:gd name="connsiteY3" fmla="*/ 80264 h 404508"/>
                        <a:gd name="connsiteX4" fmla="*/ 331856 w 353621"/>
                        <a:gd name="connsiteY4" fmla="*/ 131700 h 404508"/>
                        <a:gd name="connsiteX5" fmla="*/ 340428 w 353621"/>
                        <a:gd name="connsiteY5" fmla="*/ 208852 h 404508"/>
                        <a:gd name="connsiteX6" fmla="*/ 314711 w 353621"/>
                        <a:gd name="connsiteY6" fmla="*/ 316008 h 404508"/>
                        <a:gd name="connsiteX7" fmla="*/ 297566 w 353621"/>
                        <a:gd name="connsiteY7" fmla="*/ 328867 h 404508"/>
                        <a:gd name="connsiteX8" fmla="*/ 250417 w 353621"/>
                        <a:gd name="connsiteY8" fmla="*/ 298863 h 404508"/>
                        <a:gd name="connsiteX9" fmla="*/ 138975 w 353621"/>
                        <a:gd name="connsiteY9" fmla="*/ 401733 h 404508"/>
                        <a:gd name="connsiteX10" fmla="*/ 87539 w 353621"/>
                        <a:gd name="connsiteY10" fmla="*/ 384588 h 40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621" h="404508">
                          <a:moveTo>
                            <a:pt x="87539" y="384588"/>
                          </a:moveTo>
                          <a:cubicBezTo>
                            <a:pt x="66108" y="341726"/>
                            <a:pt x="27532" y="311722"/>
                            <a:pt x="10387" y="256001"/>
                          </a:cubicBezTo>
                          <a:cubicBezTo>
                            <a:pt x="-11044" y="183134"/>
                            <a:pt x="-2472" y="101695"/>
                            <a:pt x="66108" y="45975"/>
                          </a:cubicBezTo>
                          <a:cubicBezTo>
                            <a:pt x="164692" y="-31178"/>
                            <a:pt x="284707" y="-5461"/>
                            <a:pt x="353287" y="80264"/>
                          </a:cubicBezTo>
                          <a:cubicBezTo>
                            <a:pt x="357573" y="84551"/>
                            <a:pt x="318997" y="101695"/>
                            <a:pt x="331856" y="131700"/>
                          </a:cubicBezTo>
                          <a:cubicBezTo>
                            <a:pt x="349001" y="178848"/>
                            <a:pt x="349001" y="200279"/>
                            <a:pt x="340428" y="208852"/>
                          </a:cubicBezTo>
                          <a:cubicBezTo>
                            <a:pt x="310425" y="247428"/>
                            <a:pt x="310425" y="256001"/>
                            <a:pt x="314711" y="316008"/>
                          </a:cubicBezTo>
                          <a:lnTo>
                            <a:pt x="297566" y="328867"/>
                          </a:lnTo>
                          <a:cubicBezTo>
                            <a:pt x="288994" y="281718"/>
                            <a:pt x="271848" y="286004"/>
                            <a:pt x="250417" y="298863"/>
                          </a:cubicBezTo>
                          <a:cubicBezTo>
                            <a:pt x="216127" y="324581"/>
                            <a:pt x="198982" y="388875"/>
                            <a:pt x="138975" y="401733"/>
                          </a:cubicBezTo>
                          <a:cubicBezTo>
                            <a:pt x="117543" y="410306"/>
                            <a:pt x="100398" y="397447"/>
                            <a:pt x="87539" y="384588"/>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2" name="Freeform: Shape 101">
                      <a:extLst>
                        <a:ext uri="{FF2B5EF4-FFF2-40B4-BE49-F238E27FC236}">
                          <a16:creationId xmlns:a16="http://schemas.microsoft.com/office/drawing/2014/main" id="{5524BA56-AF01-91B3-38B6-74D34307DDE5}"/>
                        </a:ext>
                      </a:extLst>
                    </p:cNvPr>
                    <p:cNvSpPr/>
                    <p:nvPr/>
                  </p:nvSpPr>
                  <p:spPr>
                    <a:xfrm>
                      <a:off x="12258674" y="9605486"/>
                      <a:ext cx="94297" cy="129727"/>
                    </a:xfrm>
                    <a:custGeom>
                      <a:avLst/>
                      <a:gdLst>
                        <a:gd name="connsiteX0" fmla="*/ 8572 w 94297"/>
                        <a:gd name="connsiteY0" fmla="*/ 0 h 129727"/>
                        <a:gd name="connsiteX1" fmla="*/ 30004 w 94297"/>
                        <a:gd name="connsiteY1" fmla="*/ 64294 h 129727"/>
                        <a:gd name="connsiteX2" fmla="*/ 60007 w 94297"/>
                        <a:gd name="connsiteY2" fmla="*/ 72866 h 129727"/>
                        <a:gd name="connsiteX3" fmla="*/ 68580 w 94297"/>
                        <a:gd name="connsiteY3" fmla="*/ 38576 h 129727"/>
                        <a:gd name="connsiteX4" fmla="*/ 94297 w 94297"/>
                        <a:gd name="connsiteY4" fmla="*/ 4286 h 129727"/>
                        <a:gd name="connsiteX5" fmla="*/ 94297 w 94297"/>
                        <a:gd name="connsiteY5" fmla="*/ 25717 h 129727"/>
                        <a:gd name="connsiteX6" fmla="*/ 85725 w 94297"/>
                        <a:gd name="connsiteY6" fmla="*/ 47148 h 129727"/>
                        <a:gd name="connsiteX7" fmla="*/ 81438 w 94297"/>
                        <a:gd name="connsiteY7" fmla="*/ 77152 h 129727"/>
                        <a:gd name="connsiteX8" fmla="*/ 90012 w 94297"/>
                        <a:gd name="connsiteY8" fmla="*/ 77152 h 129727"/>
                        <a:gd name="connsiteX9" fmla="*/ 94297 w 94297"/>
                        <a:gd name="connsiteY9" fmla="*/ 68580 h 129727"/>
                        <a:gd name="connsiteX10" fmla="*/ 90012 w 94297"/>
                        <a:gd name="connsiteY10" fmla="*/ 128588 h 129727"/>
                        <a:gd name="connsiteX11" fmla="*/ 21431 w 94297"/>
                        <a:gd name="connsiteY11" fmla="*/ 115729 h 129727"/>
                        <a:gd name="connsiteX12" fmla="*/ 4287 w 94297"/>
                        <a:gd name="connsiteY12" fmla="*/ 77152 h 129727"/>
                        <a:gd name="connsiteX13" fmla="*/ 0 w 94297"/>
                        <a:gd name="connsiteY13" fmla="*/ 8572 h 129727"/>
                        <a:gd name="connsiteX14" fmla="*/ 8572 w 94297"/>
                        <a:gd name="connsiteY14" fmla="*/ 0 h 1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 h="129727">
                          <a:moveTo>
                            <a:pt x="8572" y="0"/>
                          </a:moveTo>
                          <a:cubicBezTo>
                            <a:pt x="12859" y="30004"/>
                            <a:pt x="17145" y="47148"/>
                            <a:pt x="30004" y="64294"/>
                          </a:cubicBezTo>
                          <a:cubicBezTo>
                            <a:pt x="34290" y="68580"/>
                            <a:pt x="47149" y="72866"/>
                            <a:pt x="60007" y="72866"/>
                          </a:cubicBezTo>
                          <a:cubicBezTo>
                            <a:pt x="60007" y="60007"/>
                            <a:pt x="64294" y="51435"/>
                            <a:pt x="68580" y="38576"/>
                          </a:cubicBezTo>
                          <a:cubicBezTo>
                            <a:pt x="72866" y="21431"/>
                            <a:pt x="81438" y="8572"/>
                            <a:pt x="94297" y="4286"/>
                          </a:cubicBezTo>
                          <a:cubicBezTo>
                            <a:pt x="94297" y="8572"/>
                            <a:pt x="94297" y="21431"/>
                            <a:pt x="94297" y="25717"/>
                          </a:cubicBezTo>
                          <a:cubicBezTo>
                            <a:pt x="90012" y="30004"/>
                            <a:pt x="85725" y="38576"/>
                            <a:pt x="85725" y="47148"/>
                          </a:cubicBezTo>
                          <a:cubicBezTo>
                            <a:pt x="81438" y="55721"/>
                            <a:pt x="81438" y="64294"/>
                            <a:pt x="81438" y="77152"/>
                          </a:cubicBezTo>
                          <a:cubicBezTo>
                            <a:pt x="85725" y="77152"/>
                            <a:pt x="85725" y="77152"/>
                            <a:pt x="90012" y="77152"/>
                          </a:cubicBezTo>
                          <a:cubicBezTo>
                            <a:pt x="90012" y="77152"/>
                            <a:pt x="90012" y="68580"/>
                            <a:pt x="94297" y="68580"/>
                          </a:cubicBezTo>
                          <a:cubicBezTo>
                            <a:pt x="94297" y="94297"/>
                            <a:pt x="94297" y="124301"/>
                            <a:pt x="90012" y="128588"/>
                          </a:cubicBezTo>
                          <a:cubicBezTo>
                            <a:pt x="81438" y="132873"/>
                            <a:pt x="42863" y="124301"/>
                            <a:pt x="21431" y="115729"/>
                          </a:cubicBezTo>
                          <a:cubicBezTo>
                            <a:pt x="0" y="107156"/>
                            <a:pt x="4287" y="102870"/>
                            <a:pt x="4287" y="77152"/>
                          </a:cubicBezTo>
                          <a:cubicBezTo>
                            <a:pt x="4287" y="55721"/>
                            <a:pt x="4287" y="30004"/>
                            <a:pt x="0" y="8572"/>
                          </a:cubicBezTo>
                          <a:lnTo>
                            <a:pt x="8572" y="0"/>
                          </a:ln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3" name="Freeform: Shape 102">
                      <a:extLst>
                        <a:ext uri="{FF2B5EF4-FFF2-40B4-BE49-F238E27FC236}">
                          <a16:creationId xmlns:a16="http://schemas.microsoft.com/office/drawing/2014/main" id="{0E82AFE5-6AC6-CC17-B687-502A24E6C839}"/>
                        </a:ext>
                      </a:extLst>
                    </p:cNvPr>
                    <p:cNvSpPr/>
                    <p:nvPr/>
                  </p:nvSpPr>
                  <p:spPr>
                    <a:xfrm>
                      <a:off x="11961615" y="9279650"/>
                      <a:ext cx="363824" cy="231537"/>
                    </a:xfrm>
                    <a:custGeom>
                      <a:avLst/>
                      <a:gdLst>
                        <a:gd name="connsiteX0" fmla="*/ 1308 w 363824"/>
                        <a:gd name="connsiteY0" fmla="*/ 231537 h 231537"/>
                        <a:gd name="connsiteX1" fmla="*/ 168472 w 363824"/>
                        <a:gd name="connsiteY1" fmla="*/ 192962 h 231537"/>
                        <a:gd name="connsiteX2" fmla="*/ 318491 w 363824"/>
                        <a:gd name="connsiteY2" fmla="*/ 150099 h 231537"/>
                        <a:gd name="connsiteX3" fmla="*/ 344208 w 363824"/>
                        <a:gd name="connsiteY3" fmla="*/ 30084 h 231537"/>
                        <a:gd name="connsiteX4" fmla="*/ 82747 w 363824"/>
                        <a:gd name="connsiteY4" fmla="*/ 34370 h 231537"/>
                        <a:gd name="connsiteX5" fmla="*/ 1308 w 363824"/>
                        <a:gd name="connsiteY5" fmla="*/ 231537 h 2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824" h="231537">
                          <a:moveTo>
                            <a:pt x="1308" y="231537"/>
                          </a:moveTo>
                          <a:cubicBezTo>
                            <a:pt x="22740" y="214393"/>
                            <a:pt x="74174" y="197248"/>
                            <a:pt x="168472" y="192962"/>
                          </a:cubicBezTo>
                          <a:cubicBezTo>
                            <a:pt x="232766" y="188675"/>
                            <a:pt x="279915" y="171530"/>
                            <a:pt x="318491" y="150099"/>
                          </a:cubicBezTo>
                          <a:cubicBezTo>
                            <a:pt x="378498" y="115809"/>
                            <a:pt x="369925" y="51515"/>
                            <a:pt x="344208" y="30084"/>
                          </a:cubicBezTo>
                          <a:cubicBezTo>
                            <a:pt x="292773" y="-12779"/>
                            <a:pt x="168472" y="-8492"/>
                            <a:pt x="82747" y="34370"/>
                          </a:cubicBezTo>
                          <a:cubicBezTo>
                            <a:pt x="27025" y="64374"/>
                            <a:pt x="-7265" y="128668"/>
                            <a:pt x="1308" y="231537"/>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4" name="Freeform: Shape 103">
                      <a:extLst>
                        <a:ext uri="{FF2B5EF4-FFF2-40B4-BE49-F238E27FC236}">
                          <a16:creationId xmlns:a16="http://schemas.microsoft.com/office/drawing/2014/main" id="{92813193-BD6C-E070-9242-DB6353400E70}"/>
                        </a:ext>
                      </a:extLst>
                    </p:cNvPr>
                    <p:cNvSpPr/>
                    <p:nvPr/>
                  </p:nvSpPr>
                  <p:spPr>
                    <a:xfrm>
                      <a:off x="12108656" y="9263153"/>
                      <a:ext cx="223913" cy="141932"/>
                    </a:xfrm>
                    <a:custGeom>
                      <a:avLst/>
                      <a:gdLst>
                        <a:gd name="connsiteX0" fmla="*/ 210026 w 223913"/>
                        <a:gd name="connsiteY0" fmla="*/ 136592 h 141932"/>
                        <a:gd name="connsiteX1" fmla="*/ 0 w 223913"/>
                        <a:gd name="connsiteY1" fmla="*/ 128020 h 141932"/>
                        <a:gd name="connsiteX2" fmla="*/ 72866 w 223913"/>
                        <a:gd name="connsiteY2" fmla="*/ 16577 h 141932"/>
                        <a:gd name="connsiteX3" fmla="*/ 214313 w 223913"/>
                        <a:gd name="connsiteY3" fmla="*/ 38008 h 141932"/>
                        <a:gd name="connsiteX4" fmla="*/ 210026 w 223913"/>
                        <a:gd name="connsiteY4" fmla="*/ 136592 h 14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913" h="141932">
                          <a:moveTo>
                            <a:pt x="210026" y="136592"/>
                          </a:moveTo>
                          <a:cubicBezTo>
                            <a:pt x="192881" y="158023"/>
                            <a:pt x="111443" y="106589"/>
                            <a:pt x="0" y="128020"/>
                          </a:cubicBezTo>
                          <a:cubicBezTo>
                            <a:pt x="25718" y="55153"/>
                            <a:pt x="38576" y="38008"/>
                            <a:pt x="72866" y="16577"/>
                          </a:cubicBezTo>
                          <a:cubicBezTo>
                            <a:pt x="115729" y="-13427"/>
                            <a:pt x="188595" y="-568"/>
                            <a:pt x="214313" y="38008"/>
                          </a:cubicBezTo>
                          <a:cubicBezTo>
                            <a:pt x="231457" y="76584"/>
                            <a:pt x="222885" y="119447"/>
                            <a:pt x="210026" y="136592"/>
                          </a:cubicBezTo>
                          <a:close/>
                        </a:path>
                      </a:pathLst>
                    </a:custGeom>
                    <a:solidFill>
                      <a:srgbClr val="642E4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105" name="Freeform: Shape 104">
                      <a:extLst>
                        <a:ext uri="{FF2B5EF4-FFF2-40B4-BE49-F238E27FC236}">
                          <a16:creationId xmlns:a16="http://schemas.microsoft.com/office/drawing/2014/main" id="{3BE918FC-7946-7A7C-3B73-5AB0AFA7DEBB}"/>
                        </a:ext>
                      </a:extLst>
                    </p:cNvPr>
                    <p:cNvSpPr/>
                    <p:nvPr/>
                  </p:nvSpPr>
                  <p:spPr>
                    <a:xfrm>
                      <a:off x="12021993" y="9742645"/>
                      <a:ext cx="270971" cy="131445"/>
                    </a:xfrm>
                    <a:custGeom>
                      <a:avLst/>
                      <a:gdLst>
                        <a:gd name="connsiteX0" fmla="*/ 22369 w 270971"/>
                        <a:gd name="connsiteY0" fmla="*/ 0 h 131445"/>
                        <a:gd name="connsiteX1" fmla="*/ 228109 w 270971"/>
                        <a:gd name="connsiteY1" fmla="*/ 51435 h 131445"/>
                        <a:gd name="connsiteX2" fmla="*/ 228109 w 270971"/>
                        <a:gd name="connsiteY2" fmla="*/ 42863 h 131445"/>
                        <a:gd name="connsiteX3" fmla="*/ 270971 w 270971"/>
                        <a:gd name="connsiteY3" fmla="*/ 120015 h 131445"/>
                        <a:gd name="connsiteX4" fmla="*/ 5224 w 270971"/>
                        <a:gd name="connsiteY4" fmla="*/ 68580 h 131445"/>
                        <a:gd name="connsiteX5" fmla="*/ 22369 w 270971"/>
                        <a:gd name="connsiteY5" fmla="*/ 0 h 1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71" h="131445">
                          <a:moveTo>
                            <a:pt x="22369" y="0"/>
                          </a:moveTo>
                          <a:cubicBezTo>
                            <a:pt x="26655" y="47148"/>
                            <a:pt x="142384" y="81438"/>
                            <a:pt x="228109" y="51435"/>
                          </a:cubicBezTo>
                          <a:lnTo>
                            <a:pt x="228109" y="42863"/>
                          </a:lnTo>
                          <a:cubicBezTo>
                            <a:pt x="236681" y="51435"/>
                            <a:pt x="270971" y="98584"/>
                            <a:pt x="270971" y="120015"/>
                          </a:cubicBezTo>
                          <a:cubicBezTo>
                            <a:pt x="180960" y="141446"/>
                            <a:pt x="39513" y="137160"/>
                            <a:pt x="5224" y="68580"/>
                          </a:cubicBezTo>
                          <a:cubicBezTo>
                            <a:pt x="-7635" y="51435"/>
                            <a:pt x="5224" y="21431"/>
                            <a:pt x="22369" y="0"/>
                          </a:cubicBezTo>
                          <a:close/>
                        </a:path>
                      </a:pathLst>
                    </a:custGeom>
                    <a:solidFill>
                      <a:srgbClr val="DAEAF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0" name="Graphic 4">
                    <a:extLst>
                      <a:ext uri="{FF2B5EF4-FFF2-40B4-BE49-F238E27FC236}">
                        <a16:creationId xmlns:a16="http://schemas.microsoft.com/office/drawing/2014/main" id="{BB644D5E-7E6F-7F9E-1490-8E7DEB73C80D}"/>
                      </a:ext>
                    </a:extLst>
                  </p:cNvPr>
                  <p:cNvGrpSpPr/>
                  <p:nvPr/>
                </p:nvGrpSpPr>
                <p:grpSpPr>
                  <a:xfrm>
                    <a:off x="12287319" y="9921648"/>
                    <a:ext cx="1655851" cy="1698375"/>
                    <a:chOff x="12287319" y="9921648"/>
                    <a:chExt cx="1655851" cy="1698375"/>
                  </a:xfrm>
                  <a:solidFill>
                    <a:srgbClr val="000000"/>
                  </a:solidFill>
                </p:grpSpPr>
                <p:sp>
                  <p:nvSpPr>
                    <p:cNvPr id="81" name="Freeform: Shape 80">
                      <a:extLst>
                        <a:ext uri="{FF2B5EF4-FFF2-40B4-BE49-F238E27FC236}">
                          <a16:creationId xmlns:a16="http://schemas.microsoft.com/office/drawing/2014/main" id="{A7A11425-A540-9760-4C01-6C5DCC8123CF}"/>
                        </a:ext>
                      </a:extLst>
                    </p:cNvPr>
                    <p:cNvSpPr/>
                    <p:nvPr/>
                  </p:nvSpPr>
                  <p:spPr>
                    <a:xfrm>
                      <a:off x="12811600" y="10861356"/>
                      <a:ext cx="57496" cy="55721"/>
                    </a:xfrm>
                    <a:custGeom>
                      <a:avLst/>
                      <a:gdLst>
                        <a:gd name="connsiteX0" fmla="*/ 0 w 57496"/>
                        <a:gd name="connsiteY0" fmla="*/ 0 h 55721"/>
                        <a:gd name="connsiteX1" fmla="*/ 17145 w 57496"/>
                        <a:gd name="connsiteY1" fmla="*/ 55721 h 55721"/>
                        <a:gd name="connsiteX2" fmla="*/ 51436 w 57496"/>
                        <a:gd name="connsiteY2" fmla="*/ 51436 h 55721"/>
                        <a:gd name="connsiteX3" fmla="*/ 55721 w 57496"/>
                        <a:gd name="connsiteY3" fmla="*/ 30004 h 55721"/>
                        <a:gd name="connsiteX4" fmla="*/ 42863 w 57496"/>
                        <a:gd name="connsiteY4" fmla="*/ 17145 h 55721"/>
                        <a:gd name="connsiteX5" fmla="*/ 0 w 57496"/>
                        <a:gd name="connsiteY5" fmla="*/ 0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96" h="55721">
                          <a:moveTo>
                            <a:pt x="0" y="0"/>
                          </a:moveTo>
                          <a:cubicBezTo>
                            <a:pt x="4287" y="21431"/>
                            <a:pt x="4287" y="38577"/>
                            <a:pt x="17145" y="55721"/>
                          </a:cubicBezTo>
                          <a:cubicBezTo>
                            <a:pt x="17145" y="55721"/>
                            <a:pt x="47149" y="55721"/>
                            <a:pt x="51436" y="51436"/>
                          </a:cubicBezTo>
                          <a:cubicBezTo>
                            <a:pt x="55721" y="51436"/>
                            <a:pt x="60008" y="34290"/>
                            <a:pt x="55721" y="30004"/>
                          </a:cubicBezTo>
                          <a:cubicBezTo>
                            <a:pt x="55721" y="30004"/>
                            <a:pt x="42863" y="17145"/>
                            <a:pt x="42863" y="17145"/>
                          </a:cubicBezTo>
                          <a:lnTo>
                            <a:pt x="0" y="0"/>
                          </a:lnTo>
                          <a:close/>
                        </a:path>
                      </a:pathLst>
                    </a:custGeom>
                    <a:solidFill>
                      <a:srgbClr val="E7A37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2" name="Graphic 4">
                      <a:extLst>
                        <a:ext uri="{FF2B5EF4-FFF2-40B4-BE49-F238E27FC236}">
                          <a16:creationId xmlns:a16="http://schemas.microsoft.com/office/drawing/2014/main" id="{67BDC10E-90C1-EF58-2A0D-70430863F870}"/>
                        </a:ext>
                      </a:extLst>
                    </p:cNvPr>
                    <p:cNvGrpSpPr/>
                    <p:nvPr/>
                  </p:nvGrpSpPr>
                  <p:grpSpPr>
                    <a:xfrm>
                      <a:off x="13505973" y="11071383"/>
                      <a:ext cx="437197" cy="548640"/>
                      <a:chOff x="13505973" y="11071383"/>
                      <a:chExt cx="437197" cy="548640"/>
                    </a:xfrm>
                    <a:solidFill>
                      <a:srgbClr val="E6EEF4"/>
                    </a:solidFill>
                  </p:grpSpPr>
                  <p:sp>
                    <p:nvSpPr>
                      <p:cNvPr id="92" name="Freeform: Shape 91">
                        <a:extLst>
                          <a:ext uri="{FF2B5EF4-FFF2-40B4-BE49-F238E27FC236}">
                            <a16:creationId xmlns:a16="http://schemas.microsoft.com/office/drawing/2014/main" id="{40D69D8B-6390-96E2-F18F-B1AF364920DB}"/>
                          </a:ext>
                        </a:extLst>
                      </p:cNvPr>
                      <p:cNvSpPr/>
                      <p:nvPr/>
                    </p:nvSpPr>
                    <p:spPr>
                      <a:xfrm>
                        <a:off x="13553122" y="11071383"/>
                        <a:ext cx="390049" cy="548640"/>
                      </a:xfrm>
                      <a:custGeom>
                        <a:avLst/>
                        <a:gdLst>
                          <a:gd name="connsiteX0" fmla="*/ 38577 w 390049"/>
                          <a:gd name="connsiteY0" fmla="*/ 4286 h 548640"/>
                          <a:gd name="connsiteX1" fmla="*/ 0 w 390049"/>
                          <a:gd name="connsiteY1" fmla="*/ 0 h 548640"/>
                          <a:gd name="connsiteX2" fmla="*/ 0 w 390049"/>
                          <a:gd name="connsiteY2" fmla="*/ 17145 h 548640"/>
                          <a:gd name="connsiteX3" fmla="*/ 38577 w 390049"/>
                          <a:gd name="connsiteY3" fmla="*/ 21431 h 548640"/>
                          <a:gd name="connsiteX4" fmla="*/ 38577 w 390049"/>
                          <a:gd name="connsiteY4" fmla="*/ 4286 h 548640"/>
                          <a:gd name="connsiteX5" fmla="*/ 38577 w 390049"/>
                          <a:gd name="connsiteY5" fmla="*/ 4286 h 548640"/>
                          <a:gd name="connsiteX6" fmla="*/ 390049 w 390049"/>
                          <a:gd name="connsiteY6" fmla="*/ 548640 h 548640"/>
                          <a:gd name="connsiteX7" fmla="*/ 381477 w 390049"/>
                          <a:gd name="connsiteY7" fmla="*/ 501491 h 548640"/>
                          <a:gd name="connsiteX8" fmla="*/ 364331 w 390049"/>
                          <a:gd name="connsiteY8" fmla="*/ 505778 h 548640"/>
                          <a:gd name="connsiteX9" fmla="*/ 368618 w 390049"/>
                          <a:gd name="connsiteY9" fmla="*/ 544354 h 548640"/>
                          <a:gd name="connsiteX10" fmla="*/ 390049 w 390049"/>
                          <a:gd name="connsiteY10" fmla="*/ 548640 h 548640"/>
                          <a:gd name="connsiteX11" fmla="*/ 390049 w 390049"/>
                          <a:gd name="connsiteY11" fmla="*/ 548640 h 548640"/>
                          <a:gd name="connsiteX12" fmla="*/ 381477 w 390049"/>
                          <a:gd name="connsiteY12" fmla="*/ 480060 h 548640"/>
                          <a:gd name="connsiteX13" fmla="*/ 377190 w 390049"/>
                          <a:gd name="connsiteY13" fmla="*/ 441484 h 548640"/>
                          <a:gd name="connsiteX14" fmla="*/ 360045 w 390049"/>
                          <a:gd name="connsiteY14" fmla="*/ 445770 h 548640"/>
                          <a:gd name="connsiteX15" fmla="*/ 364331 w 390049"/>
                          <a:gd name="connsiteY15" fmla="*/ 484346 h 548640"/>
                          <a:gd name="connsiteX16" fmla="*/ 381477 w 390049"/>
                          <a:gd name="connsiteY16" fmla="*/ 480060 h 548640"/>
                          <a:gd name="connsiteX17" fmla="*/ 381477 w 390049"/>
                          <a:gd name="connsiteY17" fmla="*/ 480060 h 548640"/>
                          <a:gd name="connsiteX18" fmla="*/ 372904 w 390049"/>
                          <a:gd name="connsiteY18" fmla="*/ 424339 h 548640"/>
                          <a:gd name="connsiteX19" fmla="*/ 364331 w 390049"/>
                          <a:gd name="connsiteY19" fmla="*/ 385763 h 548640"/>
                          <a:gd name="connsiteX20" fmla="*/ 347187 w 390049"/>
                          <a:gd name="connsiteY20" fmla="*/ 390048 h 548640"/>
                          <a:gd name="connsiteX21" fmla="*/ 355759 w 390049"/>
                          <a:gd name="connsiteY21" fmla="*/ 428625 h 548640"/>
                          <a:gd name="connsiteX22" fmla="*/ 372904 w 390049"/>
                          <a:gd name="connsiteY22" fmla="*/ 424339 h 548640"/>
                          <a:gd name="connsiteX23" fmla="*/ 372904 w 390049"/>
                          <a:gd name="connsiteY23" fmla="*/ 424339 h 548640"/>
                          <a:gd name="connsiteX24" fmla="*/ 360045 w 390049"/>
                          <a:gd name="connsiteY24" fmla="*/ 368617 h 548640"/>
                          <a:gd name="connsiteX25" fmla="*/ 351472 w 390049"/>
                          <a:gd name="connsiteY25" fmla="*/ 330041 h 548640"/>
                          <a:gd name="connsiteX26" fmla="*/ 334328 w 390049"/>
                          <a:gd name="connsiteY26" fmla="*/ 334328 h 548640"/>
                          <a:gd name="connsiteX27" fmla="*/ 342900 w 390049"/>
                          <a:gd name="connsiteY27" fmla="*/ 368617 h 548640"/>
                          <a:gd name="connsiteX28" fmla="*/ 360045 w 390049"/>
                          <a:gd name="connsiteY28" fmla="*/ 368617 h 548640"/>
                          <a:gd name="connsiteX29" fmla="*/ 360045 w 390049"/>
                          <a:gd name="connsiteY29" fmla="*/ 368617 h 548640"/>
                          <a:gd name="connsiteX30" fmla="*/ 347187 w 390049"/>
                          <a:gd name="connsiteY30" fmla="*/ 312896 h 548640"/>
                          <a:gd name="connsiteX31" fmla="*/ 334328 w 390049"/>
                          <a:gd name="connsiteY31" fmla="*/ 278606 h 548640"/>
                          <a:gd name="connsiteX32" fmla="*/ 317183 w 390049"/>
                          <a:gd name="connsiteY32" fmla="*/ 282892 h 548640"/>
                          <a:gd name="connsiteX33" fmla="*/ 330041 w 390049"/>
                          <a:gd name="connsiteY33" fmla="*/ 317182 h 548640"/>
                          <a:gd name="connsiteX34" fmla="*/ 347187 w 390049"/>
                          <a:gd name="connsiteY34" fmla="*/ 312896 h 548640"/>
                          <a:gd name="connsiteX35" fmla="*/ 347187 w 390049"/>
                          <a:gd name="connsiteY35" fmla="*/ 312896 h 548640"/>
                          <a:gd name="connsiteX36" fmla="*/ 325755 w 390049"/>
                          <a:gd name="connsiteY36" fmla="*/ 261461 h 548640"/>
                          <a:gd name="connsiteX37" fmla="*/ 312896 w 390049"/>
                          <a:gd name="connsiteY37" fmla="*/ 227171 h 548640"/>
                          <a:gd name="connsiteX38" fmla="*/ 295752 w 390049"/>
                          <a:gd name="connsiteY38" fmla="*/ 235744 h 548640"/>
                          <a:gd name="connsiteX39" fmla="*/ 308610 w 390049"/>
                          <a:gd name="connsiteY39" fmla="*/ 270034 h 548640"/>
                          <a:gd name="connsiteX40" fmla="*/ 325755 w 390049"/>
                          <a:gd name="connsiteY40" fmla="*/ 261461 h 548640"/>
                          <a:gd name="connsiteX41" fmla="*/ 325755 w 390049"/>
                          <a:gd name="connsiteY41" fmla="*/ 261461 h 548640"/>
                          <a:gd name="connsiteX42" fmla="*/ 304324 w 390049"/>
                          <a:gd name="connsiteY42" fmla="*/ 210026 h 548640"/>
                          <a:gd name="connsiteX43" fmla="*/ 287179 w 390049"/>
                          <a:gd name="connsiteY43" fmla="*/ 175736 h 548640"/>
                          <a:gd name="connsiteX44" fmla="*/ 270034 w 390049"/>
                          <a:gd name="connsiteY44" fmla="*/ 184309 h 548640"/>
                          <a:gd name="connsiteX45" fmla="*/ 287179 w 390049"/>
                          <a:gd name="connsiteY45" fmla="*/ 218598 h 548640"/>
                          <a:gd name="connsiteX46" fmla="*/ 304324 w 390049"/>
                          <a:gd name="connsiteY46" fmla="*/ 210026 h 548640"/>
                          <a:gd name="connsiteX47" fmla="*/ 304324 w 390049"/>
                          <a:gd name="connsiteY47" fmla="*/ 210026 h 548640"/>
                          <a:gd name="connsiteX48" fmla="*/ 274320 w 390049"/>
                          <a:gd name="connsiteY48" fmla="*/ 158591 h 548640"/>
                          <a:gd name="connsiteX49" fmla="*/ 252889 w 390049"/>
                          <a:gd name="connsiteY49" fmla="*/ 128588 h 548640"/>
                          <a:gd name="connsiteX50" fmla="*/ 240030 w 390049"/>
                          <a:gd name="connsiteY50" fmla="*/ 141446 h 548640"/>
                          <a:gd name="connsiteX51" fmla="*/ 261462 w 390049"/>
                          <a:gd name="connsiteY51" fmla="*/ 171450 h 548640"/>
                          <a:gd name="connsiteX52" fmla="*/ 274320 w 390049"/>
                          <a:gd name="connsiteY52" fmla="*/ 158591 h 548640"/>
                          <a:gd name="connsiteX53" fmla="*/ 274320 w 390049"/>
                          <a:gd name="connsiteY53" fmla="*/ 158591 h 548640"/>
                          <a:gd name="connsiteX54" fmla="*/ 240030 w 390049"/>
                          <a:gd name="connsiteY54" fmla="*/ 111442 h 548640"/>
                          <a:gd name="connsiteX55" fmla="*/ 214313 w 390049"/>
                          <a:gd name="connsiteY55" fmla="*/ 85725 h 548640"/>
                          <a:gd name="connsiteX56" fmla="*/ 201454 w 390049"/>
                          <a:gd name="connsiteY56" fmla="*/ 98584 h 548640"/>
                          <a:gd name="connsiteX57" fmla="*/ 227171 w 390049"/>
                          <a:gd name="connsiteY57" fmla="*/ 124301 h 548640"/>
                          <a:gd name="connsiteX58" fmla="*/ 240030 w 390049"/>
                          <a:gd name="connsiteY58" fmla="*/ 111442 h 548640"/>
                          <a:gd name="connsiteX59" fmla="*/ 240030 w 390049"/>
                          <a:gd name="connsiteY59" fmla="*/ 111442 h 548640"/>
                          <a:gd name="connsiteX60" fmla="*/ 197168 w 390049"/>
                          <a:gd name="connsiteY60" fmla="*/ 72866 h 548640"/>
                          <a:gd name="connsiteX61" fmla="*/ 167164 w 390049"/>
                          <a:gd name="connsiteY61" fmla="*/ 51435 h 548640"/>
                          <a:gd name="connsiteX62" fmla="*/ 158591 w 390049"/>
                          <a:gd name="connsiteY62" fmla="*/ 68580 h 548640"/>
                          <a:gd name="connsiteX63" fmla="*/ 188595 w 390049"/>
                          <a:gd name="connsiteY63" fmla="*/ 90011 h 548640"/>
                          <a:gd name="connsiteX64" fmla="*/ 197168 w 390049"/>
                          <a:gd name="connsiteY64" fmla="*/ 72866 h 548640"/>
                          <a:gd name="connsiteX65" fmla="*/ 197168 w 390049"/>
                          <a:gd name="connsiteY65" fmla="*/ 72866 h 548640"/>
                          <a:gd name="connsiteX66" fmla="*/ 150019 w 390049"/>
                          <a:gd name="connsiteY66" fmla="*/ 42863 h 548640"/>
                          <a:gd name="connsiteX67" fmla="*/ 115729 w 390049"/>
                          <a:gd name="connsiteY67" fmla="*/ 25717 h 548640"/>
                          <a:gd name="connsiteX68" fmla="*/ 107156 w 390049"/>
                          <a:gd name="connsiteY68" fmla="*/ 42863 h 548640"/>
                          <a:gd name="connsiteX69" fmla="*/ 141446 w 390049"/>
                          <a:gd name="connsiteY69" fmla="*/ 60007 h 548640"/>
                          <a:gd name="connsiteX70" fmla="*/ 150019 w 390049"/>
                          <a:gd name="connsiteY70" fmla="*/ 42863 h 548640"/>
                          <a:gd name="connsiteX71" fmla="*/ 150019 w 390049"/>
                          <a:gd name="connsiteY71" fmla="*/ 42863 h 548640"/>
                          <a:gd name="connsiteX72" fmla="*/ 94297 w 390049"/>
                          <a:gd name="connsiteY72" fmla="*/ 17145 h 548640"/>
                          <a:gd name="connsiteX73" fmla="*/ 55721 w 390049"/>
                          <a:gd name="connsiteY73" fmla="*/ 8572 h 548640"/>
                          <a:gd name="connsiteX74" fmla="*/ 51435 w 390049"/>
                          <a:gd name="connsiteY74" fmla="*/ 25717 h 548640"/>
                          <a:gd name="connsiteX75" fmla="*/ 85725 w 390049"/>
                          <a:gd name="connsiteY75" fmla="*/ 34290 h 548640"/>
                          <a:gd name="connsiteX76" fmla="*/ 94297 w 390049"/>
                          <a:gd name="connsiteY76" fmla="*/ 17145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0049" h="548640">
                            <a:moveTo>
                              <a:pt x="38577" y="4286"/>
                            </a:moveTo>
                            <a:cubicBezTo>
                              <a:pt x="25718" y="0"/>
                              <a:pt x="12859" y="0"/>
                              <a:pt x="0" y="0"/>
                            </a:cubicBezTo>
                            <a:lnTo>
                              <a:pt x="0" y="17145"/>
                            </a:lnTo>
                            <a:cubicBezTo>
                              <a:pt x="12859" y="17145"/>
                              <a:pt x="25718" y="21431"/>
                              <a:pt x="38577" y="21431"/>
                            </a:cubicBezTo>
                            <a:lnTo>
                              <a:pt x="38577" y="4286"/>
                            </a:lnTo>
                            <a:lnTo>
                              <a:pt x="38577" y="4286"/>
                            </a:lnTo>
                            <a:close/>
                            <a:moveTo>
                              <a:pt x="390049" y="548640"/>
                            </a:moveTo>
                            <a:cubicBezTo>
                              <a:pt x="390049" y="535781"/>
                              <a:pt x="385763" y="514350"/>
                              <a:pt x="381477" y="501491"/>
                            </a:cubicBezTo>
                            <a:lnTo>
                              <a:pt x="364331" y="505778"/>
                            </a:lnTo>
                            <a:cubicBezTo>
                              <a:pt x="364331" y="518636"/>
                              <a:pt x="368618" y="531495"/>
                              <a:pt x="368618" y="544354"/>
                            </a:cubicBezTo>
                            <a:lnTo>
                              <a:pt x="390049" y="548640"/>
                            </a:lnTo>
                            <a:lnTo>
                              <a:pt x="390049" y="548640"/>
                            </a:lnTo>
                            <a:close/>
                            <a:moveTo>
                              <a:pt x="381477" y="480060"/>
                            </a:moveTo>
                            <a:cubicBezTo>
                              <a:pt x="381477" y="467201"/>
                              <a:pt x="377190" y="454342"/>
                              <a:pt x="377190" y="441484"/>
                            </a:cubicBezTo>
                            <a:lnTo>
                              <a:pt x="360045" y="445770"/>
                            </a:lnTo>
                            <a:cubicBezTo>
                              <a:pt x="364331" y="458629"/>
                              <a:pt x="364331" y="471488"/>
                              <a:pt x="364331" y="484346"/>
                            </a:cubicBezTo>
                            <a:lnTo>
                              <a:pt x="381477" y="480060"/>
                            </a:lnTo>
                            <a:lnTo>
                              <a:pt x="381477" y="480060"/>
                            </a:lnTo>
                            <a:close/>
                            <a:moveTo>
                              <a:pt x="372904" y="424339"/>
                            </a:moveTo>
                            <a:cubicBezTo>
                              <a:pt x="368618" y="411480"/>
                              <a:pt x="368618" y="398621"/>
                              <a:pt x="364331" y="385763"/>
                            </a:cubicBezTo>
                            <a:lnTo>
                              <a:pt x="347187" y="390048"/>
                            </a:lnTo>
                            <a:cubicBezTo>
                              <a:pt x="351472" y="402907"/>
                              <a:pt x="351472" y="415766"/>
                              <a:pt x="355759" y="428625"/>
                            </a:cubicBezTo>
                            <a:lnTo>
                              <a:pt x="372904" y="424339"/>
                            </a:lnTo>
                            <a:lnTo>
                              <a:pt x="372904" y="424339"/>
                            </a:lnTo>
                            <a:close/>
                            <a:moveTo>
                              <a:pt x="360045" y="368617"/>
                            </a:moveTo>
                            <a:cubicBezTo>
                              <a:pt x="355759" y="355759"/>
                              <a:pt x="355759" y="342900"/>
                              <a:pt x="351472" y="330041"/>
                            </a:cubicBezTo>
                            <a:lnTo>
                              <a:pt x="334328" y="334328"/>
                            </a:lnTo>
                            <a:cubicBezTo>
                              <a:pt x="338614" y="347186"/>
                              <a:pt x="342900" y="360045"/>
                              <a:pt x="342900" y="368617"/>
                            </a:cubicBezTo>
                            <a:lnTo>
                              <a:pt x="360045" y="368617"/>
                            </a:lnTo>
                            <a:lnTo>
                              <a:pt x="360045" y="368617"/>
                            </a:lnTo>
                            <a:close/>
                            <a:moveTo>
                              <a:pt x="347187" y="312896"/>
                            </a:moveTo>
                            <a:cubicBezTo>
                              <a:pt x="342900" y="300038"/>
                              <a:pt x="338614" y="287179"/>
                              <a:pt x="334328" y="278606"/>
                            </a:cubicBezTo>
                            <a:lnTo>
                              <a:pt x="317183" y="282892"/>
                            </a:lnTo>
                            <a:cubicBezTo>
                              <a:pt x="321469" y="295751"/>
                              <a:pt x="325755" y="304323"/>
                              <a:pt x="330041" y="317182"/>
                            </a:cubicBezTo>
                            <a:lnTo>
                              <a:pt x="347187" y="312896"/>
                            </a:lnTo>
                            <a:lnTo>
                              <a:pt x="347187" y="312896"/>
                            </a:lnTo>
                            <a:close/>
                            <a:moveTo>
                              <a:pt x="325755" y="261461"/>
                            </a:moveTo>
                            <a:cubicBezTo>
                              <a:pt x="321469" y="248603"/>
                              <a:pt x="317183" y="235744"/>
                              <a:pt x="312896" y="227171"/>
                            </a:cubicBezTo>
                            <a:lnTo>
                              <a:pt x="295752" y="235744"/>
                            </a:lnTo>
                            <a:cubicBezTo>
                              <a:pt x="300038" y="248603"/>
                              <a:pt x="304324" y="257175"/>
                              <a:pt x="308610" y="270034"/>
                            </a:cubicBezTo>
                            <a:lnTo>
                              <a:pt x="325755" y="261461"/>
                            </a:lnTo>
                            <a:lnTo>
                              <a:pt x="325755" y="261461"/>
                            </a:lnTo>
                            <a:close/>
                            <a:moveTo>
                              <a:pt x="304324" y="210026"/>
                            </a:moveTo>
                            <a:cubicBezTo>
                              <a:pt x="300038" y="197167"/>
                              <a:pt x="291465" y="188595"/>
                              <a:pt x="287179" y="175736"/>
                            </a:cubicBezTo>
                            <a:lnTo>
                              <a:pt x="270034" y="184309"/>
                            </a:lnTo>
                            <a:cubicBezTo>
                              <a:pt x="274320" y="192881"/>
                              <a:pt x="282893" y="205740"/>
                              <a:pt x="287179" y="218598"/>
                            </a:cubicBezTo>
                            <a:lnTo>
                              <a:pt x="304324" y="210026"/>
                            </a:lnTo>
                            <a:lnTo>
                              <a:pt x="304324" y="210026"/>
                            </a:lnTo>
                            <a:close/>
                            <a:moveTo>
                              <a:pt x="274320" y="158591"/>
                            </a:moveTo>
                            <a:cubicBezTo>
                              <a:pt x="265747" y="150019"/>
                              <a:pt x="261462" y="137160"/>
                              <a:pt x="252889" y="128588"/>
                            </a:cubicBezTo>
                            <a:lnTo>
                              <a:pt x="240030" y="141446"/>
                            </a:lnTo>
                            <a:cubicBezTo>
                              <a:pt x="248603" y="150019"/>
                              <a:pt x="252889" y="162878"/>
                              <a:pt x="261462" y="171450"/>
                            </a:cubicBezTo>
                            <a:lnTo>
                              <a:pt x="274320" y="158591"/>
                            </a:lnTo>
                            <a:lnTo>
                              <a:pt x="274320" y="158591"/>
                            </a:lnTo>
                            <a:close/>
                            <a:moveTo>
                              <a:pt x="240030" y="111442"/>
                            </a:moveTo>
                            <a:cubicBezTo>
                              <a:pt x="231458" y="102870"/>
                              <a:pt x="222885" y="94297"/>
                              <a:pt x="214313" y="85725"/>
                            </a:cubicBezTo>
                            <a:lnTo>
                              <a:pt x="201454" y="98584"/>
                            </a:lnTo>
                            <a:cubicBezTo>
                              <a:pt x="210027" y="107156"/>
                              <a:pt x="218599" y="115729"/>
                              <a:pt x="227171" y="124301"/>
                            </a:cubicBezTo>
                            <a:lnTo>
                              <a:pt x="240030" y="111442"/>
                            </a:lnTo>
                            <a:lnTo>
                              <a:pt x="240030" y="111442"/>
                            </a:lnTo>
                            <a:close/>
                            <a:moveTo>
                              <a:pt x="197168" y="72866"/>
                            </a:moveTo>
                            <a:cubicBezTo>
                              <a:pt x="188595" y="64294"/>
                              <a:pt x="175737" y="55721"/>
                              <a:pt x="167164" y="51435"/>
                            </a:cubicBezTo>
                            <a:lnTo>
                              <a:pt x="158591" y="68580"/>
                            </a:lnTo>
                            <a:cubicBezTo>
                              <a:pt x="167164" y="72866"/>
                              <a:pt x="180022" y="81438"/>
                              <a:pt x="188595" y="90011"/>
                            </a:cubicBezTo>
                            <a:lnTo>
                              <a:pt x="197168" y="72866"/>
                            </a:lnTo>
                            <a:lnTo>
                              <a:pt x="197168" y="72866"/>
                            </a:lnTo>
                            <a:close/>
                            <a:moveTo>
                              <a:pt x="150019" y="42863"/>
                            </a:moveTo>
                            <a:cubicBezTo>
                              <a:pt x="137160" y="38576"/>
                              <a:pt x="128588" y="30004"/>
                              <a:pt x="115729" y="25717"/>
                            </a:cubicBezTo>
                            <a:lnTo>
                              <a:pt x="107156" y="42863"/>
                            </a:lnTo>
                            <a:cubicBezTo>
                              <a:pt x="120015" y="47148"/>
                              <a:pt x="128588" y="51435"/>
                              <a:pt x="141446" y="60007"/>
                            </a:cubicBezTo>
                            <a:lnTo>
                              <a:pt x="150019" y="42863"/>
                            </a:lnTo>
                            <a:lnTo>
                              <a:pt x="150019" y="42863"/>
                            </a:lnTo>
                            <a:close/>
                            <a:moveTo>
                              <a:pt x="94297" y="17145"/>
                            </a:moveTo>
                            <a:cubicBezTo>
                              <a:pt x="81439" y="12859"/>
                              <a:pt x="68580" y="8572"/>
                              <a:pt x="55721" y="8572"/>
                            </a:cubicBezTo>
                            <a:lnTo>
                              <a:pt x="51435" y="25717"/>
                            </a:lnTo>
                            <a:cubicBezTo>
                              <a:pt x="64294" y="30004"/>
                              <a:pt x="77153" y="30004"/>
                              <a:pt x="85725" y="34290"/>
                            </a:cubicBezTo>
                            <a:lnTo>
                              <a:pt x="94297" y="17145"/>
                            </a:lnTo>
                            <a:close/>
                          </a:path>
                        </a:pathLst>
                      </a:custGeom>
                      <a:solidFill>
                        <a:srgbClr val="E6EEF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3" name="Freeform: Shape 92">
                        <a:extLst>
                          <a:ext uri="{FF2B5EF4-FFF2-40B4-BE49-F238E27FC236}">
                            <a16:creationId xmlns:a16="http://schemas.microsoft.com/office/drawing/2014/main" id="{9FFE1D4A-F126-70F1-2C6B-5D7747BE856B}"/>
                          </a:ext>
                        </a:extLst>
                      </p:cNvPr>
                      <p:cNvSpPr/>
                      <p:nvPr/>
                    </p:nvSpPr>
                    <p:spPr>
                      <a:xfrm>
                        <a:off x="13505973" y="11071383"/>
                        <a:ext cx="291464" cy="492918"/>
                      </a:xfrm>
                      <a:custGeom>
                        <a:avLst/>
                        <a:gdLst>
                          <a:gd name="connsiteX0" fmla="*/ 38576 w 291464"/>
                          <a:gd name="connsiteY0" fmla="*/ 4286 h 492918"/>
                          <a:gd name="connsiteX1" fmla="*/ 0 w 291464"/>
                          <a:gd name="connsiteY1" fmla="*/ 0 h 492918"/>
                          <a:gd name="connsiteX2" fmla="*/ 0 w 291464"/>
                          <a:gd name="connsiteY2" fmla="*/ 17145 h 492918"/>
                          <a:gd name="connsiteX3" fmla="*/ 38576 w 291464"/>
                          <a:gd name="connsiteY3" fmla="*/ 21431 h 492918"/>
                          <a:gd name="connsiteX4" fmla="*/ 38576 w 291464"/>
                          <a:gd name="connsiteY4" fmla="*/ 4286 h 492918"/>
                          <a:gd name="connsiteX5" fmla="*/ 38576 w 291464"/>
                          <a:gd name="connsiteY5" fmla="*/ 4286 h 492918"/>
                          <a:gd name="connsiteX6" fmla="*/ 291465 w 291464"/>
                          <a:gd name="connsiteY6" fmla="*/ 492919 h 492918"/>
                          <a:gd name="connsiteX7" fmla="*/ 291465 w 291464"/>
                          <a:gd name="connsiteY7" fmla="*/ 471488 h 492918"/>
                          <a:gd name="connsiteX8" fmla="*/ 274320 w 291464"/>
                          <a:gd name="connsiteY8" fmla="*/ 471488 h 492918"/>
                          <a:gd name="connsiteX9" fmla="*/ 274320 w 291464"/>
                          <a:gd name="connsiteY9" fmla="*/ 488632 h 492918"/>
                          <a:gd name="connsiteX10" fmla="*/ 291465 w 291464"/>
                          <a:gd name="connsiteY10" fmla="*/ 492919 h 492918"/>
                          <a:gd name="connsiteX11" fmla="*/ 291465 w 291464"/>
                          <a:gd name="connsiteY11" fmla="*/ 492919 h 492918"/>
                          <a:gd name="connsiteX12" fmla="*/ 291465 w 291464"/>
                          <a:gd name="connsiteY12" fmla="*/ 454342 h 492918"/>
                          <a:gd name="connsiteX13" fmla="*/ 291465 w 291464"/>
                          <a:gd name="connsiteY13" fmla="*/ 415766 h 492918"/>
                          <a:gd name="connsiteX14" fmla="*/ 274320 w 291464"/>
                          <a:gd name="connsiteY14" fmla="*/ 415766 h 492918"/>
                          <a:gd name="connsiteX15" fmla="*/ 274320 w 291464"/>
                          <a:gd name="connsiteY15" fmla="*/ 454342 h 492918"/>
                          <a:gd name="connsiteX16" fmla="*/ 291465 w 291464"/>
                          <a:gd name="connsiteY16" fmla="*/ 454342 h 492918"/>
                          <a:gd name="connsiteX17" fmla="*/ 291465 w 291464"/>
                          <a:gd name="connsiteY17" fmla="*/ 454342 h 492918"/>
                          <a:gd name="connsiteX18" fmla="*/ 287179 w 291464"/>
                          <a:gd name="connsiteY18" fmla="*/ 398621 h 492918"/>
                          <a:gd name="connsiteX19" fmla="*/ 287179 w 291464"/>
                          <a:gd name="connsiteY19" fmla="*/ 360045 h 492918"/>
                          <a:gd name="connsiteX20" fmla="*/ 270033 w 291464"/>
                          <a:gd name="connsiteY20" fmla="*/ 360045 h 492918"/>
                          <a:gd name="connsiteX21" fmla="*/ 270033 w 291464"/>
                          <a:gd name="connsiteY21" fmla="*/ 398621 h 492918"/>
                          <a:gd name="connsiteX22" fmla="*/ 287179 w 291464"/>
                          <a:gd name="connsiteY22" fmla="*/ 398621 h 492918"/>
                          <a:gd name="connsiteX23" fmla="*/ 287179 w 291464"/>
                          <a:gd name="connsiteY23" fmla="*/ 398621 h 492918"/>
                          <a:gd name="connsiteX24" fmla="*/ 287179 w 291464"/>
                          <a:gd name="connsiteY24" fmla="*/ 338614 h 492918"/>
                          <a:gd name="connsiteX25" fmla="*/ 282892 w 291464"/>
                          <a:gd name="connsiteY25" fmla="*/ 300038 h 492918"/>
                          <a:gd name="connsiteX26" fmla="*/ 265747 w 291464"/>
                          <a:gd name="connsiteY26" fmla="*/ 300038 h 492918"/>
                          <a:gd name="connsiteX27" fmla="*/ 270033 w 291464"/>
                          <a:gd name="connsiteY27" fmla="*/ 338614 h 492918"/>
                          <a:gd name="connsiteX28" fmla="*/ 287179 w 291464"/>
                          <a:gd name="connsiteY28" fmla="*/ 338614 h 492918"/>
                          <a:gd name="connsiteX29" fmla="*/ 287179 w 291464"/>
                          <a:gd name="connsiteY29" fmla="*/ 338614 h 492918"/>
                          <a:gd name="connsiteX30" fmla="*/ 278606 w 291464"/>
                          <a:gd name="connsiteY30" fmla="*/ 282892 h 492918"/>
                          <a:gd name="connsiteX31" fmla="*/ 274320 w 291464"/>
                          <a:gd name="connsiteY31" fmla="*/ 244316 h 492918"/>
                          <a:gd name="connsiteX32" fmla="*/ 257175 w 291464"/>
                          <a:gd name="connsiteY32" fmla="*/ 248603 h 492918"/>
                          <a:gd name="connsiteX33" fmla="*/ 261461 w 291464"/>
                          <a:gd name="connsiteY33" fmla="*/ 287179 h 492918"/>
                          <a:gd name="connsiteX34" fmla="*/ 278606 w 291464"/>
                          <a:gd name="connsiteY34" fmla="*/ 282892 h 492918"/>
                          <a:gd name="connsiteX35" fmla="*/ 278606 w 291464"/>
                          <a:gd name="connsiteY35" fmla="*/ 282892 h 492918"/>
                          <a:gd name="connsiteX36" fmla="*/ 270033 w 291464"/>
                          <a:gd name="connsiteY36" fmla="*/ 227171 h 492918"/>
                          <a:gd name="connsiteX37" fmla="*/ 261461 w 291464"/>
                          <a:gd name="connsiteY37" fmla="*/ 188595 h 492918"/>
                          <a:gd name="connsiteX38" fmla="*/ 244316 w 291464"/>
                          <a:gd name="connsiteY38" fmla="*/ 192881 h 492918"/>
                          <a:gd name="connsiteX39" fmla="*/ 252889 w 291464"/>
                          <a:gd name="connsiteY39" fmla="*/ 227171 h 492918"/>
                          <a:gd name="connsiteX40" fmla="*/ 270033 w 291464"/>
                          <a:gd name="connsiteY40" fmla="*/ 227171 h 492918"/>
                          <a:gd name="connsiteX41" fmla="*/ 270033 w 291464"/>
                          <a:gd name="connsiteY41" fmla="*/ 227171 h 492918"/>
                          <a:gd name="connsiteX42" fmla="*/ 257175 w 291464"/>
                          <a:gd name="connsiteY42" fmla="*/ 171450 h 492918"/>
                          <a:gd name="connsiteX43" fmla="*/ 244316 w 291464"/>
                          <a:gd name="connsiteY43" fmla="*/ 137160 h 492918"/>
                          <a:gd name="connsiteX44" fmla="*/ 227171 w 291464"/>
                          <a:gd name="connsiteY44" fmla="*/ 145732 h 492918"/>
                          <a:gd name="connsiteX45" fmla="*/ 240030 w 291464"/>
                          <a:gd name="connsiteY45" fmla="*/ 180022 h 492918"/>
                          <a:gd name="connsiteX46" fmla="*/ 257175 w 291464"/>
                          <a:gd name="connsiteY46" fmla="*/ 171450 h 492918"/>
                          <a:gd name="connsiteX47" fmla="*/ 257175 w 291464"/>
                          <a:gd name="connsiteY47" fmla="*/ 171450 h 492918"/>
                          <a:gd name="connsiteX48" fmla="*/ 235744 w 291464"/>
                          <a:gd name="connsiteY48" fmla="*/ 120015 h 492918"/>
                          <a:gd name="connsiteX49" fmla="*/ 214313 w 291464"/>
                          <a:gd name="connsiteY49" fmla="*/ 90011 h 492918"/>
                          <a:gd name="connsiteX50" fmla="*/ 201454 w 291464"/>
                          <a:gd name="connsiteY50" fmla="*/ 102870 h 492918"/>
                          <a:gd name="connsiteX51" fmla="*/ 222885 w 291464"/>
                          <a:gd name="connsiteY51" fmla="*/ 132873 h 492918"/>
                          <a:gd name="connsiteX52" fmla="*/ 235744 w 291464"/>
                          <a:gd name="connsiteY52" fmla="*/ 120015 h 492918"/>
                          <a:gd name="connsiteX53" fmla="*/ 235744 w 291464"/>
                          <a:gd name="connsiteY53" fmla="*/ 120015 h 492918"/>
                          <a:gd name="connsiteX54" fmla="*/ 197167 w 291464"/>
                          <a:gd name="connsiteY54" fmla="*/ 72866 h 492918"/>
                          <a:gd name="connsiteX55" fmla="*/ 167164 w 291464"/>
                          <a:gd name="connsiteY55" fmla="*/ 47148 h 492918"/>
                          <a:gd name="connsiteX56" fmla="*/ 158591 w 291464"/>
                          <a:gd name="connsiteY56" fmla="*/ 64294 h 492918"/>
                          <a:gd name="connsiteX57" fmla="*/ 188595 w 291464"/>
                          <a:gd name="connsiteY57" fmla="*/ 85725 h 492918"/>
                          <a:gd name="connsiteX58" fmla="*/ 197167 w 291464"/>
                          <a:gd name="connsiteY58" fmla="*/ 72866 h 492918"/>
                          <a:gd name="connsiteX59" fmla="*/ 197167 w 291464"/>
                          <a:gd name="connsiteY59" fmla="*/ 72866 h 492918"/>
                          <a:gd name="connsiteX60" fmla="*/ 150019 w 291464"/>
                          <a:gd name="connsiteY60" fmla="*/ 38576 h 492918"/>
                          <a:gd name="connsiteX61" fmla="*/ 115729 w 291464"/>
                          <a:gd name="connsiteY61" fmla="*/ 21431 h 492918"/>
                          <a:gd name="connsiteX62" fmla="*/ 111442 w 291464"/>
                          <a:gd name="connsiteY62" fmla="*/ 38576 h 492918"/>
                          <a:gd name="connsiteX63" fmla="*/ 145732 w 291464"/>
                          <a:gd name="connsiteY63" fmla="*/ 51435 h 492918"/>
                          <a:gd name="connsiteX64" fmla="*/ 150019 w 291464"/>
                          <a:gd name="connsiteY64" fmla="*/ 38576 h 492918"/>
                          <a:gd name="connsiteX65" fmla="*/ 150019 w 291464"/>
                          <a:gd name="connsiteY65" fmla="*/ 38576 h 492918"/>
                          <a:gd name="connsiteX66" fmla="*/ 94297 w 291464"/>
                          <a:gd name="connsiteY66" fmla="*/ 17145 h 492918"/>
                          <a:gd name="connsiteX67" fmla="*/ 55721 w 291464"/>
                          <a:gd name="connsiteY67" fmla="*/ 8572 h 492918"/>
                          <a:gd name="connsiteX68" fmla="*/ 51435 w 291464"/>
                          <a:gd name="connsiteY68" fmla="*/ 25717 h 492918"/>
                          <a:gd name="connsiteX69" fmla="*/ 85725 w 291464"/>
                          <a:gd name="connsiteY69" fmla="*/ 34290 h 492918"/>
                          <a:gd name="connsiteX70" fmla="*/ 94297 w 291464"/>
                          <a:gd name="connsiteY70" fmla="*/ 17145 h 49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91464" h="492918">
                            <a:moveTo>
                              <a:pt x="38576" y="4286"/>
                            </a:moveTo>
                            <a:cubicBezTo>
                              <a:pt x="25717" y="4286"/>
                              <a:pt x="12858" y="0"/>
                              <a:pt x="0" y="0"/>
                            </a:cubicBezTo>
                            <a:lnTo>
                              <a:pt x="0" y="17145"/>
                            </a:lnTo>
                            <a:cubicBezTo>
                              <a:pt x="12858" y="17145"/>
                              <a:pt x="25717" y="21431"/>
                              <a:pt x="38576" y="21431"/>
                            </a:cubicBezTo>
                            <a:lnTo>
                              <a:pt x="38576" y="4286"/>
                            </a:lnTo>
                            <a:lnTo>
                              <a:pt x="38576" y="4286"/>
                            </a:lnTo>
                            <a:close/>
                            <a:moveTo>
                              <a:pt x="291465" y="492919"/>
                            </a:moveTo>
                            <a:cubicBezTo>
                              <a:pt x="291465" y="484346"/>
                              <a:pt x="291465" y="480060"/>
                              <a:pt x="291465" y="471488"/>
                            </a:cubicBezTo>
                            <a:lnTo>
                              <a:pt x="274320" y="471488"/>
                            </a:lnTo>
                            <a:cubicBezTo>
                              <a:pt x="274320" y="480060"/>
                              <a:pt x="274320" y="480060"/>
                              <a:pt x="274320" y="488632"/>
                            </a:cubicBezTo>
                            <a:lnTo>
                              <a:pt x="291465" y="492919"/>
                            </a:lnTo>
                            <a:lnTo>
                              <a:pt x="291465" y="492919"/>
                            </a:lnTo>
                            <a:close/>
                            <a:moveTo>
                              <a:pt x="291465" y="454342"/>
                            </a:moveTo>
                            <a:cubicBezTo>
                              <a:pt x="291465" y="441484"/>
                              <a:pt x="291465" y="428625"/>
                              <a:pt x="291465" y="415766"/>
                            </a:cubicBezTo>
                            <a:lnTo>
                              <a:pt x="274320" y="415766"/>
                            </a:lnTo>
                            <a:cubicBezTo>
                              <a:pt x="274320" y="428625"/>
                              <a:pt x="274320" y="441484"/>
                              <a:pt x="274320" y="454342"/>
                            </a:cubicBezTo>
                            <a:lnTo>
                              <a:pt x="291465" y="454342"/>
                            </a:lnTo>
                            <a:lnTo>
                              <a:pt x="291465" y="454342"/>
                            </a:lnTo>
                            <a:close/>
                            <a:moveTo>
                              <a:pt x="287179" y="398621"/>
                            </a:moveTo>
                            <a:cubicBezTo>
                              <a:pt x="287179" y="385763"/>
                              <a:pt x="287179" y="372904"/>
                              <a:pt x="287179" y="360045"/>
                            </a:cubicBezTo>
                            <a:lnTo>
                              <a:pt x="270033" y="360045"/>
                            </a:lnTo>
                            <a:cubicBezTo>
                              <a:pt x="270033" y="372904"/>
                              <a:pt x="270033" y="385763"/>
                              <a:pt x="270033" y="398621"/>
                            </a:cubicBezTo>
                            <a:lnTo>
                              <a:pt x="287179" y="398621"/>
                            </a:lnTo>
                            <a:lnTo>
                              <a:pt x="287179" y="398621"/>
                            </a:lnTo>
                            <a:close/>
                            <a:moveTo>
                              <a:pt x="287179" y="338614"/>
                            </a:moveTo>
                            <a:cubicBezTo>
                              <a:pt x="287179" y="325755"/>
                              <a:pt x="287179" y="312896"/>
                              <a:pt x="282892" y="300038"/>
                            </a:cubicBezTo>
                            <a:lnTo>
                              <a:pt x="265747" y="300038"/>
                            </a:lnTo>
                            <a:cubicBezTo>
                              <a:pt x="265747" y="312896"/>
                              <a:pt x="270033" y="325755"/>
                              <a:pt x="270033" y="338614"/>
                            </a:cubicBezTo>
                            <a:lnTo>
                              <a:pt x="287179" y="338614"/>
                            </a:lnTo>
                            <a:lnTo>
                              <a:pt x="287179" y="338614"/>
                            </a:lnTo>
                            <a:close/>
                            <a:moveTo>
                              <a:pt x="278606" y="282892"/>
                            </a:moveTo>
                            <a:cubicBezTo>
                              <a:pt x="278606" y="270034"/>
                              <a:pt x="274320" y="257175"/>
                              <a:pt x="274320" y="244316"/>
                            </a:cubicBezTo>
                            <a:lnTo>
                              <a:pt x="257175" y="248603"/>
                            </a:lnTo>
                            <a:cubicBezTo>
                              <a:pt x="257175" y="261461"/>
                              <a:pt x="261461" y="274320"/>
                              <a:pt x="261461" y="287179"/>
                            </a:cubicBezTo>
                            <a:lnTo>
                              <a:pt x="278606" y="282892"/>
                            </a:lnTo>
                            <a:lnTo>
                              <a:pt x="278606" y="282892"/>
                            </a:lnTo>
                            <a:close/>
                            <a:moveTo>
                              <a:pt x="270033" y="227171"/>
                            </a:moveTo>
                            <a:cubicBezTo>
                              <a:pt x="265747" y="214313"/>
                              <a:pt x="265747" y="201454"/>
                              <a:pt x="261461" y="188595"/>
                            </a:cubicBezTo>
                            <a:lnTo>
                              <a:pt x="244316" y="192881"/>
                            </a:lnTo>
                            <a:cubicBezTo>
                              <a:pt x="248602" y="205740"/>
                              <a:pt x="248602" y="218598"/>
                              <a:pt x="252889" y="227171"/>
                            </a:cubicBezTo>
                            <a:lnTo>
                              <a:pt x="270033" y="227171"/>
                            </a:lnTo>
                            <a:lnTo>
                              <a:pt x="270033" y="227171"/>
                            </a:lnTo>
                            <a:close/>
                            <a:moveTo>
                              <a:pt x="257175" y="171450"/>
                            </a:moveTo>
                            <a:cubicBezTo>
                              <a:pt x="252889" y="158591"/>
                              <a:pt x="248602" y="145732"/>
                              <a:pt x="244316" y="137160"/>
                            </a:cubicBezTo>
                            <a:lnTo>
                              <a:pt x="227171" y="145732"/>
                            </a:lnTo>
                            <a:cubicBezTo>
                              <a:pt x="231457" y="158591"/>
                              <a:pt x="235744" y="167164"/>
                              <a:pt x="240030" y="180022"/>
                            </a:cubicBezTo>
                            <a:lnTo>
                              <a:pt x="257175" y="171450"/>
                            </a:lnTo>
                            <a:lnTo>
                              <a:pt x="257175" y="171450"/>
                            </a:lnTo>
                            <a:close/>
                            <a:moveTo>
                              <a:pt x="235744" y="120015"/>
                            </a:moveTo>
                            <a:cubicBezTo>
                              <a:pt x="227171" y="107156"/>
                              <a:pt x="222885" y="98584"/>
                              <a:pt x="214313" y="90011"/>
                            </a:cubicBezTo>
                            <a:lnTo>
                              <a:pt x="201454" y="102870"/>
                            </a:lnTo>
                            <a:cubicBezTo>
                              <a:pt x="210026" y="111442"/>
                              <a:pt x="214313" y="120015"/>
                              <a:pt x="222885" y="132873"/>
                            </a:cubicBezTo>
                            <a:lnTo>
                              <a:pt x="235744" y="120015"/>
                            </a:lnTo>
                            <a:lnTo>
                              <a:pt x="235744" y="120015"/>
                            </a:lnTo>
                            <a:close/>
                            <a:moveTo>
                              <a:pt x="197167" y="72866"/>
                            </a:moveTo>
                            <a:cubicBezTo>
                              <a:pt x="188595" y="64294"/>
                              <a:pt x="175736" y="55721"/>
                              <a:pt x="167164" y="47148"/>
                            </a:cubicBezTo>
                            <a:lnTo>
                              <a:pt x="158591" y="64294"/>
                            </a:lnTo>
                            <a:cubicBezTo>
                              <a:pt x="167164" y="68580"/>
                              <a:pt x="180022" y="77153"/>
                              <a:pt x="188595" y="85725"/>
                            </a:cubicBezTo>
                            <a:lnTo>
                              <a:pt x="197167" y="72866"/>
                            </a:lnTo>
                            <a:lnTo>
                              <a:pt x="197167" y="72866"/>
                            </a:lnTo>
                            <a:close/>
                            <a:moveTo>
                              <a:pt x="150019" y="38576"/>
                            </a:moveTo>
                            <a:cubicBezTo>
                              <a:pt x="137160" y="34290"/>
                              <a:pt x="128588" y="25717"/>
                              <a:pt x="115729" y="21431"/>
                            </a:cubicBezTo>
                            <a:lnTo>
                              <a:pt x="111442" y="38576"/>
                            </a:lnTo>
                            <a:cubicBezTo>
                              <a:pt x="124301" y="42863"/>
                              <a:pt x="132873" y="47148"/>
                              <a:pt x="145732" y="51435"/>
                            </a:cubicBezTo>
                            <a:lnTo>
                              <a:pt x="150019" y="38576"/>
                            </a:lnTo>
                            <a:lnTo>
                              <a:pt x="150019" y="38576"/>
                            </a:lnTo>
                            <a:close/>
                            <a:moveTo>
                              <a:pt x="94297" y="17145"/>
                            </a:moveTo>
                            <a:cubicBezTo>
                              <a:pt x="81438" y="12859"/>
                              <a:pt x="68580" y="8572"/>
                              <a:pt x="55721" y="8572"/>
                            </a:cubicBezTo>
                            <a:lnTo>
                              <a:pt x="51435" y="25717"/>
                            </a:lnTo>
                            <a:cubicBezTo>
                              <a:pt x="64294" y="30004"/>
                              <a:pt x="77152" y="30004"/>
                              <a:pt x="85725" y="34290"/>
                            </a:cubicBezTo>
                            <a:lnTo>
                              <a:pt x="94297" y="17145"/>
                            </a:lnTo>
                            <a:close/>
                          </a:path>
                        </a:pathLst>
                      </a:custGeom>
                      <a:solidFill>
                        <a:srgbClr val="E6EEF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4" name="Freeform: Shape 93">
                        <a:extLst>
                          <a:ext uri="{FF2B5EF4-FFF2-40B4-BE49-F238E27FC236}">
                            <a16:creationId xmlns:a16="http://schemas.microsoft.com/office/drawing/2014/main" id="{D9773709-6A92-FB16-68B5-D79C9948F389}"/>
                          </a:ext>
                        </a:extLst>
                      </p:cNvPr>
                      <p:cNvSpPr/>
                      <p:nvPr/>
                    </p:nvSpPr>
                    <p:spPr>
                      <a:xfrm>
                        <a:off x="13518832" y="11071383"/>
                        <a:ext cx="184308" cy="450056"/>
                      </a:xfrm>
                      <a:custGeom>
                        <a:avLst/>
                        <a:gdLst>
                          <a:gd name="connsiteX0" fmla="*/ 38577 w 184308"/>
                          <a:gd name="connsiteY0" fmla="*/ 12859 h 450056"/>
                          <a:gd name="connsiteX1" fmla="*/ 4287 w 184308"/>
                          <a:gd name="connsiteY1" fmla="*/ 0 h 450056"/>
                          <a:gd name="connsiteX2" fmla="*/ 0 w 184308"/>
                          <a:gd name="connsiteY2" fmla="*/ 17145 h 450056"/>
                          <a:gd name="connsiteX3" fmla="*/ 34290 w 184308"/>
                          <a:gd name="connsiteY3" fmla="*/ 30004 h 450056"/>
                          <a:gd name="connsiteX4" fmla="*/ 38577 w 184308"/>
                          <a:gd name="connsiteY4" fmla="*/ 12859 h 450056"/>
                          <a:gd name="connsiteX5" fmla="*/ 38577 w 184308"/>
                          <a:gd name="connsiteY5" fmla="*/ 12859 h 450056"/>
                          <a:gd name="connsiteX6" fmla="*/ 162878 w 184308"/>
                          <a:gd name="connsiteY6" fmla="*/ 450056 h 450056"/>
                          <a:gd name="connsiteX7" fmla="*/ 167164 w 184308"/>
                          <a:gd name="connsiteY7" fmla="*/ 432911 h 450056"/>
                          <a:gd name="connsiteX8" fmla="*/ 150019 w 184308"/>
                          <a:gd name="connsiteY8" fmla="*/ 428625 h 450056"/>
                          <a:gd name="connsiteX9" fmla="*/ 145733 w 184308"/>
                          <a:gd name="connsiteY9" fmla="*/ 441484 h 450056"/>
                          <a:gd name="connsiteX10" fmla="*/ 162878 w 184308"/>
                          <a:gd name="connsiteY10" fmla="*/ 450056 h 450056"/>
                          <a:gd name="connsiteX11" fmla="*/ 162878 w 184308"/>
                          <a:gd name="connsiteY11" fmla="*/ 450056 h 450056"/>
                          <a:gd name="connsiteX12" fmla="*/ 167164 w 184308"/>
                          <a:gd name="connsiteY12" fmla="*/ 415766 h 450056"/>
                          <a:gd name="connsiteX13" fmla="*/ 171450 w 184308"/>
                          <a:gd name="connsiteY13" fmla="*/ 377190 h 450056"/>
                          <a:gd name="connsiteX14" fmla="*/ 154305 w 184308"/>
                          <a:gd name="connsiteY14" fmla="*/ 372904 h 450056"/>
                          <a:gd name="connsiteX15" fmla="*/ 150019 w 184308"/>
                          <a:gd name="connsiteY15" fmla="*/ 411480 h 450056"/>
                          <a:gd name="connsiteX16" fmla="*/ 167164 w 184308"/>
                          <a:gd name="connsiteY16" fmla="*/ 415766 h 450056"/>
                          <a:gd name="connsiteX17" fmla="*/ 167164 w 184308"/>
                          <a:gd name="connsiteY17" fmla="*/ 415766 h 450056"/>
                          <a:gd name="connsiteX18" fmla="*/ 175737 w 184308"/>
                          <a:gd name="connsiteY18" fmla="*/ 360045 h 450056"/>
                          <a:gd name="connsiteX19" fmla="*/ 180023 w 184308"/>
                          <a:gd name="connsiteY19" fmla="*/ 321469 h 450056"/>
                          <a:gd name="connsiteX20" fmla="*/ 162878 w 184308"/>
                          <a:gd name="connsiteY20" fmla="*/ 321469 h 450056"/>
                          <a:gd name="connsiteX21" fmla="*/ 158592 w 184308"/>
                          <a:gd name="connsiteY21" fmla="*/ 360045 h 450056"/>
                          <a:gd name="connsiteX22" fmla="*/ 175737 w 184308"/>
                          <a:gd name="connsiteY22" fmla="*/ 360045 h 450056"/>
                          <a:gd name="connsiteX23" fmla="*/ 175737 w 184308"/>
                          <a:gd name="connsiteY23" fmla="*/ 360045 h 450056"/>
                          <a:gd name="connsiteX24" fmla="*/ 184309 w 184308"/>
                          <a:gd name="connsiteY24" fmla="*/ 304323 h 450056"/>
                          <a:gd name="connsiteX25" fmla="*/ 184309 w 184308"/>
                          <a:gd name="connsiteY25" fmla="*/ 265747 h 450056"/>
                          <a:gd name="connsiteX26" fmla="*/ 167164 w 184308"/>
                          <a:gd name="connsiteY26" fmla="*/ 265747 h 450056"/>
                          <a:gd name="connsiteX27" fmla="*/ 167164 w 184308"/>
                          <a:gd name="connsiteY27" fmla="*/ 304323 h 450056"/>
                          <a:gd name="connsiteX28" fmla="*/ 184309 w 184308"/>
                          <a:gd name="connsiteY28" fmla="*/ 304323 h 450056"/>
                          <a:gd name="connsiteX29" fmla="*/ 184309 w 184308"/>
                          <a:gd name="connsiteY29" fmla="*/ 304323 h 450056"/>
                          <a:gd name="connsiteX30" fmla="*/ 184309 w 184308"/>
                          <a:gd name="connsiteY30" fmla="*/ 244316 h 450056"/>
                          <a:gd name="connsiteX31" fmla="*/ 180023 w 184308"/>
                          <a:gd name="connsiteY31" fmla="*/ 205740 h 450056"/>
                          <a:gd name="connsiteX32" fmla="*/ 162878 w 184308"/>
                          <a:gd name="connsiteY32" fmla="*/ 210026 h 450056"/>
                          <a:gd name="connsiteX33" fmla="*/ 167164 w 184308"/>
                          <a:gd name="connsiteY33" fmla="*/ 248603 h 450056"/>
                          <a:gd name="connsiteX34" fmla="*/ 184309 w 184308"/>
                          <a:gd name="connsiteY34" fmla="*/ 244316 h 450056"/>
                          <a:gd name="connsiteX35" fmla="*/ 184309 w 184308"/>
                          <a:gd name="connsiteY35" fmla="*/ 244316 h 450056"/>
                          <a:gd name="connsiteX36" fmla="*/ 175737 w 184308"/>
                          <a:gd name="connsiteY36" fmla="*/ 188595 h 450056"/>
                          <a:gd name="connsiteX37" fmla="*/ 167164 w 184308"/>
                          <a:gd name="connsiteY37" fmla="*/ 150019 h 450056"/>
                          <a:gd name="connsiteX38" fmla="*/ 150019 w 184308"/>
                          <a:gd name="connsiteY38" fmla="*/ 154305 h 450056"/>
                          <a:gd name="connsiteX39" fmla="*/ 158592 w 184308"/>
                          <a:gd name="connsiteY39" fmla="*/ 188595 h 450056"/>
                          <a:gd name="connsiteX40" fmla="*/ 175737 w 184308"/>
                          <a:gd name="connsiteY40" fmla="*/ 188595 h 450056"/>
                          <a:gd name="connsiteX41" fmla="*/ 175737 w 184308"/>
                          <a:gd name="connsiteY41" fmla="*/ 188595 h 450056"/>
                          <a:gd name="connsiteX42" fmla="*/ 162878 w 184308"/>
                          <a:gd name="connsiteY42" fmla="*/ 132873 h 450056"/>
                          <a:gd name="connsiteX43" fmla="*/ 145733 w 184308"/>
                          <a:gd name="connsiteY43" fmla="*/ 98584 h 450056"/>
                          <a:gd name="connsiteX44" fmla="*/ 128588 w 184308"/>
                          <a:gd name="connsiteY44" fmla="*/ 107156 h 450056"/>
                          <a:gd name="connsiteX45" fmla="*/ 145733 w 184308"/>
                          <a:gd name="connsiteY45" fmla="*/ 137160 h 450056"/>
                          <a:gd name="connsiteX46" fmla="*/ 162878 w 184308"/>
                          <a:gd name="connsiteY46" fmla="*/ 132873 h 450056"/>
                          <a:gd name="connsiteX47" fmla="*/ 162878 w 184308"/>
                          <a:gd name="connsiteY47" fmla="*/ 132873 h 450056"/>
                          <a:gd name="connsiteX48" fmla="*/ 132874 w 184308"/>
                          <a:gd name="connsiteY48" fmla="*/ 81438 h 450056"/>
                          <a:gd name="connsiteX49" fmla="*/ 107156 w 184308"/>
                          <a:gd name="connsiteY49" fmla="*/ 55721 h 450056"/>
                          <a:gd name="connsiteX50" fmla="*/ 94298 w 184308"/>
                          <a:gd name="connsiteY50" fmla="*/ 68580 h 450056"/>
                          <a:gd name="connsiteX51" fmla="*/ 120015 w 184308"/>
                          <a:gd name="connsiteY51" fmla="*/ 94297 h 450056"/>
                          <a:gd name="connsiteX52" fmla="*/ 132874 w 184308"/>
                          <a:gd name="connsiteY52" fmla="*/ 81438 h 450056"/>
                          <a:gd name="connsiteX53" fmla="*/ 132874 w 184308"/>
                          <a:gd name="connsiteY53" fmla="*/ 81438 h 450056"/>
                          <a:gd name="connsiteX54" fmla="*/ 90012 w 184308"/>
                          <a:gd name="connsiteY54" fmla="*/ 42863 h 450056"/>
                          <a:gd name="connsiteX55" fmla="*/ 55721 w 184308"/>
                          <a:gd name="connsiteY55" fmla="*/ 21431 h 450056"/>
                          <a:gd name="connsiteX56" fmla="*/ 47149 w 184308"/>
                          <a:gd name="connsiteY56" fmla="*/ 38576 h 450056"/>
                          <a:gd name="connsiteX57" fmla="*/ 77153 w 184308"/>
                          <a:gd name="connsiteY57" fmla="*/ 55721 h 450056"/>
                          <a:gd name="connsiteX58" fmla="*/ 90012 w 184308"/>
                          <a:gd name="connsiteY58" fmla="*/ 42863 h 45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4308" h="450056">
                            <a:moveTo>
                              <a:pt x="38577" y="12859"/>
                            </a:moveTo>
                            <a:cubicBezTo>
                              <a:pt x="25718" y="8572"/>
                              <a:pt x="17145" y="4286"/>
                              <a:pt x="4287" y="0"/>
                            </a:cubicBezTo>
                            <a:lnTo>
                              <a:pt x="0" y="17145"/>
                            </a:lnTo>
                            <a:cubicBezTo>
                              <a:pt x="12859" y="21431"/>
                              <a:pt x="21431" y="25717"/>
                              <a:pt x="34290" y="30004"/>
                            </a:cubicBezTo>
                            <a:lnTo>
                              <a:pt x="38577" y="12859"/>
                            </a:lnTo>
                            <a:lnTo>
                              <a:pt x="38577" y="12859"/>
                            </a:lnTo>
                            <a:close/>
                            <a:moveTo>
                              <a:pt x="162878" y="450056"/>
                            </a:moveTo>
                            <a:cubicBezTo>
                              <a:pt x="162878" y="445770"/>
                              <a:pt x="162878" y="437197"/>
                              <a:pt x="167164" y="432911"/>
                            </a:cubicBezTo>
                            <a:lnTo>
                              <a:pt x="150019" y="428625"/>
                            </a:lnTo>
                            <a:cubicBezTo>
                              <a:pt x="150019" y="432911"/>
                              <a:pt x="150019" y="437197"/>
                              <a:pt x="145733" y="441484"/>
                            </a:cubicBezTo>
                            <a:lnTo>
                              <a:pt x="162878" y="450056"/>
                            </a:lnTo>
                            <a:lnTo>
                              <a:pt x="162878" y="450056"/>
                            </a:lnTo>
                            <a:close/>
                            <a:moveTo>
                              <a:pt x="167164" y="415766"/>
                            </a:moveTo>
                            <a:cubicBezTo>
                              <a:pt x="167164" y="402907"/>
                              <a:pt x="171450" y="390048"/>
                              <a:pt x="171450" y="377190"/>
                            </a:cubicBezTo>
                            <a:lnTo>
                              <a:pt x="154305" y="372904"/>
                            </a:lnTo>
                            <a:cubicBezTo>
                              <a:pt x="154305" y="385763"/>
                              <a:pt x="150019" y="398621"/>
                              <a:pt x="150019" y="411480"/>
                            </a:cubicBezTo>
                            <a:lnTo>
                              <a:pt x="167164" y="415766"/>
                            </a:lnTo>
                            <a:lnTo>
                              <a:pt x="167164" y="415766"/>
                            </a:lnTo>
                            <a:close/>
                            <a:moveTo>
                              <a:pt x="175737" y="360045"/>
                            </a:moveTo>
                            <a:cubicBezTo>
                              <a:pt x="175737" y="347186"/>
                              <a:pt x="180023" y="334328"/>
                              <a:pt x="180023" y="321469"/>
                            </a:cubicBezTo>
                            <a:lnTo>
                              <a:pt x="162878" y="321469"/>
                            </a:lnTo>
                            <a:cubicBezTo>
                              <a:pt x="162878" y="334328"/>
                              <a:pt x="158592" y="347186"/>
                              <a:pt x="158592" y="360045"/>
                            </a:cubicBezTo>
                            <a:lnTo>
                              <a:pt x="175737" y="360045"/>
                            </a:lnTo>
                            <a:lnTo>
                              <a:pt x="175737" y="360045"/>
                            </a:lnTo>
                            <a:close/>
                            <a:moveTo>
                              <a:pt x="184309" y="304323"/>
                            </a:moveTo>
                            <a:cubicBezTo>
                              <a:pt x="184309" y="291465"/>
                              <a:pt x="184309" y="278606"/>
                              <a:pt x="184309" y="265747"/>
                            </a:cubicBezTo>
                            <a:lnTo>
                              <a:pt x="167164" y="265747"/>
                            </a:lnTo>
                            <a:cubicBezTo>
                              <a:pt x="167164" y="278606"/>
                              <a:pt x="167164" y="291465"/>
                              <a:pt x="167164" y="304323"/>
                            </a:cubicBezTo>
                            <a:lnTo>
                              <a:pt x="184309" y="304323"/>
                            </a:lnTo>
                            <a:lnTo>
                              <a:pt x="184309" y="304323"/>
                            </a:lnTo>
                            <a:close/>
                            <a:moveTo>
                              <a:pt x="184309" y="244316"/>
                            </a:moveTo>
                            <a:cubicBezTo>
                              <a:pt x="184309" y="231457"/>
                              <a:pt x="184309" y="218598"/>
                              <a:pt x="180023" y="205740"/>
                            </a:cubicBezTo>
                            <a:lnTo>
                              <a:pt x="162878" y="210026"/>
                            </a:lnTo>
                            <a:cubicBezTo>
                              <a:pt x="162878" y="222885"/>
                              <a:pt x="167164" y="235744"/>
                              <a:pt x="167164" y="248603"/>
                            </a:cubicBezTo>
                            <a:lnTo>
                              <a:pt x="184309" y="244316"/>
                            </a:lnTo>
                            <a:lnTo>
                              <a:pt x="184309" y="244316"/>
                            </a:lnTo>
                            <a:close/>
                            <a:moveTo>
                              <a:pt x="175737" y="188595"/>
                            </a:moveTo>
                            <a:cubicBezTo>
                              <a:pt x="171450" y="175736"/>
                              <a:pt x="171450" y="162878"/>
                              <a:pt x="167164" y="150019"/>
                            </a:cubicBezTo>
                            <a:lnTo>
                              <a:pt x="150019" y="154305"/>
                            </a:lnTo>
                            <a:cubicBezTo>
                              <a:pt x="154305" y="167164"/>
                              <a:pt x="158592" y="175736"/>
                              <a:pt x="158592" y="188595"/>
                            </a:cubicBezTo>
                            <a:lnTo>
                              <a:pt x="175737" y="188595"/>
                            </a:lnTo>
                            <a:lnTo>
                              <a:pt x="175737" y="188595"/>
                            </a:lnTo>
                            <a:close/>
                            <a:moveTo>
                              <a:pt x="162878" y="132873"/>
                            </a:moveTo>
                            <a:cubicBezTo>
                              <a:pt x="158592" y="120015"/>
                              <a:pt x="150019" y="107156"/>
                              <a:pt x="145733" y="98584"/>
                            </a:cubicBezTo>
                            <a:lnTo>
                              <a:pt x="128588" y="107156"/>
                            </a:lnTo>
                            <a:cubicBezTo>
                              <a:pt x="137161" y="115729"/>
                              <a:pt x="141446" y="128588"/>
                              <a:pt x="145733" y="137160"/>
                            </a:cubicBezTo>
                            <a:lnTo>
                              <a:pt x="162878" y="132873"/>
                            </a:lnTo>
                            <a:lnTo>
                              <a:pt x="162878" y="132873"/>
                            </a:lnTo>
                            <a:close/>
                            <a:moveTo>
                              <a:pt x="132874" y="81438"/>
                            </a:moveTo>
                            <a:cubicBezTo>
                              <a:pt x="124302" y="72866"/>
                              <a:pt x="115729" y="60007"/>
                              <a:pt x="107156" y="55721"/>
                            </a:cubicBezTo>
                            <a:lnTo>
                              <a:pt x="94298" y="68580"/>
                            </a:lnTo>
                            <a:cubicBezTo>
                              <a:pt x="102870" y="77153"/>
                              <a:pt x="111443" y="85725"/>
                              <a:pt x="120015" y="94297"/>
                            </a:cubicBezTo>
                            <a:lnTo>
                              <a:pt x="132874" y="81438"/>
                            </a:lnTo>
                            <a:lnTo>
                              <a:pt x="132874" y="81438"/>
                            </a:lnTo>
                            <a:close/>
                            <a:moveTo>
                              <a:pt x="90012" y="42863"/>
                            </a:moveTo>
                            <a:cubicBezTo>
                              <a:pt x="81439" y="34290"/>
                              <a:pt x="68580" y="30004"/>
                              <a:pt x="55721" y="21431"/>
                            </a:cubicBezTo>
                            <a:lnTo>
                              <a:pt x="47149" y="38576"/>
                            </a:lnTo>
                            <a:cubicBezTo>
                              <a:pt x="60008" y="42863"/>
                              <a:pt x="68580" y="51435"/>
                              <a:pt x="77153" y="55721"/>
                            </a:cubicBezTo>
                            <a:lnTo>
                              <a:pt x="90012" y="42863"/>
                            </a:lnTo>
                            <a:close/>
                          </a:path>
                        </a:pathLst>
                      </a:custGeom>
                      <a:solidFill>
                        <a:srgbClr val="E6EEF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5" name="Freeform: Shape 94">
                        <a:extLst>
                          <a:ext uri="{FF2B5EF4-FFF2-40B4-BE49-F238E27FC236}">
                            <a16:creationId xmlns:a16="http://schemas.microsoft.com/office/drawing/2014/main" id="{ED72AC91-4124-22B7-2D2D-1528E32469CC}"/>
                          </a:ext>
                        </a:extLst>
                      </p:cNvPr>
                      <p:cNvSpPr/>
                      <p:nvPr/>
                    </p:nvSpPr>
                    <p:spPr>
                      <a:xfrm>
                        <a:off x="13514546" y="11092814"/>
                        <a:ext cx="102869" cy="407193"/>
                      </a:xfrm>
                      <a:custGeom>
                        <a:avLst/>
                        <a:gdLst>
                          <a:gd name="connsiteX0" fmla="*/ 42863 w 102869"/>
                          <a:gd name="connsiteY0" fmla="*/ 21431 h 407193"/>
                          <a:gd name="connsiteX1" fmla="*/ 8572 w 102869"/>
                          <a:gd name="connsiteY1" fmla="*/ 0 h 407193"/>
                          <a:gd name="connsiteX2" fmla="*/ 0 w 102869"/>
                          <a:gd name="connsiteY2" fmla="*/ 17145 h 407193"/>
                          <a:gd name="connsiteX3" fmla="*/ 30004 w 102869"/>
                          <a:gd name="connsiteY3" fmla="*/ 34290 h 407193"/>
                          <a:gd name="connsiteX4" fmla="*/ 42863 w 102869"/>
                          <a:gd name="connsiteY4" fmla="*/ 21431 h 407193"/>
                          <a:gd name="connsiteX5" fmla="*/ 42863 w 102869"/>
                          <a:gd name="connsiteY5" fmla="*/ 21431 h 407193"/>
                          <a:gd name="connsiteX6" fmla="*/ 77153 w 102869"/>
                          <a:gd name="connsiteY6" fmla="*/ 407194 h 407193"/>
                          <a:gd name="connsiteX7" fmla="*/ 85725 w 102869"/>
                          <a:gd name="connsiteY7" fmla="*/ 368617 h 407193"/>
                          <a:gd name="connsiteX8" fmla="*/ 68580 w 102869"/>
                          <a:gd name="connsiteY8" fmla="*/ 364331 h 407193"/>
                          <a:gd name="connsiteX9" fmla="*/ 60007 w 102869"/>
                          <a:gd name="connsiteY9" fmla="*/ 394335 h 407193"/>
                          <a:gd name="connsiteX10" fmla="*/ 77153 w 102869"/>
                          <a:gd name="connsiteY10" fmla="*/ 407194 h 407193"/>
                          <a:gd name="connsiteX11" fmla="*/ 77153 w 102869"/>
                          <a:gd name="connsiteY11" fmla="*/ 407194 h 407193"/>
                          <a:gd name="connsiteX12" fmla="*/ 85725 w 102869"/>
                          <a:gd name="connsiteY12" fmla="*/ 351472 h 407193"/>
                          <a:gd name="connsiteX13" fmla="*/ 90011 w 102869"/>
                          <a:gd name="connsiteY13" fmla="*/ 312896 h 407193"/>
                          <a:gd name="connsiteX14" fmla="*/ 72866 w 102869"/>
                          <a:gd name="connsiteY14" fmla="*/ 308610 h 407193"/>
                          <a:gd name="connsiteX15" fmla="*/ 68580 w 102869"/>
                          <a:gd name="connsiteY15" fmla="*/ 347186 h 407193"/>
                          <a:gd name="connsiteX16" fmla="*/ 85725 w 102869"/>
                          <a:gd name="connsiteY16" fmla="*/ 351472 h 407193"/>
                          <a:gd name="connsiteX17" fmla="*/ 85725 w 102869"/>
                          <a:gd name="connsiteY17" fmla="*/ 351472 h 407193"/>
                          <a:gd name="connsiteX18" fmla="*/ 94297 w 102869"/>
                          <a:gd name="connsiteY18" fmla="*/ 295751 h 407193"/>
                          <a:gd name="connsiteX19" fmla="*/ 98584 w 102869"/>
                          <a:gd name="connsiteY19" fmla="*/ 257175 h 407193"/>
                          <a:gd name="connsiteX20" fmla="*/ 81438 w 102869"/>
                          <a:gd name="connsiteY20" fmla="*/ 257175 h 407193"/>
                          <a:gd name="connsiteX21" fmla="*/ 77153 w 102869"/>
                          <a:gd name="connsiteY21" fmla="*/ 295751 h 407193"/>
                          <a:gd name="connsiteX22" fmla="*/ 94297 w 102869"/>
                          <a:gd name="connsiteY22" fmla="*/ 295751 h 407193"/>
                          <a:gd name="connsiteX23" fmla="*/ 94297 w 102869"/>
                          <a:gd name="connsiteY23" fmla="*/ 295751 h 407193"/>
                          <a:gd name="connsiteX24" fmla="*/ 98584 w 102869"/>
                          <a:gd name="connsiteY24" fmla="*/ 240030 h 407193"/>
                          <a:gd name="connsiteX25" fmla="*/ 98584 w 102869"/>
                          <a:gd name="connsiteY25" fmla="*/ 201454 h 407193"/>
                          <a:gd name="connsiteX26" fmla="*/ 81438 w 102869"/>
                          <a:gd name="connsiteY26" fmla="*/ 201454 h 407193"/>
                          <a:gd name="connsiteX27" fmla="*/ 81438 w 102869"/>
                          <a:gd name="connsiteY27" fmla="*/ 240030 h 407193"/>
                          <a:gd name="connsiteX28" fmla="*/ 98584 w 102869"/>
                          <a:gd name="connsiteY28" fmla="*/ 240030 h 407193"/>
                          <a:gd name="connsiteX29" fmla="*/ 98584 w 102869"/>
                          <a:gd name="connsiteY29" fmla="*/ 240030 h 407193"/>
                          <a:gd name="connsiteX30" fmla="*/ 102870 w 102869"/>
                          <a:gd name="connsiteY30" fmla="*/ 180022 h 407193"/>
                          <a:gd name="connsiteX31" fmla="*/ 98584 w 102869"/>
                          <a:gd name="connsiteY31" fmla="*/ 141446 h 407193"/>
                          <a:gd name="connsiteX32" fmla="*/ 81438 w 102869"/>
                          <a:gd name="connsiteY32" fmla="*/ 145732 h 407193"/>
                          <a:gd name="connsiteX33" fmla="*/ 85725 w 102869"/>
                          <a:gd name="connsiteY33" fmla="*/ 184309 h 407193"/>
                          <a:gd name="connsiteX34" fmla="*/ 102870 w 102869"/>
                          <a:gd name="connsiteY34" fmla="*/ 180022 h 407193"/>
                          <a:gd name="connsiteX35" fmla="*/ 102870 w 102869"/>
                          <a:gd name="connsiteY35" fmla="*/ 180022 h 407193"/>
                          <a:gd name="connsiteX36" fmla="*/ 94297 w 102869"/>
                          <a:gd name="connsiteY36" fmla="*/ 124301 h 407193"/>
                          <a:gd name="connsiteX37" fmla="*/ 85725 w 102869"/>
                          <a:gd name="connsiteY37" fmla="*/ 85725 h 407193"/>
                          <a:gd name="connsiteX38" fmla="*/ 68580 w 102869"/>
                          <a:gd name="connsiteY38" fmla="*/ 90011 h 407193"/>
                          <a:gd name="connsiteX39" fmla="*/ 77153 w 102869"/>
                          <a:gd name="connsiteY39" fmla="*/ 124301 h 407193"/>
                          <a:gd name="connsiteX40" fmla="*/ 94297 w 102869"/>
                          <a:gd name="connsiteY40" fmla="*/ 124301 h 407193"/>
                          <a:gd name="connsiteX41" fmla="*/ 94297 w 102869"/>
                          <a:gd name="connsiteY41" fmla="*/ 124301 h 407193"/>
                          <a:gd name="connsiteX42" fmla="*/ 77153 w 102869"/>
                          <a:gd name="connsiteY42" fmla="*/ 68580 h 407193"/>
                          <a:gd name="connsiteX43" fmla="*/ 55721 w 102869"/>
                          <a:gd name="connsiteY43" fmla="*/ 34290 h 407193"/>
                          <a:gd name="connsiteX44" fmla="*/ 42863 w 102869"/>
                          <a:gd name="connsiteY44" fmla="*/ 47148 h 407193"/>
                          <a:gd name="connsiteX45" fmla="*/ 60007 w 102869"/>
                          <a:gd name="connsiteY45" fmla="*/ 77153 h 407193"/>
                          <a:gd name="connsiteX46" fmla="*/ 77153 w 102869"/>
                          <a:gd name="connsiteY46" fmla="*/ 68580 h 40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2869" h="407193">
                            <a:moveTo>
                              <a:pt x="42863" y="21431"/>
                            </a:moveTo>
                            <a:cubicBezTo>
                              <a:pt x="34290" y="12859"/>
                              <a:pt x="21431" y="4286"/>
                              <a:pt x="8572" y="0"/>
                            </a:cubicBezTo>
                            <a:lnTo>
                              <a:pt x="0" y="17145"/>
                            </a:lnTo>
                            <a:cubicBezTo>
                              <a:pt x="8572" y="21431"/>
                              <a:pt x="21431" y="30004"/>
                              <a:pt x="30004" y="34290"/>
                            </a:cubicBezTo>
                            <a:lnTo>
                              <a:pt x="42863" y="21431"/>
                            </a:lnTo>
                            <a:lnTo>
                              <a:pt x="42863" y="21431"/>
                            </a:lnTo>
                            <a:close/>
                            <a:moveTo>
                              <a:pt x="77153" y="407194"/>
                            </a:moveTo>
                            <a:cubicBezTo>
                              <a:pt x="81438" y="394335"/>
                              <a:pt x="81438" y="381476"/>
                              <a:pt x="85725" y="368617"/>
                            </a:cubicBezTo>
                            <a:lnTo>
                              <a:pt x="68580" y="364331"/>
                            </a:lnTo>
                            <a:cubicBezTo>
                              <a:pt x="64294" y="377190"/>
                              <a:pt x="64294" y="381476"/>
                              <a:pt x="60007" y="394335"/>
                            </a:cubicBezTo>
                            <a:lnTo>
                              <a:pt x="77153" y="407194"/>
                            </a:lnTo>
                            <a:lnTo>
                              <a:pt x="77153" y="407194"/>
                            </a:lnTo>
                            <a:close/>
                            <a:moveTo>
                              <a:pt x="85725" y="351472"/>
                            </a:moveTo>
                            <a:cubicBezTo>
                              <a:pt x="90011" y="338614"/>
                              <a:pt x="90011" y="325755"/>
                              <a:pt x="90011" y="312896"/>
                            </a:cubicBezTo>
                            <a:lnTo>
                              <a:pt x="72866" y="308610"/>
                            </a:lnTo>
                            <a:cubicBezTo>
                              <a:pt x="72866" y="321469"/>
                              <a:pt x="68580" y="334328"/>
                              <a:pt x="68580" y="347186"/>
                            </a:cubicBezTo>
                            <a:lnTo>
                              <a:pt x="85725" y="351472"/>
                            </a:lnTo>
                            <a:lnTo>
                              <a:pt x="85725" y="351472"/>
                            </a:lnTo>
                            <a:close/>
                            <a:moveTo>
                              <a:pt x="94297" y="295751"/>
                            </a:moveTo>
                            <a:cubicBezTo>
                              <a:pt x="94297" y="282892"/>
                              <a:pt x="98584" y="270034"/>
                              <a:pt x="98584" y="257175"/>
                            </a:cubicBezTo>
                            <a:lnTo>
                              <a:pt x="81438" y="257175"/>
                            </a:lnTo>
                            <a:cubicBezTo>
                              <a:pt x="81438" y="270034"/>
                              <a:pt x="77153" y="282892"/>
                              <a:pt x="77153" y="295751"/>
                            </a:cubicBezTo>
                            <a:lnTo>
                              <a:pt x="94297" y="295751"/>
                            </a:lnTo>
                            <a:lnTo>
                              <a:pt x="94297" y="295751"/>
                            </a:lnTo>
                            <a:close/>
                            <a:moveTo>
                              <a:pt x="98584" y="240030"/>
                            </a:moveTo>
                            <a:cubicBezTo>
                              <a:pt x="98584" y="227171"/>
                              <a:pt x="98584" y="214313"/>
                              <a:pt x="98584" y="201454"/>
                            </a:cubicBezTo>
                            <a:lnTo>
                              <a:pt x="81438" y="201454"/>
                            </a:lnTo>
                            <a:cubicBezTo>
                              <a:pt x="81438" y="214313"/>
                              <a:pt x="81438" y="227171"/>
                              <a:pt x="81438" y="240030"/>
                            </a:cubicBezTo>
                            <a:lnTo>
                              <a:pt x="98584" y="240030"/>
                            </a:lnTo>
                            <a:lnTo>
                              <a:pt x="98584" y="240030"/>
                            </a:lnTo>
                            <a:close/>
                            <a:moveTo>
                              <a:pt x="102870" y="180022"/>
                            </a:moveTo>
                            <a:cubicBezTo>
                              <a:pt x="102870" y="167164"/>
                              <a:pt x="102870" y="154305"/>
                              <a:pt x="98584" y="141446"/>
                            </a:cubicBezTo>
                            <a:lnTo>
                              <a:pt x="81438" y="145732"/>
                            </a:lnTo>
                            <a:cubicBezTo>
                              <a:pt x="81438" y="158591"/>
                              <a:pt x="85725" y="171450"/>
                              <a:pt x="85725" y="184309"/>
                            </a:cubicBezTo>
                            <a:lnTo>
                              <a:pt x="102870" y="180022"/>
                            </a:lnTo>
                            <a:lnTo>
                              <a:pt x="102870" y="180022"/>
                            </a:lnTo>
                            <a:close/>
                            <a:moveTo>
                              <a:pt x="94297" y="124301"/>
                            </a:moveTo>
                            <a:cubicBezTo>
                              <a:pt x="90011" y="111442"/>
                              <a:pt x="90011" y="98584"/>
                              <a:pt x="85725" y="85725"/>
                            </a:cubicBezTo>
                            <a:lnTo>
                              <a:pt x="68580" y="90011"/>
                            </a:lnTo>
                            <a:cubicBezTo>
                              <a:pt x="72866" y="102870"/>
                              <a:pt x="77153" y="111442"/>
                              <a:pt x="77153" y="124301"/>
                            </a:cubicBezTo>
                            <a:lnTo>
                              <a:pt x="94297" y="124301"/>
                            </a:lnTo>
                            <a:lnTo>
                              <a:pt x="94297" y="124301"/>
                            </a:lnTo>
                            <a:close/>
                            <a:moveTo>
                              <a:pt x="77153" y="68580"/>
                            </a:moveTo>
                            <a:cubicBezTo>
                              <a:pt x="72866" y="55721"/>
                              <a:pt x="64294" y="42863"/>
                              <a:pt x="55721" y="34290"/>
                            </a:cubicBezTo>
                            <a:lnTo>
                              <a:pt x="42863" y="47148"/>
                            </a:lnTo>
                            <a:cubicBezTo>
                              <a:pt x="51435" y="55721"/>
                              <a:pt x="55721" y="68580"/>
                              <a:pt x="60007" y="77153"/>
                            </a:cubicBezTo>
                            <a:lnTo>
                              <a:pt x="77153" y="68580"/>
                            </a:lnTo>
                            <a:close/>
                          </a:path>
                        </a:pathLst>
                      </a:custGeom>
                      <a:solidFill>
                        <a:srgbClr val="E6EEF4"/>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nvGrpSpPr>
                    <p:cNvPr id="83" name="Graphic 4">
                      <a:extLst>
                        <a:ext uri="{FF2B5EF4-FFF2-40B4-BE49-F238E27FC236}">
                          <a16:creationId xmlns:a16="http://schemas.microsoft.com/office/drawing/2014/main" id="{90606B42-DD15-441D-7CA8-0E163306B81A}"/>
                        </a:ext>
                      </a:extLst>
                    </p:cNvPr>
                    <p:cNvGrpSpPr/>
                    <p:nvPr/>
                  </p:nvGrpSpPr>
                  <p:grpSpPr>
                    <a:xfrm>
                      <a:off x="13461104" y="11018173"/>
                      <a:ext cx="122584" cy="136792"/>
                      <a:chOff x="13461104" y="11018173"/>
                      <a:chExt cx="122584" cy="136792"/>
                    </a:xfrm>
                    <a:solidFill>
                      <a:srgbClr val="000000"/>
                    </a:solidFill>
                  </p:grpSpPr>
                  <p:sp>
                    <p:nvSpPr>
                      <p:cNvPr id="90" name="Freeform: Shape 89">
                        <a:extLst>
                          <a:ext uri="{FF2B5EF4-FFF2-40B4-BE49-F238E27FC236}">
                            <a16:creationId xmlns:a16="http://schemas.microsoft.com/office/drawing/2014/main" id="{05B709E6-3774-A736-DAD8-E203AB509861}"/>
                          </a:ext>
                        </a:extLst>
                      </p:cNvPr>
                      <p:cNvSpPr/>
                      <p:nvPr/>
                    </p:nvSpPr>
                    <p:spPr>
                      <a:xfrm>
                        <a:off x="13474065" y="11018173"/>
                        <a:ext cx="109623" cy="135789"/>
                      </a:xfrm>
                      <a:custGeom>
                        <a:avLst/>
                        <a:gdLst>
                          <a:gd name="connsiteX0" fmla="*/ 87630 w 109623"/>
                          <a:gd name="connsiteY0" fmla="*/ 18920 h 135789"/>
                          <a:gd name="connsiteX1" fmla="*/ 61913 w 109623"/>
                          <a:gd name="connsiteY1" fmla="*/ 1776 h 135789"/>
                          <a:gd name="connsiteX2" fmla="*/ 10478 w 109623"/>
                          <a:gd name="connsiteY2" fmla="*/ 6061 h 135789"/>
                          <a:gd name="connsiteX3" fmla="*/ 36195 w 109623"/>
                          <a:gd name="connsiteY3" fmla="*/ 134649 h 135789"/>
                          <a:gd name="connsiteX4" fmla="*/ 83344 w 109623"/>
                          <a:gd name="connsiteY4" fmla="*/ 121790 h 135789"/>
                          <a:gd name="connsiteX5" fmla="*/ 87630 w 109623"/>
                          <a:gd name="connsiteY5" fmla="*/ 18920 h 1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23" h="135789">
                            <a:moveTo>
                              <a:pt x="87630" y="18920"/>
                            </a:moveTo>
                            <a:cubicBezTo>
                              <a:pt x="79057" y="10348"/>
                              <a:pt x="70485" y="6061"/>
                              <a:pt x="61913" y="1776"/>
                            </a:cubicBezTo>
                            <a:cubicBezTo>
                              <a:pt x="44767" y="-2511"/>
                              <a:pt x="23336" y="1776"/>
                              <a:pt x="10478" y="6061"/>
                            </a:cubicBezTo>
                            <a:cubicBezTo>
                              <a:pt x="-10954" y="36065"/>
                              <a:pt x="1905" y="126077"/>
                              <a:pt x="36195" y="134649"/>
                            </a:cubicBezTo>
                            <a:cubicBezTo>
                              <a:pt x="49054" y="138935"/>
                              <a:pt x="70485" y="130363"/>
                              <a:pt x="83344" y="121790"/>
                            </a:cubicBezTo>
                            <a:cubicBezTo>
                              <a:pt x="121920" y="100359"/>
                              <a:pt x="113347" y="44638"/>
                              <a:pt x="87630" y="18920"/>
                            </a:cubicBezTo>
                            <a:close/>
                          </a:path>
                        </a:pathLst>
                      </a:custGeom>
                      <a:solidFill>
                        <a:srgbClr val="14789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91" name="Freeform: Shape 90">
                        <a:extLst>
                          <a:ext uri="{FF2B5EF4-FFF2-40B4-BE49-F238E27FC236}">
                            <a16:creationId xmlns:a16="http://schemas.microsoft.com/office/drawing/2014/main" id="{CAF739B0-950B-8554-E45B-4477B1890BB2}"/>
                          </a:ext>
                        </a:extLst>
                      </p:cNvPr>
                      <p:cNvSpPr/>
                      <p:nvPr/>
                    </p:nvSpPr>
                    <p:spPr>
                      <a:xfrm>
                        <a:off x="13461104" y="11022091"/>
                        <a:ext cx="106883" cy="132873"/>
                      </a:xfrm>
                      <a:custGeom>
                        <a:avLst/>
                        <a:gdLst>
                          <a:gd name="connsiteX0" fmla="*/ 96304 w 106883"/>
                          <a:gd name="connsiteY0" fmla="*/ 113586 h 132873"/>
                          <a:gd name="connsiteX1" fmla="*/ 87732 w 106883"/>
                          <a:gd name="connsiteY1" fmla="*/ 19288 h 132873"/>
                          <a:gd name="connsiteX2" fmla="*/ 10579 w 106883"/>
                          <a:gd name="connsiteY2" fmla="*/ 19288 h 132873"/>
                          <a:gd name="connsiteX3" fmla="*/ 19152 w 106883"/>
                          <a:gd name="connsiteY3" fmla="*/ 113586 h 132873"/>
                          <a:gd name="connsiteX4" fmla="*/ 96304 w 106883"/>
                          <a:gd name="connsiteY4" fmla="*/ 113586 h 13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83" h="132873">
                            <a:moveTo>
                              <a:pt x="96304" y="113586"/>
                            </a:moveTo>
                            <a:cubicBezTo>
                              <a:pt x="113449" y="87868"/>
                              <a:pt x="109163" y="45005"/>
                              <a:pt x="87732" y="19288"/>
                            </a:cubicBezTo>
                            <a:cubicBezTo>
                              <a:pt x="62014" y="-6429"/>
                              <a:pt x="27724" y="-6429"/>
                              <a:pt x="10579" y="19288"/>
                            </a:cubicBezTo>
                            <a:cubicBezTo>
                              <a:pt x="-6566" y="45005"/>
                              <a:pt x="-2279" y="87868"/>
                              <a:pt x="19152" y="113586"/>
                            </a:cubicBezTo>
                            <a:cubicBezTo>
                              <a:pt x="40583" y="139303"/>
                              <a:pt x="74873" y="139303"/>
                              <a:pt x="96304" y="113586"/>
                            </a:cubicBezTo>
                            <a:close/>
                          </a:path>
                        </a:pathLst>
                      </a:custGeom>
                      <a:solidFill>
                        <a:srgbClr val="31ACCB"/>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sp>
                  <p:nvSpPr>
                    <p:cNvPr id="84" name="Freeform: Shape 83">
                      <a:extLst>
                        <a:ext uri="{FF2B5EF4-FFF2-40B4-BE49-F238E27FC236}">
                          <a16:creationId xmlns:a16="http://schemas.microsoft.com/office/drawing/2014/main" id="{905F6233-139A-8C1C-FA4B-C65FA28DEA5D}"/>
                        </a:ext>
                      </a:extLst>
                    </p:cNvPr>
                    <p:cNvSpPr/>
                    <p:nvPr/>
                  </p:nvSpPr>
                  <p:spPr>
                    <a:xfrm>
                      <a:off x="12775351" y="10719708"/>
                      <a:ext cx="752053" cy="727117"/>
                    </a:xfrm>
                    <a:custGeom>
                      <a:avLst/>
                      <a:gdLst>
                        <a:gd name="connsiteX0" fmla="*/ 572031 w 752053"/>
                        <a:gd name="connsiteY0" fmla="*/ 334530 h 727117"/>
                        <a:gd name="connsiteX1" fmla="*/ 602035 w 752053"/>
                        <a:gd name="connsiteY1" fmla="*/ 398824 h 727117"/>
                        <a:gd name="connsiteX2" fmla="*/ 722049 w 752053"/>
                        <a:gd name="connsiteY2" fmla="*/ 347389 h 727117"/>
                        <a:gd name="connsiteX3" fmla="*/ 752054 w 752053"/>
                        <a:gd name="connsiteY3" fmla="*/ 381679 h 727117"/>
                        <a:gd name="connsiteX4" fmla="*/ 593462 w 752053"/>
                        <a:gd name="connsiteY4" fmla="*/ 604564 h 727117"/>
                        <a:gd name="connsiteX5" fmla="*/ 486306 w 752053"/>
                        <a:gd name="connsiteY5" fmla="*/ 703148 h 727117"/>
                        <a:gd name="connsiteX6" fmla="*/ 422012 w 752053"/>
                        <a:gd name="connsiteY6" fmla="*/ 724579 h 727117"/>
                        <a:gd name="connsiteX7" fmla="*/ 190555 w 752053"/>
                        <a:gd name="connsiteY7" fmla="*/ 681716 h 727117"/>
                        <a:gd name="connsiteX8" fmla="*/ 126261 w 752053"/>
                        <a:gd name="connsiteY8" fmla="*/ 437400 h 727117"/>
                        <a:gd name="connsiteX9" fmla="*/ 126261 w 752053"/>
                        <a:gd name="connsiteY9" fmla="*/ 437400 h 727117"/>
                        <a:gd name="connsiteX10" fmla="*/ 1960 w 752053"/>
                        <a:gd name="connsiteY10" fmla="*/ 184511 h 727117"/>
                        <a:gd name="connsiteX11" fmla="*/ 126261 w 752053"/>
                        <a:gd name="connsiteY11" fmla="*/ 203 h 727117"/>
                        <a:gd name="connsiteX12" fmla="*/ 271993 w 752053"/>
                        <a:gd name="connsiteY12" fmla="*/ 128790 h 727117"/>
                        <a:gd name="connsiteX13" fmla="*/ 323429 w 752053"/>
                        <a:gd name="connsiteY13" fmla="*/ 120217 h 727117"/>
                        <a:gd name="connsiteX14" fmla="*/ 422012 w 752053"/>
                        <a:gd name="connsiteY14" fmla="*/ 43065 h 727117"/>
                        <a:gd name="connsiteX15" fmla="*/ 524882 w 752053"/>
                        <a:gd name="connsiteY15" fmla="*/ 163080 h 727117"/>
                        <a:gd name="connsiteX16" fmla="*/ 563458 w 752053"/>
                        <a:gd name="connsiteY16" fmla="*/ 210229 h 727117"/>
                        <a:gd name="connsiteX17" fmla="*/ 572031 w 752053"/>
                        <a:gd name="connsiteY17" fmla="*/ 334530 h 727117"/>
                        <a:gd name="connsiteX18" fmla="*/ 572031 w 752053"/>
                        <a:gd name="connsiteY18" fmla="*/ 334530 h 727117"/>
                        <a:gd name="connsiteX19" fmla="*/ 357718 w 752053"/>
                        <a:gd name="connsiteY19" fmla="*/ 115932 h 727117"/>
                        <a:gd name="connsiteX20" fmla="*/ 486306 w 752053"/>
                        <a:gd name="connsiteY20" fmla="*/ 141649 h 727117"/>
                        <a:gd name="connsiteX21" fmla="*/ 443443 w 752053"/>
                        <a:gd name="connsiteY21" fmla="*/ 77355 h 727117"/>
                        <a:gd name="connsiteX22" fmla="*/ 357718 w 752053"/>
                        <a:gd name="connsiteY22" fmla="*/ 115932 h 727117"/>
                        <a:gd name="connsiteX23" fmla="*/ 357718 w 752053"/>
                        <a:gd name="connsiteY23" fmla="*/ 115932 h 727117"/>
                        <a:gd name="connsiteX24" fmla="*/ 229131 w 752053"/>
                        <a:gd name="connsiteY24" fmla="*/ 158794 h 727117"/>
                        <a:gd name="connsiteX25" fmla="*/ 143406 w 752053"/>
                        <a:gd name="connsiteY25" fmla="*/ 60210 h 727117"/>
                        <a:gd name="connsiteX26" fmla="*/ 83398 w 752053"/>
                        <a:gd name="connsiteY26" fmla="*/ 94500 h 727117"/>
                        <a:gd name="connsiteX27" fmla="*/ 96257 w 752053"/>
                        <a:gd name="connsiteY27" fmla="*/ 248805 h 727117"/>
                        <a:gd name="connsiteX28" fmla="*/ 156265 w 752053"/>
                        <a:gd name="connsiteY28" fmla="*/ 351675 h 727117"/>
                        <a:gd name="connsiteX29" fmla="*/ 229131 w 752053"/>
                        <a:gd name="connsiteY29" fmla="*/ 158794 h 7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52053" h="727117">
                          <a:moveTo>
                            <a:pt x="572031" y="334530"/>
                          </a:moveTo>
                          <a:cubicBezTo>
                            <a:pt x="576317" y="368820"/>
                            <a:pt x="584890" y="394538"/>
                            <a:pt x="602035" y="398824"/>
                          </a:cubicBezTo>
                          <a:cubicBezTo>
                            <a:pt x="632039" y="398824"/>
                            <a:pt x="683473" y="368820"/>
                            <a:pt x="722049" y="347389"/>
                          </a:cubicBezTo>
                          <a:cubicBezTo>
                            <a:pt x="734908" y="347389"/>
                            <a:pt x="752054" y="355961"/>
                            <a:pt x="752054" y="381679"/>
                          </a:cubicBezTo>
                          <a:cubicBezTo>
                            <a:pt x="709191" y="433114"/>
                            <a:pt x="649183" y="535984"/>
                            <a:pt x="593462" y="604564"/>
                          </a:cubicBezTo>
                          <a:cubicBezTo>
                            <a:pt x="576317" y="625995"/>
                            <a:pt x="507737" y="694575"/>
                            <a:pt x="486306" y="703148"/>
                          </a:cubicBezTo>
                          <a:cubicBezTo>
                            <a:pt x="469161" y="711720"/>
                            <a:pt x="447730" y="720292"/>
                            <a:pt x="422012" y="724579"/>
                          </a:cubicBezTo>
                          <a:cubicBezTo>
                            <a:pt x="349146" y="733151"/>
                            <a:pt x="254848" y="720292"/>
                            <a:pt x="190555" y="681716"/>
                          </a:cubicBezTo>
                          <a:cubicBezTo>
                            <a:pt x="117689" y="638854"/>
                            <a:pt x="100543" y="535984"/>
                            <a:pt x="126261" y="437400"/>
                          </a:cubicBezTo>
                          <a:cubicBezTo>
                            <a:pt x="126261" y="437400"/>
                            <a:pt x="126261" y="437400"/>
                            <a:pt x="126261" y="437400"/>
                          </a:cubicBezTo>
                          <a:cubicBezTo>
                            <a:pt x="83398" y="373107"/>
                            <a:pt x="14818" y="274523"/>
                            <a:pt x="1960" y="184511"/>
                          </a:cubicBezTo>
                          <a:cubicBezTo>
                            <a:pt x="-10899" y="103073"/>
                            <a:pt x="40536" y="4489"/>
                            <a:pt x="126261" y="203"/>
                          </a:cubicBezTo>
                          <a:cubicBezTo>
                            <a:pt x="190555" y="-4084"/>
                            <a:pt x="241990" y="60210"/>
                            <a:pt x="271993" y="128790"/>
                          </a:cubicBezTo>
                          <a:cubicBezTo>
                            <a:pt x="289139" y="124504"/>
                            <a:pt x="306283" y="120217"/>
                            <a:pt x="323429" y="120217"/>
                          </a:cubicBezTo>
                          <a:cubicBezTo>
                            <a:pt x="336287" y="73069"/>
                            <a:pt x="370577" y="38779"/>
                            <a:pt x="422012" y="43065"/>
                          </a:cubicBezTo>
                          <a:cubicBezTo>
                            <a:pt x="490592" y="51638"/>
                            <a:pt x="516310" y="103073"/>
                            <a:pt x="524882" y="163080"/>
                          </a:cubicBezTo>
                          <a:cubicBezTo>
                            <a:pt x="546314" y="175939"/>
                            <a:pt x="559173" y="193084"/>
                            <a:pt x="563458" y="210229"/>
                          </a:cubicBezTo>
                          <a:cubicBezTo>
                            <a:pt x="567745" y="240233"/>
                            <a:pt x="572031" y="283095"/>
                            <a:pt x="572031" y="334530"/>
                          </a:cubicBezTo>
                          <a:lnTo>
                            <a:pt x="572031" y="334530"/>
                          </a:lnTo>
                          <a:close/>
                          <a:moveTo>
                            <a:pt x="357718" y="115932"/>
                          </a:moveTo>
                          <a:cubicBezTo>
                            <a:pt x="400581" y="115932"/>
                            <a:pt x="447730" y="124504"/>
                            <a:pt x="486306" y="141649"/>
                          </a:cubicBezTo>
                          <a:cubicBezTo>
                            <a:pt x="482020" y="111645"/>
                            <a:pt x="469161" y="90214"/>
                            <a:pt x="443443" y="77355"/>
                          </a:cubicBezTo>
                          <a:cubicBezTo>
                            <a:pt x="409154" y="64497"/>
                            <a:pt x="374864" y="77355"/>
                            <a:pt x="357718" y="115932"/>
                          </a:cubicBezTo>
                          <a:lnTo>
                            <a:pt x="357718" y="115932"/>
                          </a:lnTo>
                          <a:close/>
                          <a:moveTo>
                            <a:pt x="229131" y="158794"/>
                          </a:moveTo>
                          <a:cubicBezTo>
                            <a:pt x="199127" y="94500"/>
                            <a:pt x="173410" y="64497"/>
                            <a:pt x="143406" y="60210"/>
                          </a:cubicBezTo>
                          <a:cubicBezTo>
                            <a:pt x="113402" y="55924"/>
                            <a:pt x="96257" y="73069"/>
                            <a:pt x="83398" y="94500"/>
                          </a:cubicBezTo>
                          <a:cubicBezTo>
                            <a:pt x="53395" y="141649"/>
                            <a:pt x="70540" y="197370"/>
                            <a:pt x="96257" y="248805"/>
                          </a:cubicBezTo>
                          <a:cubicBezTo>
                            <a:pt x="117689" y="283095"/>
                            <a:pt x="139120" y="317385"/>
                            <a:pt x="156265" y="351675"/>
                          </a:cubicBezTo>
                          <a:cubicBezTo>
                            <a:pt x="177696" y="278809"/>
                            <a:pt x="207699" y="201657"/>
                            <a:pt x="229131" y="158794"/>
                          </a:cubicBezTo>
                          <a:close/>
                        </a:path>
                      </a:pathLst>
                    </a:custGeom>
                    <a:solidFill>
                      <a:srgbClr val="1989A5"/>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5" name="Freeform: Shape 84">
                      <a:extLst>
                        <a:ext uri="{FF2B5EF4-FFF2-40B4-BE49-F238E27FC236}">
                          <a16:creationId xmlns:a16="http://schemas.microsoft.com/office/drawing/2014/main" id="{C93F0220-9053-AD7F-7A22-070F66DC0012}"/>
                        </a:ext>
                      </a:extLst>
                    </p:cNvPr>
                    <p:cNvSpPr/>
                    <p:nvPr/>
                  </p:nvSpPr>
                  <p:spPr>
                    <a:xfrm>
                      <a:off x="12984474" y="11370590"/>
                      <a:ext cx="220037" cy="70241"/>
                    </a:xfrm>
                    <a:custGeom>
                      <a:avLst/>
                      <a:gdLst>
                        <a:gd name="connsiteX0" fmla="*/ 195744 w 220037"/>
                        <a:gd name="connsiteY0" fmla="*/ 26548 h 70241"/>
                        <a:gd name="connsiteX1" fmla="*/ 41439 w 220037"/>
                        <a:gd name="connsiteY1" fmla="*/ 831 h 70241"/>
                        <a:gd name="connsiteX2" fmla="*/ 24294 w 220037"/>
                        <a:gd name="connsiteY2" fmla="*/ 43693 h 70241"/>
                        <a:gd name="connsiteX3" fmla="*/ 178599 w 220037"/>
                        <a:gd name="connsiteY3" fmla="*/ 69410 h 70241"/>
                        <a:gd name="connsiteX4" fmla="*/ 195744 w 220037"/>
                        <a:gd name="connsiteY4" fmla="*/ 26548 h 70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37" h="70241">
                          <a:moveTo>
                            <a:pt x="195744" y="26548"/>
                          </a:moveTo>
                          <a:cubicBezTo>
                            <a:pt x="157168" y="9403"/>
                            <a:pt x="88588" y="-3456"/>
                            <a:pt x="41439" y="831"/>
                          </a:cubicBezTo>
                          <a:cubicBezTo>
                            <a:pt x="-5710" y="5117"/>
                            <a:pt x="-14282" y="22262"/>
                            <a:pt x="24294" y="43693"/>
                          </a:cubicBezTo>
                          <a:cubicBezTo>
                            <a:pt x="62870" y="60838"/>
                            <a:pt x="131450" y="73697"/>
                            <a:pt x="178599" y="69410"/>
                          </a:cubicBezTo>
                          <a:cubicBezTo>
                            <a:pt x="225748" y="65125"/>
                            <a:pt x="234320" y="43693"/>
                            <a:pt x="195744" y="26548"/>
                          </a:cubicBezTo>
                          <a:close/>
                        </a:path>
                      </a:pathLst>
                    </a:custGeom>
                    <a:solidFill>
                      <a:srgbClr val="147890"/>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nvGrpSpPr>
                    <p:cNvPr id="86" name="Graphic 4">
                      <a:extLst>
                        <a:ext uri="{FF2B5EF4-FFF2-40B4-BE49-F238E27FC236}">
                          <a16:creationId xmlns:a16="http://schemas.microsoft.com/office/drawing/2014/main" id="{574F2059-B8CD-5B70-2BDB-288354D6F0BA}"/>
                        </a:ext>
                      </a:extLst>
                    </p:cNvPr>
                    <p:cNvGrpSpPr/>
                    <p:nvPr/>
                  </p:nvGrpSpPr>
                  <p:grpSpPr>
                    <a:xfrm>
                      <a:off x="12287319" y="9921648"/>
                      <a:ext cx="653699" cy="991144"/>
                      <a:chOff x="12287319" y="9921648"/>
                      <a:chExt cx="653699" cy="991144"/>
                    </a:xfrm>
                    <a:solidFill>
                      <a:srgbClr val="000000"/>
                    </a:solidFill>
                  </p:grpSpPr>
                  <p:sp>
                    <p:nvSpPr>
                      <p:cNvPr id="87" name="Freeform: Shape 86">
                        <a:extLst>
                          <a:ext uri="{FF2B5EF4-FFF2-40B4-BE49-F238E27FC236}">
                            <a16:creationId xmlns:a16="http://schemas.microsoft.com/office/drawing/2014/main" id="{A076CABD-463F-D213-8F8A-1BC97DC91895}"/>
                          </a:ext>
                        </a:extLst>
                      </p:cNvPr>
                      <p:cNvSpPr/>
                      <p:nvPr/>
                    </p:nvSpPr>
                    <p:spPr>
                      <a:xfrm>
                        <a:off x="12721590" y="10659903"/>
                        <a:ext cx="219429" cy="252889"/>
                      </a:xfrm>
                      <a:custGeom>
                        <a:avLst/>
                        <a:gdLst>
                          <a:gd name="connsiteX0" fmla="*/ 72866 w 219429"/>
                          <a:gd name="connsiteY0" fmla="*/ 0 h 252889"/>
                          <a:gd name="connsiteX1" fmla="*/ 158591 w 219429"/>
                          <a:gd name="connsiteY1" fmla="*/ 47149 h 252889"/>
                          <a:gd name="connsiteX2" fmla="*/ 192881 w 219429"/>
                          <a:gd name="connsiteY2" fmla="*/ 68580 h 252889"/>
                          <a:gd name="connsiteX3" fmla="*/ 218598 w 219429"/>
                          <a:gd name="connsiteY3" fmla="*/ 137160 h 252889"/>
                          <a:gd name="connsiteX4" fmla="*/ 162878 w 219429"/>
                          <a:gd name="connsiteY4" fmla="*/ 231458 h 252889"/>
                          <a:gd name="connsiteX5" fmla="*/ 145732 w 219429"/>
                          <a:gd name="connsiteY5" fmla="*/ 252889 h 252889"/>
                          <a:gd name="connsiteX6" fmla="*/ 141446 w 219429"/>
                          <a:gd name="connsiteY6" fmla="*/ 252889 h 252889"/>
                          <a:gd name="connsiteX7" fmla="*/ 141446 w 219429"/>
                          <a:gd name="connsiteY7" fmla="*/ 252889 h 252889"/>
                          <a:gd name="connsiteX8" fmla="*/ 141446 w 219429"/>
                          <a:gd name="connsiteY8" fmla="*/ 252889 h 252889"/>
                          <a:gd name="connsiteX9" fmla="*/ 124301 w 219429"/>
                          <a:gd name="connsiteY9" fmla="*/ 252889 h 252889"/>
                          <a:gd name="connsiteX10" fmla="*/ 115729 w 219429"/>
                          <a:gd name="connsiteY10" fmla="*/ 222885 h 252889"/>
                          <a:gd name="connsiteX11" fmla="*/ 120015 w 219429"/>
                          <a:gd name="connsiteY11" fmla="*/ 218599 h 252889"/>
                          <a:gd name="connsiteX12" fmla="*/ 107156 w 219429"/>
                          <a:gd name="connsiteY12" fmla="*/ 205740 h 252889"/>
                          <a:gd name="connsiteX13" fmla="*/ 64294 w 219429"/>
                          <a:gd name="connsiteY13" fmla="*/ 180022 h 252889"/>
                          <a:gd name="connsiteX14" fmla="*/ 0 w 219429"/>
                          <a:gd name="connsiteY14" fmla="*/ 85725 h 252889"/>
                          <a:gd name="connsiteX15" fmla="*/ 25717 w 219429"/>
                          <a:gd name="connsiteY15" fmla="*/ 55721 h 252889"/>
                          <a:gd name="connsiteX16" fmla="*/ 30004 w 219429"/>
                          <a:gd name="connsiteY16" fmla="*/ 60008 h 252889"/>
                          <a:gd name="connsiteX17" fmla="*/ 72866 w 219429"/>
                          <a:gd name="connsiteY17" fmla="*/ 0 h 25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29" h="252889">
                            <a:moveTo>
                              <a:pt x="72866" y="0"/>
                            </a:moveTo>
                            <a:cubicBezTo>
                              <a:pt x="98584" y="30004"/>
                              <a:pt x="145732" y="42863"/>
                              <a:pt x="158591" y="47149"/>
                            </a:cubicBezTo>
                            <a:cubicBezTo>
                              <a:pt x="175736" y="55721"/>
                              <a:pt x="184309" y="55721"/>
                              <a:pt x="192881" y="68580"/>
                            </a:cubicBezTo>
                            <a:cubicBezTo>
                              <a:pt x="210026" y="98584"/>
                              <a:pt x="222885" y="124302"/>
                              <a:pt x="218598" y="137160"/>
                            </a:cubicBezTo>
                            <a:cubicBezTo>
                              <a:pt x="214313" y="158591"/>
                              <a:pt x="184309" y="201454"/>
                              <a:pt x="162878" y="231458"/>
                            </a:cubicBezTo>
                            <a:cubicBezTo>
                              <a:pt x="158591" y="244316"/>
                              <a:pt x="154305" y="248603"/>
                              <a:pt x="145732" y="252889"/>
                            </a:cubicBezTo>
                            <a:cubicBezTo>
                              <a:pt x="145732" y="252889"/>
                              <a:pt x="141446" y="252889"/>
                              <a:pt x="141446" y="252889"/>
                            </a:cubicBezTo>
                            <a:lnTo>
                              <a:pt x="141446" y="252889"/>
                            </a:lnTo>
                            <a:lnTo>
                              <a:pt x="141446" y="252889"/>
                            </a:lnTo>
                            <a:cubicBezTo>
                              <a:pt x="137160" y="252889"/>
                              <a:pt x="124301" y="252889"/>
                              <a:pt x="124301" y="252889"/>
                            </a:cubicBezTo>
                            <a:cubicBezTo>
                              <a:pt x="120015" y="244316"/>
                              <a:pt x="120015" y="231458"/>
                              <a:pt x="115729" y="222885"/>
                            </a:cubicBezTo>
                            <a:cubicBezTo>
                              <a:pt x="115729" y="222885"/>
                              <a:pt x="120015" y="222885"/>
                              <a:pt x="120015" y="218599"/>
                            </a:cubicBezTo>
                            <a:cubicBezTo>
                              <a:pt x="115729" y="214313"/>
                              <a:pt x="111442" y="210027"/>
                              <a:pt x="107156" y="205740"/>
                            </a:cubicBezTo>
                            <a:cubicBezTo>
                              <a:pt x="94297" y="197168"/>
                              <a:pt x="77153" y="192881"/>
                              <a:pt x="64294" y="180022"/>
                            </a:cubicBezTo>
                            <a:cubicBezTo>
                              <a:pt x="51435" y="167164"/>
                              <a:pt x="34290" y="111443"/>
                              <a:pt x="0" y="85725"/>
                            </a:cubicBezTo>
                            <a:lnTo>
                              <a:pt x="25717" y="55721"/>
                            </a:lnTo>
                            <a:lnTo>
                              <a:pt x="30004" y="60008"/>
                            </a:lnTo>
                            <a:lnTo>
                              <a:pt x="72866" y="0"/>
                            </a:lnTo>
                            <a:close/>
                          </a:path>
                        </a:pathLst>
                      </a:custGeom>
                      <a:solidFill>
                        <a:srgbClr val="F0B186"/>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8" name="Freeform: Shape 87">
                        <a:extLst>
                          <a:ext uri="{FF2B5EF4-FFF2-40B4-BE49-F238E27FC236}">
                            <a16:creationId xmlns:a16="http://schemas.microsoft.com/office/drawing/2014/main" id="{07B5577E-DD11-20AA-5D2A-4F469E6A8C4E}"/>
                          </a:ext>
                        </a:extLst>
                      </p:cNvPr>
                      <p:cNvSpPr/>
                      <p:nvPr/>
                    </p:nvSpPr>
                    <p:spPr>
                      <a:xfrm>
                        <a:off x="12287319" y="9921648"/>
                        <a:ext cx="231770" cy="598951"/>
                      </a:xfrm>
                      <a:custGeom>
                        <a:avLst/>
                        <a:gdLst>
                          <a:gd name="connsiteX0" fmla="*/ 211385 w 231770"/>
                          <a:gd name="connsiteY0" fmla="*/ 99604 h 598951"/>
                          <a:gd name="connsiteX1" fmla="*/ 228530 w 231770"/>
                          <a:gd name="connsiteY1" fmla="*/ 481080 h 598951"/>
                          <a:gd name="connsiteX2" fmla="*/ 39935 w 231770"/>
                          <a:gd name="connsiteY2" fmla="*/ 459649 h 598951"/>
                          <a:gd name="connsiteX3" fmla="*/ 1359 w 231770"/>
                          <a:gd name="connsiteY3" fmla="*/ 116749 h 598951"/>
                          <a:gd name="connsiteX4" fmla="*/ 211385 w 231770"/>
                          <a:gd name="connsiteY4" fmla="*/ 99604 h 59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70" h="598951">
                            <a:moveTo>
                              <a:pt x="211385" y="99604"/>
                            </a:moveTo>
                            <a:cubicBezTo>
                              <a:pt x="237102" y="189615"/>
                              <a:pt x="232817" y="361065"/>
                              <a:pt x="228530" y="481080"/>
                            </a:cubicBezTo>
                            <a:cubicBezTo>
                              <a:pt x="228530" y="631099"/>
                              <a:pt x="69939" y="652530"/>
                              <a:pt x="39935" y="459649"/>
                            </a:cubicBezTo>
                            <a:cubicBezTo>
                              <a:pt x="27076" y="378210"/>
                              <a:pt x="-7214" y="193901"/>
                              <a:pt x="1359" y="116749"/>
                            </a:cubicBezTo>
                            <a:cubicBezTo>
                              <a:pt x="22790" y="-24698"/>
                              <a:pt x="172809" y="-46129"/>
                              <a:pt x="211385" y="99604"/>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sp>
                    <p:nvSpPr>
                      <p:cNvPr id="89" name="Freeform: Shape 88">
                        <a:extLst>
                          <a:ext uri="{FF2B5EF4-FFF2-40B4-BE49-F238E27FC236}">
                            <a16:creationId xmlns:a16="http://schemas.microsoft.com/office/drawing/2014/main" id="{B7B22BE6-0CAE-5465-2978-25546850BE53}"/>
                          </a:ext>
                        </a:extLst>
                      </p:cNvPr>
                      <p:cNvSpPr/>
                      <p:nvPr/>
                    </p:nvSpPr>
                    <p:spPr>
                      <a:xfrm>
                        <a:off x="12322968" y="10281049"/>
                        <a:ext cx="491814" cy="490296"/>
                      </a:xfrm>
                      <a:custGeom>
                        <a:avLst/>
                        <a:gdLst>
                          <a:gd name="connsiteX0" fmla="*/ 407194 w 491814"/>
                          <a:gd name="connsiteY0" fmla="*/ 490297 h 490296"/>
                          <a:gd name="connsiteX1" fmla="*/ 124301 w 491814"/>
                          <a:gd name="connsiteY1" fmla="*/ 297415 h 490296"/>
                          <a:gd name="connsiteX2" fmla="*/ 47149 w 491814"/>
                          <a:gd name="connsiteY2" fmla="*/ 237407 h 490296"/>
                          <a:gd name="connsiteX3" fmla="*/ 12859 w 491814"/>
                          <a:gd name="connsiteY3" fmla="*/ 185973 h 490296"/>
                          <a:gd name="connsiteX4" fmla="*/ 0 w 491814"/>
                          <a:gd name="connsiteY4" fmla="*/ 70244 h 490296"/>
                          <a:gd name="connsiteX5" fmla="*/ 175737 w 491814"/>
                          <a:gd name="connsiteY5" fmla="*/ 48813 h 490296"/>
                          <a:gd name="connsiteX6" fmla="*/ 205740 w 491814"/>
                          <a:gd name="connsiteY6" fmla="*/ 108820 h 490296"/>
                          <a:gd name="connsiteX7" fmla="*/ 488632 w 491814"/>
                          <a:gd name="connsiteY7" fmla="*/ 383140 h 490296"/>
                          <a:gd name="connsiteX8" fmla="*/ 407194 w 491814"/>
                          <a:gd name="connsiteY8" fmla="*/ 490297 h 49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814" h="490296">
                            <a:moveTo>
                              <a:pt x="407194" y="490297"/>
                            </a:moveTo>
                            <a:cubicBezTo>
                              <a:pt x="334328" y="434575"/>
                              <a:pt x="214313" y="365995"/>
                              <a:pt x="124301" y="297415"/>
                            </a:cubicBezTo>
                            <a:cubicBezTo>
                              <a:pt x="107156" y="284556"/>
                              <a:pt x="60007" y="250266"/>
                              <a:pt x="47149" y="237407"/>
                            </a:cubicBezTo>
                            <a:cubicBezTo>
                              <a:pt x="34290" y="224549"/>
                              <a:pt x="21431" y="211690"/>
                              <a:pt x="12859" y="185973"/>
                            </a:cubicBezTo>
                            <a:cubicBezTo>
                              <a:pt x="4287" y="151682"/>
                              <a:pt x="0" y="100248"/>
                              <a:pt x="0" y="70244"/>
                            </a:cubicBezTo>
                            <a:cubicBezTo>
                              <a:pt x="0" y="31668"/>
                              <a:pt x="167164" y="-54057"/>
                              <a:pt x="175737" y="48813"/>
                            </a:cubicBezTo>
                            <a:cubicBezTo>
                              <a:pt x="184309" y="117393"/>
                              <a:pt x="188595" y="95962"/>
                              <a:pt x="205740" y="108820"/>
                            </a:cubicBezTo>
                            <a:cubicBezTo>
                              <a:pt x="338614" y="185973"/>
                              <a:pt x="377190" y="275984"/>
                              <a:pt x="488632" y="383140"/>
                            </a:cubicBezTo>
                            <a:cubicBezTo>
                              <a:pt x="505778" y="421716"/>
                              <a:pt x="450056" y="477438"/>
                              <a:pt x="407194" y="490297"/>
                            </a:cubicBezTo>
                            <a:close/>
                          </a:path>
                        </a:pathLst>
                      </a:custGeom>
                      <a:solidFill>
                        <a:srgbClr val="0D4D7A"/>
                      </a:solidFill>
                      <a:ln w="42850" cap="flat">
                        <a:noFill/>
                        <a:prstDash val="solid"/>
                        <a:miter/>
                      </a:ln>
                    </p:spPr>
                    <p:txBody>
                      <a:bodyPr rtlCol="0" anchor="ctr"/>
                      <a:lstStyle/>
                      <a:p>
                        <a:pPr defTabSz="1219017">
                          <a:defRPr/>
                        </a:pPr>
                        <a:endParaRPr lang="en-US" sz="2400">
                          <a:solidFill>
                            <a:srgbClr val="000000"/>
                          </a:solidFill>
                          <a:latin typeface="Montserrat Light "/>
                        </a:endParaRPr>
                      </a:p>
                    </p:txBody>
                  </p:sp>
                </p:grpSp>
              </p:grpSp>
            </p:grpSp>
          </p:grpSp>
        </p:grpSp>
      </p:grpSp>
    </p:spTree>
    <p:extLst>
      <p:ext uri="{BB962C8B-B14F-4D97-AF65-F5344CB8AC3E}">
        <p14:creationId xmlns:p14="http://schemas.microsoft.com/office/powerpoint/2010/main" val="255261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29" descr="Diagram&#10;&#10;Description automatically generated with medium confidence"/>
          <p:cNvPicPr preferRelativeResize="0"/>
          <p:nvPr/>
        </p:nvPicPr>
        <p:blipFill rotWithShape="1">
          <a:blip r:embed="rId3">
            <a:alphaModFix/>
          </a:blip>
          <a:srcRect l="8557" t="26942" r="9319" b="20094"/>
          <a:stretch/>
        </p:blipFill>
        <p:spPr>
          <a:xfrm>
            <a:off x="539825" y="1745600"/>
            <a:ext cx="4952700" cy="3910026"/>
          </a:xfrm>
          <a:prstGeom prst="rect">
            <a:avLst/>
          </a:prstGeom>
          <a:noFill/>
          <a:ln>
            <a:noFill/>
          </a:ln>
        </p:spPr>
      </p:pic>
      <p:pic>
        <p:nvPicPr>
          <p:cNvPr id="482" name="Google Shape;482;p29" descr="Diagram&#10;&#10;Description automatically generated with low confidence"/>
          <p:cNvPicPr preferRelativeResize="0"/>
          <p:nvPr/>
        </p:nvPicPr>
        <p:blipFill rotWithShape="1">
          <a:blip r:embed="rId4">
            <a:alphaModFix/>
          </a:blip>
          <a:srcRect l="-3836" t="22404" r="-6415" b="49421"/>
          <a:stretch/>
        </p:blipFill>
        <p:spPr>
          <a:xfrm>
            <a:off x="5289299" y="2056750"/>
            <a:ext cx="7028426" cy="2423200"/>
          </a:xfrm>
          <a:prstGeom prst="rect">
            <a:avLst/>
          </a:prstGeom>
          <a:noFill/>
          <a:ln>
            <a:noFill/>
          </a:ln>
        </p:spPr>
      </p:pic>
      <p:sp>
        <p:nvSpPr>
          <p:cNvPr id="483" name="Google Shape;483;p29"/>
          <p:cNvSpPr txBox="1"/>
          <p:nvPr/>
        </p:nvSpPr>
        <p:spPr>
          <a:xfrm>
            <a:off x="816900" y="716800"/>
            <a:ext cx="1055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Calibri"/>
                <a:ea typeface="Calibri"/>
                <a:cs typeface="Calibri"/>
                <a:sym typeface="Calibri"/>
              </a:rPr>
              <a:t>SYSTEM BOUNDARY FOR NAN</a:t>
            </a:r>
            <a:r>
              <a:rPr lang="en-US" sz="3600" b="1">
                <a:latin typeface="Calibri"/>
                <a:ea typeface="Calibri"/>
                <a:cs typeface="Calibri"/>
                <a:sym typeface="Calibri"/>
              </a:rPr>
              <a:t>OLIGNIN SYNTHESIS</a:t>
            </a:r>
            <a:endParaRPr sz="3600" b="1" i="0" u="none" strike="noStrike" cap="none">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1"/>
          <p:cNvPicPr preferRelativeResize="0"/>
          <p:nvPr/>
        </p:nvPicPr>
        <p:blipFill rotWithShape="1">
          <a:blip r:embed="rId3">
            <a:alphaModFix/>
          </a:blip>
          <a:srcRect/>
          <a:stretch/>
        </p:blipFill>
        <p:spPr>
          <a:xfrm>
            <a:off x="1762925" y="1430125"/>
            <a:ext cx="8963200" cy="5056150"/>
          </a:xfrm>
          <a:prstGeom prst="rect">
            <a:avLst/>
          </a:prstGeom>
          <a:noFill/>
          <a:ln>
            <a:noFill/>
          </a:ln>
        </p:spPr>
      </p:pic>
      <p:sp>
        <p:nvSpPr>
          <p:cNvPr id="496" name="Google Shape;496;p31"/>
          <p:cNvSpPr txBox="1"/>
          <p:nvPr/>
        </p:nvSpPr>
        <p:spPr>
          <a:xfrm>
            <a:off x="816900" y="716800"/>
            <a:ext cx="1055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Calibri"/>
                <a:ea typeface="Calibri"/>
                <a:cs typeface="Calibri"/>
                <a:sym typeface="Calibri"/>
              </a:rPr>
              <a:t>MID POINT ANALYSIS</a:t>
            </a:r>
            <a:endParaRPr sz="3600" b="1" i="0" u="none" strike="noStrike" cap="non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32"/>
          <p:cNvPicPr preferRelativeResize="0"/>
          <p:nvPr/>
        </p:nvPicPr>
        <p:blipFill rotWithShape="1">
          <a:blip r:embed="rId3">
            <a:alphaModFix/>
          </a:blip>
          <a:srcRect/>
          <a:stretch/>
        </p:blipFill>
        <p:spPr>
          <a:xfrm>
            <a:off x="1917925" y="1724200"/>
            <a:ext cx="8117225" cy="4731650"/>
          </a:xfrm>
          <a:prstGeom prst="rect">
            <a:avLst/>
          </a:prstGeom>
          <a:noFill/>
          <a:ln>
            <a:noFill/>
          </a:ln>
        </p:spPr>
      </p:pic>
      <p:sp>
        <p:nvSpPr>
          <p:cNvPr id="503" name="Google Shape;503;p32"/>
          <p:cNvSpPr txBox="1"/>
          <p:nvPr/>
        </p:nvSpPr>
        <p:spPr>
          <a:xfrm>
            <a:off x="816900" y="716800"/>
            <a:ext cx="10558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Calibri"/>
                <a:ea typeface="Calibri"/>
                <a:cs typeface="Calibri"/>
                <a:sym typeface="Calibri"/>
              </a:rPr>
              <a:t>END POINT ANALYSIS</a:t>
            </a:r>
            <a:endParaRPr sz="3600" b="1"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3653d0e316_0_33"/>
          <p:cNvSpPr txBox="1">
            <a:spLocks noGrp="1"/>
          </p:cNvSpPr>
          <p:nvPr>
            <p:ph type="title"/>
          </p:nvPr>
        </p:nvSpPr>
        <p:spPr>
          <a:xfrm>
            <a:off x="0" y="365125"/>
            <a:ext cx="12192000" cy="677094"/>
          </a:xfrm>
          <a:prstGeom prst="rect">
            <a:avLst/>
          </a:prstGeom>
          <a:solidFill>
            <a:srgbClr val="CDD4EA"/>
          </a:solidFill>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a:t>WHY LCA?</a:t>
            </a:r>
            <a:endParaRPr b="1"/>
          </a:p>
        </p:txBody>
      </p:sp>
      <p:pic>
        <p:nvPicPr>
          <p:cNvPr id="116" name="Google Shape;116;g13653d0e316_0_33"/>
          <p:cNvPicPr preferRelativeResize="0"/>
          <p:nvPr/>
        </p:nvPicPr>
        <p:blipFill>
          <a:blip r:embed="rId3">
            <a:alphaModFix/>
          </a:blip>
          <a:stretch>
            <a:fillRect/>
          </a:stretch>
        </p:blipFill>
        <p:spPr>
          <a:xfrm>
            <a:off x="307375" y="1610750"/>
            <a:ext cx="5425719" cy="3704899"/>
          </a:xfrm>
          <a:prstGeom prst="rect">
            <a:avLst/>
          </a:prstGeom>
          <a:noFill/>
          <a:ln>
            <a:noFill/>
          </a:ln>
        </p:spPr>
      </p:pic>
      <p:pic>
        <p:nvPicPr>
          <p:cNvPr id="117" name="Google Shape;117;g13653d0e316_0_33"/>
          <p:cNvPicPr preferRelativeResize="0"/>
          <p:nvPr/>
        </p:nvPicPr>
        <p:blipFill>
          <a:blip r:embed="rId4">
            <a:alphaModFix/>
          </a:blip>
          <a:stretch>
            <a:fillRect/>
          </a:stretch>
        </p:blipFill>
        <p:spPr>
          <a:xfrm>
            <a:off x="6118141" y="1680750"/>
            <a:ext cx="5921457" cy="35546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adroTexto 238">
            <a:extLst>
              <a:ext uri="{FF2B5EF4-FFF2-40B4-BE49-F238E27FC236}">
                <a16:creationId xmlns:a16="http://schemas.microsoft.com/office/drawing/2014/main" id="{C2603471-2B08-9D4B-94B8-905133A8960D}"/>
              </a:ext>
            </a:extLst>
          </p:cNvPr>
          <p:cNvSpPr txBox="1"/>
          <p:nvPr/>
        </p:nvSpPr>
        <p:spPr>
          <a:xfrm>
            <a:off x="5024190" y="735442"/>
            <a:ext cx="2132314" cy="584775"/>
          </a:xfrm>
          <a:prstGeom prst="rect">
            <a:avLst/>
          </a:prstGeom>
          <a:noFill/>
        </p:spPr>
        <p:txBody>
          <a:bodyPr wrap="none" rtlCol="0">
            <a:spAutoFit/>
          </a:bodyPr>
          <a:lstStyle/>
          <a:p>
            <a:pPr algn="ctr"/>
            <a:r>
              <a:rPr lang="en-US" sz="3200" b="1" dirty="0">
                <a:solidFill>
                  <a:schemeClr val="tx1"/>
                </a:solidFill>
                <a:latin typeface="Lato Heavy" charset="0"/>
                <a:ea typeface="Lato Heavy" charset="0"/>
                <a:cs typeface="Lato Heavy" charset="0"/>
              </a:rPr>
              <a:t>Outcomes</a:t>
            </a:r>
          </a:p>
        </p:txBody>
      </p:sp>
      <p:grpSp>
        <p:nvGrpSpPr>
          <p:cNvPr id="196" name="Group 195">
            <a:extLst>
              <a:ext uri="{FF2B5EF4-FFF2-40B4-BE49-F238E27FC236}">
                <a16:creationId xmlns:a16="http://schemas.microsoft.com/office/drawing/2014/main" id="{64050B10-13E9-3628-BC17-17BFCBA1F34D}"/>
              </a:ext>
            </a:extLst>
          </p:cNvPr>
          <p:cNvGrpSpPr/>
          <p:nvPr/>
        </p:nvGrpSpPr>
        <p:grpSpPr>
          <a:xfrm>
            <a:off x="304803" y="1420607"/>
            <a:ext cx="2293466" cy="2829930"/>
            <a:chOff x="304803" y="1420607"/>
            <a:chExt cx="2293466" cy="2829930"/>
          </a:xfrm>
        </p:grpSpPr>
        <p:grpSp>
          <p:nvGrpSpPr>
            <p:cNvPr id="2" name="Group 1">
              <a:extLst>
                <a:ext uri="{FF2B5EF4-FFF2-40B4-BE49-F238E27FC236}">
                  <a16:creationId xmlns:a16="http://schemas.microsoft.com/office/drawing/2014/main" id="{9BFF17F1-E178-5E0C-6457-95D82A1368F5}"/>
                </a:ext>
              </a:extLst>
            </p:cNvPr>
            <p:cNvGrpSpPr/>
            <p:nvPr/>
          </p:nvGrpSpPr>
          <p:grpSpPr>
            <a:xfrm>
              <a:off x="304803" y="1980660"/>
              <a:ext cx="2293466" cy="2269877"/>
              <a:chOff x="1077895" y="2407945"/>
              <a:chExt cx="2293466" cy="2269877"/>
            </a:xfrm>
          </p:grpSpPr>
          <p:sp>
            <p:nvSpPr>
              <p:cNvPr id="3" name="Freeform 161">
                <a:extLst>
                  <a:ext uri="{FF2B5EF4-FFF2-40B4-BE49-F238E27FC236}">
                    <a16:creationId xmlns:a16="http://schemas.microsoft.com/office/drawing/2014/main" id="{0FC7B443-DCA2-9F43-9423-F4E070F59C1B}"/>
                  </a:ext>
                </a:extLst>
              </p:cNvPr>
              <p:cNvSpPr>
                <a:spLocks noChangeArrowheads="1"/>
              </p:cNvSpPr>
              <p:nvPr/>
            </p:nvSpPr>
            <p:spPr bwMode="auto">
              <a:xfrm>
                <a:off x="1077895" y="2407945"/>
                <a:ext cx="2293466" cy="2269877"/>
              </a:xfrm>
              <a:custGeom>
                <a:avLst/>
                <a:gdLst>
                  <a:gd name="T0" fmla="*/ 3436 w 3859"/>
                  <a:gd name="T1" fmla="*/ 3813 h 3821"/>
                  <a:gd name="T2" fmla="*/ 202 w 3859"/>
                  <a:gd name="T3" fmla="*/ 3598 h 3821"/>
                  <a:gd name="T4" fmla="*/ 202 w 3859"/>
                  <a:gd name="T5" fmla="*/ 3598 h 3821"/>
                  <a:gd name="T6" fmla="*/ 35 w 3859"/>
                  <a:gd name="T7" fmla="*/ 3431 h 3821"/>
                  <a:gd name="T8" fmla="*/ 35 w 3859"/>
                  <a:gd name="T9" fmla="*/ 3431 h 3821"/>
                  <a:gd name="T10" fmla="*/ 50 w 3859"/>
                  <a:gd name="T11" fmla="*/ 1671 h 3821"/>
                  <a:gd name="T12" fmla="*/ 50 w 3859"/>
                  <a:gd name="T13" fmla="*/ 1671 h 3821"/>
                  <a:gd name="T14" fmla="*/ 253 w 3859"/>
                  <a:gd name="T15" fmla="*/ 150 h 3821"/>
                  <a:gd name="T16" fmla="*/ 253 w 3859"/>
                  <a:gd name="T17" fmla="*/ 150 h 3821"/>
                  <a:gd name="T18" fmla="*/ 440 w 3859"/>
                  <a:gd name="T19" fmla="*/ 6 h 3821"/>
                  <a:gd name="T20" fmla="*/ 3674 w 3859"/>
                  <a:gd name="T21" fmla="*/ 221 h 3821"/>
                  <a:gd name="T22" fmla="*/ 3674 w 3859"/>
                  <a:gd name="T23" fmla="*/ 221 h 3821"/>
                  <a:gd name="T24" fmla="*/ 3838 w 3859"/>
                  <a:gd name="T25" fmla="*/ 432 h 3821"/>
                  <a:gd name="T26" fmla="*/ 3838 w 3859"/>
                  <a:gd name="T27" fmla="*/ 432 h 3821"/>
                  <a:gd name="T28" fmla="*/ 3632 w 3859"/>
                  <a:gd name="T29" fmla="*/ 2035 h 3821"/>
                  <a:gd name="T30" fmla="*/ 3632 w 3859"/>
                  <a:gd name="T31" fmla="*/ 2035 h 3821"/>
                  <a:gd name="T32" fmla="*/ 3626 w 3859"/>
                  <a:gd name="T33" fmla="*/ 3625 h 3821"/>
                  <a:gd name="T34" fmla="*/ 3626 w 3859"/>
                  <a:gd name="T35" fmla="*/ 3625 h 3821"/>
                  <a:gd name="T36" fmla="*/ 3436 w 3859"/>
                  <a:gd name="T37" fmla="*/ 3813 h 3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9" h="3821">
                    <a:moveTo>
                      <a:pt x="3436" y="3813"/>
                    </a:moveTo>
                    <a:lnTo>
                      <a:pt x="202" y="3598"/>
                    </a:lnTo>
                    <a:lnTo>
                      <a:pt x="202" y="3598"/>
                    </a:lnTo>
                    <a:cubicBezTo>
                      <a:pt x="112" y="3593"/>
                      <a:pt x="41" y="3521"/>
                      <a:pt x="35" y="3431"/>
                    </a:cubicBezTo>
                    <a:lnTo>
                      <a:pt x="35" y="3431"/>
                    </a:lnTo>
                    <a:cubicBezTo>
                      <a:pt x="5" y="2910"/>
                      <a:pt x="0" y="2319"/>
                      <a:pt x="50" y="1671"/>
                    </a:cubicBezTo>
                    <a:lnTo>
                      <a:pt x="50" y="1671"/>
                    </a:lnTo>
                    <a:cubicBezTo>
                      <a:pt x="91" y="1114"/>
                      <a:pt x="165" y="604"/>
                      <a:pt x="253" y="150"/>
                    </a:cubicBezTo>
                    <a:lnTo>
                      <a:pt x="253" y="150"/>
                    </a:lnTo>
                    <a:cubicBezTo>
                      <a:pt x="270" y="62"/>
                      <a:pt x="350" y="0"/>
                      <a:pt x="440" y="6"/>
                    </a:cubicBezTo>
                    <a:lnTo>
                      <a:pt x="3674" y="221"/>
                    </a:lnTo>
                    <a:lnTo>
                      <a:pt x="3674" y="221"/>
                    </a:lnTo>
                    <a:cubicBezTo>
                      <a:pt x="3781" y="228"/>
                      <a:pt x="3858" y="327"/>
                      <a:pt x="3838" y="432"/>
                    </a:cubicBezTo>
                    <a:lnTo>
                      <a:pt x="3838" y="432"/>
                    </a:lnTo>
                    <a:cubicBezTo>
                      <a:pt x="3747" y="906"/>
                      <a:pt x="3671" y="1443"/>
                      <a:pt x="3632" y="2035"/>
                    </a:cubicBezTo>
                    <a:lnTo>
                      <a:pt x="3632" y="2035"/>
                    </a:lnTo>
                    <a:cubicBezTo>
                      <a:pt x="3594" y="2617"/>
                      <a:pt x="3598" y="3150"/>
                      <a:pt x="3626" y="3625"/>
                    </a:cubicBezTo>
                    <a:lnTo>
                      <a:pt x="3626" y="3625"/>
                    </a:lnTo>
                    <a:cubicBezTo>
                      <a:pt x="3632" y="3732"/>
                      <a:pt x="3543" y="3820"/>
                      <a:pt x="3436" y="3813"/>
                    </a:cubicBezTo>
                  </a:path>
                </a:pathLst>
              </a:custGeom>
              <a:solidFill>
                <a:schemeClr val="accent1"/>
              </a:solidFill>
              <a:ln>
                <a:noFill/>
              </a:ln>
              <a:effectLst/>
            </p:spPr>
            <p:txBody>
              <a:bodyPr wrap="none" anchor="ctr"/>
              <a:lstStyle/>
              <a:p>
                <a:endParaRPr lang="en-US" sz="900"/>
              </a:p>
            </p:txBody>
          </p:sp>
          <p:sp>
            <p:nvSpPr>
              <p:cNvPr id="225" name="CuadroTexto 4">
                <a:extLst>
                  <a:ext uri="{FF2B5EF4-FFF2-40B4-BE49-F238E27FC236}">
                    <a16:creationId xmlns:a16="http://schemas.microsoft.com/office/drawing/2014/main" id="{76F727DB-EC7E-5D48-BDB8-06DBCFFE6FF8}"/>
                  </a:ext>
                </a:extLst>
              </p:cNvPr>
              <p:cNvSpPr txBox="1"/>
              <p:nvPr/>
            </p:nvSpPr>
            <p:spPr>
              <a:xfrm>
                <a:off x="1262280" y="3432660"/>
                <a:ext cx="1732376" cy="738664"/>
              </a:xfrm>
              <a:prstGeom prst="rect">
                <a:avLst/>
              </a:prstGeom>
              <a:noFill/>
            </p:spPr>
            <p:txBody>
              <a:bodyPr wrap="square" rtlCol="0">
                <a:spAutoFit/>
              </a:bodyPr>
              <a:lstStyle/>
              <a:p>
                <a:pPr algn="ctr"/>
                <a:r>
                  <a:rPr lang="en-US" sz="1400" b="1" dirty="0">
                    <a:latin typeface="Lato Light" charset="0"/>
                    <a:ea typeface="Lato Light" charset="0"/>
                    <a:cs typeface="Lato Light" charset="0"/>
                  </a:rPr>
                  <a:t>Environmental footprint of all the company operations</a:t>
                </a:r>
              </a:p>
            </p:txBody>
          </p:sp>
        </p:grpSp>
        <p:grpSp>
          <p:nvGrpSpPr>
            <p:cNvPr id="48" name="Group 47">
              <a:extLst>
                <a:ext uri="{FF2B5EF4-FFF2-40B4-BE49-F238E27FC236}">
                  <a16:creationId xmlns:a16="http://schemas.microsoft.com/office/drawing/2014/main" id="{A9683282-EF06-3708-0C13-4EBCC8E6E053}"/>
                </a:ext>
              </a:extLst>
            </p:cNvPr>
            <p:cNvGrpSpPr/>
            <p:nvPr/>
          </p:nvGrpSpPr>
          <p:grpSpPr>
            <a:xfrm>
              <a:off x="1015828" y="1420607"/>
              <a:ext cx="979715" cy="979715"/>
              <a:chOff x="4552950" y="3706916"/>
              <a:chExt cx="979715" cy="979715"/>
            </a:xfrm>
          </p:grpSpPr>
          <p:sp>
            <p:nvSpPr>
              <p:cNvPr id="49" name="Oval 48">
                <a:extLst>
                  <a:ext uri="{FF2B5EF4-FFF2-40B4-BE49-F238E27FC236}">
                    <a16:creationId xmlns:a16="http://schemas.microsoft.com/office/drawing/2014/main" id="{4E1F53F0-CC3E-BFA9-FC3B-8A50FE91B741}"/>
                  </a:ext>
                </a:extLst>
              </p:cNvPr>
              <p:cNvSpPr/>
              <p:nvPr/>
            </p:nvSpPr>
            <p:spPr>
              <a:xfrm>
                <a:off x="4552950" y="3706916"/>
                <a:ext cx="979715" cy="9797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Forma libre 46">
                <a:extLst>
                  <a:ext uri="{FF2B5EF4-FFF2-40B4-BE49-F238E27FC236}">
                    <a16:creationId xmlns:a16="http://schemas.microsoft.com/office/drawing/2014/main" id="{554ED60E-9EE5-E3C7-A1D2-CAF7CE03AB67}"/>
                  </a:ext>
                </a:extLst>
              </p:cNvPr>
              <p:cNvSpPr/>
              <p:nvPr/>
            </p:nvSpPr>
            <p:spPr>
              <a:xfrm>
                <a:off x="4817479" y="3979313"/>
                <a:ext cx="428840" cy="428565"/>
              </a:xfrm>
              <a:custGeom>
                <a:avLst/>
                <a:gdLst>
                  <a:gd name="connsiteX0" fmla="*/ 794956 w 812734"/>
                  <a:gd name="connsiteY0" fmla="*/ 204322 h 812212"/>
                  <a:gd name="connsiteX1" fmla="*/ 811465 w 812734"/>
                  <a:gd name="connsiteY1" fmla="*/ 187824 h 812212"/>
                  <a:gd name="connsiteX2" fmla="*/ 811465 w 812734"/>
                  <a:gd name="connsiteY2" fmla="*/ 133254 h 812212"/>
                  <a:gd name="connsiteX3" fmla="*/ 794956 w 812734"/>
                  <a:gd name="connsiteY3" fmla="*/ 116756 h 812212"/>
                  <a:gd name="connsiteX4" fmla="*/ 262869 w 812734"/>
                  <a:gd name="connsiteY4" fmla="*/ 116756 h 812212"/>
                  <a:gd name="connsiteX5" fmla="*/ 262869 w 812734"/>
                  <a:gd name="connsiteY5" fmla="*/ 16498 h 812212"/>
                  <a:gd name="connsiteX6" fmla="*/ 246360 w 812734"/>
                  <a:gd name="connsiteY6" fmla="*/ 0 h 812212"/>
                  <a:gd name="connsiteX7" fmla="*/ 126990 w 812734"/>
                  <a:gd name="connsiteY7" fmla="*/ 0 h 812212"/>
                  <a:gd name="connsiteX8" fmla="*/ 110481 w 812734"/>
                  <a:gd name="connsiteY8" fmla="*/ 16498 h 812212"/>
                  <a:gd name="connsiteX9" fmla="*/ 110481 w 812734"/>
                  <a:gd name="connsiteY9" fmla="*/ 116756 h 812212"/>
                  <a:gd name="connsiteX10" fmla="*/ 16509 w 812734"/>
                  <a:gd name="connsiteY10" fmla="*/ 116756 h 812212"/>
                  <a:gd name="connsiteX11" fmla="*/ 0 w 812734"/>
                  <a:gd name="connsiteY11" fmla="*/ 133254 h 812212"/>
                  <a:gd name="connsiteX12" fmla="*/ 0 w 812734"/>
                  <a:gd name="connsiteY12" fmla="*/ 187824 h 812212"/>
                  <a:gd name="connsiteX13" fmla="*/ 16509 w 812734"/>
                  <a:gd name="connsiteY13" fmla="*/ 204322 h 812212"/>
                  <a:gd name="connsiteX14" fmla="*/ 110481 w 812734"/>
                  <a:gd name="connsiteY14" fmla="*/ 204322 h 812212"/>
                  <a:gd name="connsiteX15" fmla="*/ 110481 w 812734"/>
                  <a:gd name="connsiteY15" fmla="*/ 779216 h 812212"/>
                  <a:gd name="connsiteX16" fmla="*/ 16509 w 812734"/>
                  <a:gd name="connsiteY16" fmla="*/ 779216 h 812212"/>
                  <a:gd name="connsiteX17" fmla="*/ 0 w 812734"/>
                  <a:gd name="connsiteY17" fmla="*/ 795715 h 812212"/>
                  <a:gd name="connsiteX18" fmla="*/ 16509 w 812734"/>
                  <a:gd name="connsiteY18" fmla="*/ 812213 h 812212"/>
                  <a:gd name="connsiteX19" fmla="*/ 796226 w 812734"/>
                  <a:gd name="connsiteY19" fmla="*/ 812213 h 812212"/>
                  <a:gd name="connsiteX20" fmla="*/ 812735 w 812734"/>
                  <a:gd name="connsiteY20" fmla="*/ 795715 h 812212"/>
                  <a:gd name="connsiteX21" fmla="*/ 796226 w 812734"/>
                  <a:gd name="connsiteY21" fmla="*/ 779216 h 812212"/>
                  <a:gd name="connsiteX22" fmla="*/ 264139 w 812734"/>
                  <a:gd name="connsiteY22" fmla="*/ 779216 h 812212"/>
                  <a:gd name="connsiteX23" fmla="*/ 264139 w 812734"/>
                  <a:gd name="connsiteY23" fmla="*/ 204322 h 812212"/>
                  <a:gd name="connsiteX24" fmla="*/ 666696 w 812734"/>
                  <a:gd name="connsiteY24" fmla="*/ 204322 h 812212"/>
                  <a:gd name="connsiteX25" fmla="*/ 666696 w 812734"/>
                  <a:gd name="connsiteY25" fmla="*/ 272853 h 812212"/>
                  <a:gd name="connsiteX26" fmla="*/ 598122 w 812734"/>
                  <a:gd name="connsiteY26" fmla="*/ 323616 h 812212"/>
                  <a:gd name="connsiteX27" fmla="*/ 576534 w 812734"/>
                  <a:gd name="connsiteY27" fmla="*/ 323616 h 812212"/>
                  <a:gd name="connsiteX28" fmla="*/ 560025 w 812734"/>
                  <a:gd name="connsiteY28" fmla="*/ 340114 h 812212"/>
                  <a:gd name="connsiteX29" fmla="*/ 560025 w 812734"/>
                  <a:gd name="connsiteY29" fmla="*/ 449255 h 812212"/>
                  <a:gd name="connsiteX30" fmla="*/ 576534 w 812734"/>
                  <a:gd name="connsiteY30" fmla="*/ 465753 h 812212"/>
                  <a:gd name="connsiteX31" fmla="*/ 789877 w 812734"/>
                  <a:gd name="connsiteY31" fmla="*/ 465753 h 812212"/>
                  <a:gd name="connsiteX32" fmla="*/ 806385 w 812734"/>
                  <a:gd name="connsiteY32" fmla="*/ 449255 h 812212"/>
                  <a:gd name="connsiteX33" fmla="*/ 806385 w 812734"/>
                  <a:gd name="connsiteY33" fmla="*/ 340114 h 812212"/>
                  <a:gd name="connsiteX34" fmla="*/ 789877 w 812734"/>
                  <a:gd name="connsiteY34" fmla="*/ 323616 h 812212"/>
                  <a:gd name="connsiteX35" fmla="*/ 768288 w 812734"/>
                  <a:gd name="connsiteY35" fmla="*/ 323616 h 812212"/>
                  <a:gd name="connsiteX36" fmla="*/ 699714 w 812734"/>
                  <a:gd name="connsiteY36" fmla="*/ 272853 h 812212"/>
                  <a:gd name="connsiteX37" fmla="*/ 699714 w 812734"/>
                  <a:gd name="connsiteY37" fmla="*/ 204322 h 812212"/>
                  <a:gd name="connsiteX38" fmla="*/ 794956 w 812734"/>
                  <a:gd name="connsiteY38" fmla="*/ 204322 h 812212"/>
                  <a:gd name="connsiteX39" fmla="*/ 142229 w 812734"/>
                  <a:gd name="connsiteY39" fmla="*/ 34265 h 812212"/>
                  <a:gd name="connsiteX40" fmla="*/ 212073 w 812734"/>
                  <a:gd name="connsiteY40" fmla="*/ 34265 h 812212"/>
                  <a:gd name="connsiteX41" fmla="*/ 142229 w 812734"/>
                  <a:gd name="connsiteY41" fmla="*/ 96450 h 812212"/>
                  <a:gd name="connsiteX42" fmla="*/ 142229 w 812734"/>
                  <a:gd name="connsiteY42" fmla="*/ 34265 h 812212"/>
                  <a:gd name="connsiteX43" fmla="*/ 142229 w 812734"/>
                  <a:gd name="connsiteY43" fmla="*/ 157366 h 812212"/>
                  <a:gd name="connsiteX44" fmla="*/ 212073 w 812734"/>
                  <a:gd name="connsiteY44" fmla="*/ 213206 h 812212"/>
                  <a:gd name="connsiteX45" fmla="*/ 142229 w 812734"/>
                  <a:gd name="connsiteY45" fmla="*/ 275391 h 812212"/>
                  <a:gd name="connsiteX46" fmla="*/ 142229 w 812734"/>
                  <a:gd name="connsiteY46" fmla="*/ 157366 h 812212"/>
                  <a:gd name="connsiteX47" fmla="*/ 142229 w 812734"/>
                  <a:gd name="connsiteY47" fmla="*/ 336307 h 812212"/>
                  <a:gd name="connsiteX48" fmla="*/ 212073 w 812734"/>
                  <a:gd name="connsiteY48" fmla="*/ 392146 h 812212"/>
                  <a:gd name="connsiteX49" fmla="*/ 142229 w 812734"/>
                  <a:gd name="connsiteY49" fmla="*/ 454331 h 812212"/>
                  <a:gd name="connsiteX50" fmla="*/ 142229 w 812734"/>
                  <a:gd name="connsiteY50" fmla="*/ 336307 h 812212"/>
                  <a:gd name="connsiteX51" fmla="*/ 142229 w 812734"/>
                  <a:gd name="connsiteY51" fmla="*/ 515247 h 812212"/>
                  <a:gd name="connsiteX52" fmla="*/ 215883 w 812734"/>
                  <a:gd name="connsiteY52" fmla="*/ 573625 h 812212"/>
                  <a:gd name="connsiteX53" fmla="*/ 142229 w 812734"/>
                  <a:gd name="connsiteY53" fmla="*/ 638348 h 812212"/>
                  <a:gd name="connsiteX54" fmla="*/ 142229 w 812734"/>
                  <a:gd name="connsiteY54" fmla="*/ 515247 h 812212"/>
                  <a:gd name="connsiteX55" fmla="*/ 228582 w 812734"/>
                  <a:gd name="connsiteY55" fmla="*/ 779216 h 812212"/>
                  <a:gd name="connsiteX56" fmla="*/ 143498 w 812734"/>
                  <a:gd name="connsiteY56" fmla="*/ 779216 h 812212"/>
                  <a:gd name="connsiteX57" fmla="*/ 143498 w 812734"/>
                  <a:gd name="connsiteY57" fmla="*/ 700534 h 812212"/>
                  <a:gd name="connsiteX58" fmla="*/ 228582 w 812734"/>
                  <a:gd name="connsiteY58" fmla="*/ 769064 h 812212"/>
                  <a:gd name="connsiteX59" fmla="*/ 228582 w 812734"/>
                  <a:gd name="connsiteY59" fmla="*/ 779216 h 812212"/>
                  <a:gd name="connsiteX60" fmla="*/ 228582 w 812734"/>
                  <a:gd name="connsiteY60" fmla="*/ 723377 h 812212"/>
                  <a:gd name="connsiteX61" fmla="*/ 160007 w 812734"/>
                  <a:gd name="connsiteY61" fmla="*/ 668807 h 812212"/>
                  <a:gd name="connsiteX62" fmla="*/ 228582 w 812734"/>
                  <a:gd name="connsiteY62" fmla="*/ 607890 h 812212"/>
                  <a:gd name="connsiteX63" fmla="*/ 228582 w 812734"/>
                  <a:gd name="connsiteY63" fmla="*/ 723377 h 812212"/>
                  <a:gd name="connsiteX64" fmla="*/ 228582 w 812734"/>
                  <a:gd name="connsiteY64" fmla="*/ 539360 h 812212"/>
                  <a:gd name="connsiteX65" fmla="*/ 160007 w 812734"/>
                  <a:gd name="connsiteY65" fmla="*/ 484790 h 812212"/>
                  <a:gd name="connsiteX66" fmla="*/ 228582 w 812734"/>
                  <a:gd name="connsiteY66" fmla="*/ 423873 h 812212"/>
                  <a:gd name="connsiteX67" fmla="*/ 228582 w 812734"/>
                  <a:gd name="connsiteY67" fmla="*/ 539360 h 812212"/>
                  <a:gd name="connsiteX68" fmla="*/ 228582 w 812734"/>
                  <a:gd name="connsiteY68" fmla="*/ 360419 h 812212"/>
                  <a:gd name="connsiteX69" fmla="*/ 160007 w 812734"/>
                  <a:gd name="connsiteY69" fmla="*/ 305849 h 812212"/>
                  <a:gd name="connsiteX70" fmla="*/ 228582 w 812734"/>
                  <a:gd name="connsiteY70" fmla="*/ 244933 h 812212"/>
                  <a:gd name="connsiteX71" fmla="*/ 228582 w 812734"/>
                  <a:gd name="connsiteY71" fmla="*/ 360419 h 812212"/>
                  <a:gd name="connsiteX72" fmla="*/ 228582 w 812734"/>
                  <a:gd name="connsiteY72" fmla="*/ 181479 h 812212"/>
                  <a:gd name="connsiteX73" fmla="*/ 160007 w 812734"/>
                  <a:gd name="connsiteY73" fmla="*/ 126908 h 812212"/>
                  <a:gd name="connsiteX74" fmla="*/ 228582 w 812734"/>
                  <a:gd name="connsiteY74" fmla="*/ 65992 h 812212"/>
                  <a:gd name="connsiteX75" fmla="*/ 228582 w 812734"/>
                  <a:gd name="connsiteY75" fmla="*/ 181479 h 812212"/>
                  <a:gd name="connsiteX76" fmla="*/ 711143 w 812734"/>
                  <a:gd name="connsiteY76" fmla="*/ 323616 h 812212"/>
                  <a:gd name="connsiteX77" fmla="*/ 653998 w 812734"/>
                  <a:gd name="connsiteY77" fmla="*/ 323616 h 812212"/>
                  <a:gd name="connsiteX78" fmla="*/ 681935 w 812734"/>
                  <a:gd name="connsiteY78" fmla="*/ 302041 h 812212"/>
                  <a:gd name="connsiteX79" fmla="*/ 711143 w 812734"/>
                  <a:gd name="connsiteY79" fmla="*/ 323616 h 81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12734" h="812212">
                    <a:moveTo>
                      <a:pt x="794956" y="204322"/>
                    </a:moveTo>
                    <a:cubicBezTo>
                      <a:pt x="803845" y="204322"/>
                      <a:pt x="811465" y="196708"/>
                      <a:pt x="811465" y="187824"/>
                    </a:cubicBezTo>
                    <a:lnTo>
                      <a:pt x="811465" y="133254"/>
                    </a:lnTo>
                    <a:cubicBezTo>
                      <a:pt x="811465" y="123101"/>
                      <a:pt x="803845" y="116756"/>
                      <a:pt x="794956" y="116756"/>
                    </a:cubicBezTo>
                    <a:lnTo>
                      <a:pt x="262869" y="116756"/>
                    </a:lnTo>
                    <a:lnTo>
                      <a:pt x="262869" y="16498"/>
                    </a:lnTo>
                    <a:cubicBezTo>
                      <a:pt x="262869" y="7614"/>
                      <a:pt x="255250" y="0"/>
                      <a:pt x="246360" y="0"/>
                    </a:cubicBezTo>
                    <a:lnTo>
                      <a:pt x="126990" y="0"/>
                    </a:lnTo>
                    <a:cubicBezTo>
                      <a:pt x="118100" y="0"/>
                      <a:pt x="110481" y="7614"/>
                      <a:pt x="110481" y="16498"/>
                    </a:cubicBezTo>
                    <a:lnTo>
                      <a:pt x="110481" y="116756"/>
                    </a:lnTo>
                    <a:lnTo>
                      <a:pt x="16509" y="116756"/>
                    </a:lnTo>
                    <a:cubicBezTo>
                      <a:pt x="7619" y="116756"/>
                      <a:pt x="0" y="124370"/>
                      <a:pt x="0" y="133254"/>
                    </a:cubicBezTo>
                    <a:lnTo>
                      <a:pt x="0" y="187824"/>
                    </a:lnTo>
                    <a:cubicBezTo>
                      <a:pt x="0" y="196708"/>
                      <a:pt x="7619" y="204322"/>
                      <a:pt x="16509" y="204322"/>
                    </a:cubicBezTo>
                    <a:lnTo>
                      <a:pt x="110481" y="204322"/>
                    </a:lnTo>
                    <a:lnTo>
                      <a:pt x="110481" y="779216"/>
                    </a:lnTo>
                    <a:lnTo>
                      <a:pt x="16509" y="779216"/>
                    </a:lnTo>
                    <a:cubicBezTo>
                      <a:pt x="7619" y="779216"/>
                      <a:pt x="0" y="786831"/>
                      <a:pt x="0" y="795715"/>
                    </a:cubicBezTo>
                    <a:cubicBezTo>
                      <a:pt x="0" y="805867"/>
                      <a:pt x="7619" y="812213"/>
                      <a:pt x="16509" y="812213"/>
                    </a:cubicBezTo>
                    <a:lnTo>
                      <a:pt x="796226" y="812213"/>
                    </a:lnTo>
                    <a:cubicBezTo>
                      <a:pt x="805115" y="812213"/>
                      <a:pt x="812735" y="804598"/>
                      <a:pt x="812735" y="795715"/>
                    </a:cubicBezTo>
                    <a:cubicBezTo>
                      <a:pt x="812735" y="786831"/>
                      <a:pt x="805115" y="779216"/>
                      <a:pt x="796226" y="779216"/>
                    </a:cubicBezTo>
                    <a:lnTo>
                      <a:pt x="264139" y="779216"/>
                    </a:lnTo>
                    <a:lnTo>
                      <a:pt x="264139" y="204322"/>
                    </a:lnTo>
                    <a:lnTo>
                      <a:pt x="666696" y="204322"/>
                    </a:lnTo>
                    <a:lnTo>
                      <a:pt x="666696" y="272853"/>
                    </a:lnTo>
                    <a:lnTo>
                      <a:pt x="598122" y="323616"/>
                    </a:lnTo>
                    <a:lnTo>
                      <a:pt x="576534" y="323616"/>
                    </a:lnTo>
                    <a:cubicBezTo>
                      <a:pt x="566375" y="323616"/>
                      <a:pt x="560025" y="331230"/>
                      <a:pt x="560025" y="340114"/>
                    </a:cubicBezTo>
                    <a:lnTo>
                      <a:pt x="560025" y="449255"/>
                    </a:lnTo>
                    <a:cubicBezTo>
                      <a:pt x="560025" y="458138"/>
                      <a:pt x="567645" y="465753"/>
                      <a:pt x="576534" y="465753"/>
                    </a:cubicBezTo>
                    <a:lnTo>
                      <a:pt x="789877" y="465753"/>
                    </a:lnTo>
                    <a:cubicBezTo>
                      <a:pt x="800036" y="465753"/>
                      <a:pt x="806385" y="458138"/>
                      <a:pt x="806385" y="449255"/>
                    </a:cubicBezTo>
                    <a:lnTo>
                      <a:pt x="806385" y="340114"/>
                    </a:lnTo>
                    <a:cubicBezTo>
                      <a:pt x="806385" y="331230"/>
                      <a:pt x="798766" y="323616"/>
                      <a:pt x="789877" y="323616"/>
                    </a:cubicBezTo>
                    <a:lnTo>
                      <a:pt x="768288" y="323616"/>
                    </a:lnTo>
                    <a:lnTo>
                      <a:pt x="699714" y="272853"/>
                    </a:lnTo>
                    <a:lnTo>
                      <a:pt x="699714" y="204322"/>
                    </a:lnTo>
                    <a:lnTo>
                      <a:pt x="794956" y="204322"/>
                    </a:lnTo>
                    <a:close/>
                    <a:moveTo>
                      <a:pt x="142229" y="34265"/>
                    </a:moveTo>
                    <a:lnTo>
                      <a:pt x="212073" y="34265"/>
                    </a:lnTo>
                    <a:lnTo>
                      <a:pt x="142229" y="96450"/>
                    </a:lnTo>
                    <a:lnTo>
                      <a:pt x="142229" y="34265"/>
                    </a:lnTo>
                    <a:close/>
                    <a:moveTo>
                      <a:pt x="142229" y="157366"/>
                    </a:moveTo>
                    <a:lnTo>
                      <a:pt x="212073" y="213206"/>
                    </a:lnTo>
                    <a:lnTo>
                      <a:pt x="142229" y="275391"/>
                    </a:lnTo>
                    <a:lnTo>
                      <a:pt x="142229" y="157366"/>
                    </a:lnTo>
                    <a:close/>
                    <a:moveTo>
                      <a:pt x="142229" y="336307"/>
                    </a:moveTo>
                    <a:lnTo>
                      <a:pt x="212073" y="392146"/>
                    </a:lnTo>
                    <a:lnTo>
                      <a:pt x="142229" y="454331"/>
                    </a:lnTo>
                    <a:lnTo>
                      <a:pt x="142229" y="336307"/>
                    </a:lnTo>
                    <a:close/>
                    <a:moveTo>
                      <a:pt x="142229" y="515247"/>
                    </a:moveTo>
                    <a:lnTo>
                      <a:pt x="215883" y="573625"/>
                    </a:lnTo>
                    <a:lnTo>
                      <a:pt x="142229" y="638348"/>
                    </a:lnTo>
                    <a:lnTo>
                      <a:pt x="142229" y="515247"/>
                    </a:lnTo>
                    <a:close/>
                    <a:moveTo>
                      <a:pt x="228582" y="779216"/>
                    </a:moveTo>
                    <a:lnTo>
                      <a:pt x="143498" y="779216"/>
                    </a:lnTo>
                    <a:lnTo>
                      <a:pt x="143498" y="700534"/>
                    </a:lnTo>
                    <a:lnTo>
                      <a:pt x="228582" y="769064"/>
                    </a:lnTo>
                    <a:lnTo>
                      <a:pt x="228582" y="779216"/>
                    </a:lnTo>
                    <a:close/>
                    <a:moveTo>
                      <a:pt x="228582" y="723377"/>
                    </a:moveTo>
                    <a:lnTo>
                      <a:pt x="160007" y="668807"/>
                    </a:lnTo>
                    <a:lnTo>
                      <a:pt x="228582" y="607890"/>
                    </a:lnTo>
                    <a:lnTo>
                      <a:pt x="228582" y="723377"/>
                    </a:lnTo>
                    <a:close/>
                    <a:moveTo>
                      <a:pt x="228582" y="539360"/>
                    </a:moveTo>
                    <a:lnTo>
                      <a:pt x="160007" y="484790"/>
                    </a:lnTo>
                    <a:lnTo>
                      <a:pt x="228582" y="423873"/>
                    </a:lnTo>
                    <a:lnTo>
                      <a:pt x="228582" y="539360"/>
                    </a:lnTo>
                    <a:close/>
                    <a:moveTo>
                      <a:pt x="228582" y="360419"/>
                    </a:moveTo>
                    <a:lnTo>
                      <a:pt x="160007" y="305849"/>
                    </a:lnTo>
                    <a:lnTo>
                      <a:pt x="228582" y="244933"/>
                    </a:lnTo>
                    <a:lnTo>
                      <a:pt x="228582" y="360419"/>
                    </a:lnTo>
                    <a:close/>
                    <a:moveTo>
                      <a:pt x="228582" y="181479"/>
                    </a:moveTo>
                    <a:lnTo>
                      <a:pt x="160007" y="126908"/>
                    </a:lnTo>
                    <a:lnTo>
                      <a:pt x="228582" y="65992"/>
                    </a:lnTo>
                    <a:lnTo>
                      <a:pt x="228582" y="181479"/>
                    </a:lnTo>
                    <a:close/>
                    <a:moveTo>
                      <a:pt x="711143" y="323616"/>
                    </a:moveTo>
                    <a:lnTo>
                      <a:pt x="653998" y="323616"/>
                    </a:lnTo>
                    <a:lnTo>
                      <a:pt x="681935" y="302041"/>
                    </a:lnTo>
                    <a:lnTo>
                      <a:pt x="711143" y="323616"/>
                    </a:lnTo>
                    <a:close/>
                  </a:path>
                </a:pathLst>
              </a:custGeom>
              <a:solidFill>
                <a:schemeClr val="bg1"/>
              </a:solidFill>
              <a:ln w="12692" cap="flat">
                <a:noFill/>
                <a:prstDash val="solid"/>
                <a:miter/>
              </a:ln>
            </p:spPr>
            <p:txBody>
              <a:bodyPr rtlCol="0" anchor="ctr"/>
              <a:lstStyle/>
              <a:p>
                <a:endParaRPr lang="es-MX" sz="900" dirty="0"/>
              </a:p>
            </p:txBody>
          </p:sp>
        </p:grpSp>
      </p:grpSp>
      <p:grpSp>
        <p:nvGrpSpPr>
          <p:cNvPr id="199" name="Group 198">
            <a:extLst>
              <a:ext uri="{FF2B5EF4-FFF2-40B4-BE49-F238E27FC236}">
                <a16:creationId xmlns:a16="http://schemas.microsoft.com/office/drawing/2014/main" id="{AF3F4ACE-5228-9329-4BD1-7375153F2C1F}"/>
              </a:ext>
            </a:extLst>
          </p:cNvPr>
          <p:cNvGrpSpPr/>
          <p:nvPr/>
        </p:nvGrpSpPr>
        <p:grpSpPr>
          <a:xfrm>
            <a:off x="7132095" y="3475552"/>
            <a:ext cx="2264635" cy="2816943"/>
            <a:chOff x="7132095" y="3475552"/>
            <a:chExt cx="2264635" cy="2816943"/>
          </a:xfrm>
        </p:grpSpPr>
        <p:grpSp>
          <p:nvGrpSpPr>
            <p:cNvPr id="37" name="Group 36">
              <a:extLst>
                <a:ext uri="{FF2B5EF4-FFF2-40B4-BE49-F238E27FC236}">
                  <a16:creationId xmlns:a16="http://schemas.microsoft.com/office/drawing/2014/main" id="{02B35D1E-A6FF-6A01-84C5-1729A6CCD837}"/>
                </a:ext>
              </a:extLst>
            </p:cNvPr>
            <p:cNvGrpSpPr/>
            <p:nvPr/>
          </p:nvGrpSpPr>
          <p:grpSpPr>
            <a:xfrm>
              <a:off x="7132095" y="4067177"/>
              <a:ext cx="2264635" cy="2225318"/>
              <a:chOff x="8849471" y="3527158"/>
              <a:chExt cx="2264635" cy="2225318"/>
            </a:xfrm>
          </p:grpSpPr>
          <p:sp>
            <p:nvSpPr>
              <p:cNvPr id="6" name="Freeform 164">
                <a:extLst>
                  <a:ext uri="{FF2B5EF4-FFF2-40B4-BE49-F238E27FC236}">
                    <a16:creationId xmlns:a16="http://schemas.microsoft.com/office/drawing/2014/main" id="{37B033C5-D48E-9A44-9D87-31D93070EA50}"/>
                  </a:ext>
                </a:extLst>
              </p:cNvPr>
              <p:cNvSpPr>
                <a:spLocks noChangeArrowheads="1"/>
              </p:cNvSpPr>
              <p:nvPr/>
            </p:nvSpPr>
            <p:spPr bwMode="auto">
              <a:xfrm>
                <a:off x="8849471" y="3527158"/>
                <a:ext cx="2264635" cy="2225318"/>
              </a:xfrm>
              <a:custGeom>
                <a:avLst/>
                <a:gdLst>
                  <a:gd name="T0" fmla="*/ 340 w 3810"/>
                  <a:gd name="T1" fmla="*/ 3741 h 3746"/>
                  <a:gd name="T2" fmla="*/ 3578 w 3810"/>
                  <a:gd name="T3" fmla="*/ 3602 h 3746"/>
                  <a:gd name="T4" fmla="*/ 3578 w 3810"/>
                  <a:gd name="T5" fmla="*/ 3602 h 3746"/>
                  <a:gd name="T6" fmla="*/ 3748 w 3810"/>
                  <a:gd name="T7" fmla="*/ 3439 h 3746"/>
                  <a:gd name="T8" fmla="*/ 3748 w 3810"/>
                  <a:gd name="T9" fmla="*/ 3439 h 3746"/>
                  <a:gd name="T10" fmla="*/ 3775 w 3810"/>
                  <a:gd name="T11" fmla="*/ 1679 h 3746"/>
                  <a:gd name="T12" fmla="*/ 3775 w 3810"/>
                  <a:gd name="T13" fmla="*/ 1679 h 3746"/>
                  <a:gd name="T14" fmla="*/ 3608 w 3810"/>
                  <a:gd name="T15" fmla="*/ 153 h 3746"/>
                  <a:gd name="T16" fmla="*/ 3608 w 3810"/>
                  <a:gd name="T17" fmla="*/ 153 h 3746"/>
                  <a:gd name="T18" fmla="*/ 3424 w 3810"/>
                  <a:gd name="T19" fmla="*/ 5 h 3746"/>
                  <a:gd name="T20" fmla="*/ 186 w 3810"/>
                  <a:gd name="T21" fmla="*/ 143 h 3746"/>
                  <a:gd name="T22" fmla="*/ 186 w 3810"/>
                  <a:gd name="T23" fmla="*/ 143 h 3746"/>
                  <a:gd name="T24" fmla="*/ 18 w 3810"/>
                  <a:gd name="T25" fmla="*/ 350 h 3746"/>
                  <a:gd name="T26" fmla="*/ 18 w 3810"/>
                  <a:gd name="T27" fmla="*/ 350 h 3746"/>
                  <a:gd name="T28" fmla="*/ 185 w 3810"/>
                  <a:gd name="T29" fmla="*/ 1959 h 3746"/>
                  <a:gd name="T30" fmla="*/ 185 w 3810"/>
                  <a:gd name="T31" fmla="*/ 1959 h 3746"/>
                  <a:gd name="T32" fmla="*/ 154 w 3810"/>
                  <a:gd name="T33" fmla="*/ 3548 h 3746"/>
                  <a:gd name="T34" fmla="*/ 154 w 3810"/>
                  <a:gd name="T35" fmla="*/ 3548 h 3746"/>
                  <a:gd name="T36" fmla="*/ 340 w 3810"/>
                  <a:gd name="T37" fmla="*/ 3741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0" h="3746">
                    <a:moveTo>
                      <a:pt x="340" y="3741"/>
                    </a:moveTo>
                    <a:lnTo>
                      <a:pt x="3578" y="3602"/>
                    </a:lnTo>
                    <a:lnTo>
                      <a:pt x="3578" y="3602"/>
                    </a:lnTo>
                    <a:cubicBezTo>
                      <a:pt x="3668" y="3598"/>
                      <a:pt x="3741" y="3528"/>
                      <a:pt x="3748" y="3439"/>
                    </a:cubicBezTo>
                    <a:lnTo>
                      <a:pt x="3748" y="3439"/>
                    </a:lnTo>
                    <a:cubicBezTo>
                      <a:pt x="3791" y="2919"/>
                      <a:pt x="3809" y="2327"/>
                      <a:pt x="3775" y="1679"/>
                    </a:cubicBezTo>
                    <a:lnTo>
                      <a:pt x="3775" y="1679"/>
                    </a:lnTo>
                    <a:cubicBezTo>
                      <a:pt x="3747" y="1120"/>
                      <a:pt x="3685" y="609"/>
                      <a:pt x="3608" y="153"/>
                    </a:cubicBezTo>
                    <a:lnTo>
                      <a:pt x="3608" y="153"/>
                    </a:lnTo>
                    <a:cubicBezTo>
                      <a:pt x="3593" y="64"/>
                      <a:pt x="3514" y="0"/>
                      <a:pt x="3424" y="5"/>
                    </a:cubicBezTo>
                    <a:lnTo>
                      <a:pt x="186" y="143"/>
                    </a:lnTo>
                    <a:lnTo>
                      <a:pt x="186" y="143"/>
                    </a:lnTo>
                    <a:cubicBezTo>
                      <a:pt x="78" y="147"/>
                      <a:pt x="0" y="245"/>
                      <a:pt x="18" y="350"/>
                    </a:cubicBezTo>
                    <a:lnTo>
                      <a:pt x="18" y="350"/>
                    </a:lnTo>
                    <a:cubicBezTo>
                      <a:pt x="98" y="826"/>
                      <a:pt x="161" y="1366"/>
                      <a:pt x="185" y="1959"/>
                    </a:cubicBezTo>
                    <a:lnTo>
                      <a:pt x="185" y="1959"/>
                    </a:lnTo>
                    <a:cubicBezTo>
                      <a:pt x="209" y="2541"/>
                      <a:pt x="192" y="3074"/>
                      <a:pt x="154" y="3548"/>
                    </a:cubicBezTo>
                    <a:lnTo>
                      <a:pt x="154" y="3548"/>
                    </a:lnTo>
                    <a:cubicBezTo>
                      <a:pt x="146" y="3655"/>
                      <a:pt x="233" y="3745"/>
                      <a:pt x="340" y="3741"/>
                    </a:cubicBezTo>
                  </a:path>
                </a:pathLst>
              </a:custGeom>
              <a:solidFill>
                <a:schemeClr val="accent4"/>
              </a:solidFill>
              <a:ln>
                <a:noFill/>
              </a:ln>
              <a:effectLst/>
            </p:spPr>
            <p:txBody>
              <a:bodyPr wrap="none" anchor="ctr"/>
              <a:lstStyle/>
              <a:p>
                <a:endParaRPr lang="en-US" sz="900"/>
              </a:p>
            </p:txBody>
          </p:sp>
          <p:sp>
            <p:nvSpPr>
              <p:cNvPr id="234" name="CuadroTexto 4">
                <a:extLst>
                  <a:ext uri="{FF2B5EF4-FFF2-40B4-BE49-F238E27FC236}">
                    <a16:creationId xmlns:a16="http://schemas.microsoft.com/office/drawing/2014/main" id="{9093F97C-73AD-F044-8403-1B02FEAC2A24}"/>
                  </a:ext>
                </a:extLst>
              </p:cNvPr>
              <p:cNvSpPr txBox="1"/>
              <p:nvPr/>
            </p:nvSpPr>
            <p:spPr>
              <a:xfrm>
                <a:off x="9157538" y="4681900"/>
                <a:ext cx="1732376" cy="738664"/>
              </a:xfrm>
              <a:prstGeom prst="rect">
                <a:avLst/>
              </a:prstGeom>
              <a:noFill/>
            </p:spPr>
            <p:txBody>
              <a:bodyPr wrap="square" rtlCol="0">
                <a:spAutoFit/>
              </a:bodyPr>
              <a:lstStyle/>
              <a:p>
                <a:pPr algn="ctr"/>
                <a:r>
                  <a:rPr lang="en-US" sz="1400" dirty="0">
                    <a:latin typeface="Lato Light" charset="0"/>
                    <a:ea typeface="Lato Light" charset="0"/>
                    <a:cs typeface="Lato Light" charset="0"/>
                  </a:rPr>
                  <a:t>Identify and suggest better operational practices. </a:t>
                </a:r>
              </a:p>
            </p:txBody>
          </p:sp>
        </p:grpSp>
        <p:grpSp>
          <p:nvGrpSpPr>
            <p:cNvPr id="51" name="Group 50">
              <a:extLst>
                <a:ext uri="{FF2B5EF4-FFF2-40B4-BE49-F238E27FC236}">
                  <a16:creationId xmlns:a16="http://schemas.microsoft.com/office/drawing/2014/main" id="{73A74605-3E8C-4FA8-1A12-3DD8C59444A9}"/>
                </a:ext>
              </a:extLst>
            </p:cNvPr>
            <p:cNvGrpSpPr/>
            <p:nvPr/>
          </p:nvGrpSpPr>
          <p:grpSpPr>
            <a:xfrm>
              <a:off x="7751782" y="3475552"/>
              <a:ext cx="979715" cy="979715"/>
              <a:chOff x="5532664" y="2727201"/>
              <a:chExt cx="979715" cy="979715"/>
            </a:xfrm>
          </p:grpSpPr>
          <p:sp>
            <p:nvSpPr>
              <p:cNvPr id="52" name="Oval 51">
                <a:extLst>
                  <a:ext uri="{FF2B5EF4-FFF2-40B4-BE49-F238E27FC236}">
                    <a16:creationId xmlns:a16="http://schemas.microsoft.com/office/drawing/2014/main" id="{70C88B53-BAEF-64E6-2D53-24156FC33877}"/>
                  </a:ext>
                </a:extLst>
              </p:cNvPr>
              <p:cNvSpPr/>
              <p:nvPr/>
            </p:nvSpPr>
            <p:spPr>
              <a:xfrm>
                <a:off x="5532664" y="2727201"/>
                <a:ext cx="979715" cy="9797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orma libre 35">
                <a:extLst>
                  <a:ext uri="{FF2B5EF4-FFF2-40B4-BE49-F238E27FC236}">
                    <a16:creationId xmlns:a16="http://schemas.microsoft.com/office/drawing/2014/main" id="{16206E32-71C2-5B68-1D2E-CC1D62AF9CF5}"/>
                  </a:ext>
                </a:extLst>
              </p:cNvPr>
              <p:cNvSpPr/>
              <p:nvPr/>
            </p:nvSpPr>
            <p:spPr>
              <a:xfrm>
                <a:off x="5802961" y="3060663"/>
                <a:ext cx="462594" cy="325052"/>
              </a:xfrm>
              <a:custGeom>
                <a:avLst/>
                <a:gdLst>
                  <a:gd name="connsiteX0" fmla="*/ 791146 w 812734"/>
                  <a:gd name="connsiteY0" fmla="*/ 546975 h 571087"/>
                  <a:gd name="connsiteX1" fmla="*/ 758129 w 812734"/>
                  <a:gd name="connsiteY1" fmla="*/ 546975 h 571087"/>
                  <a:gd name="connsiteX2" fmla="*/ 758129 w 812734"/>
                  <a:gd name="connsiteY2" fmla="*/ 16498 h 571087"/>
                  <a:gd name="connsiteX3" fmla="*/ 741621 w 812734"/>
                  <a:gd name="connsiteY3" fmla="*/ 0 h 571087"/>
                  <a:gd name="connsiteX4" fmla="*/ 725112 w 812734"/>
                  <a:gd name="connsiteY4" fmla="*/ 16498 h 571087"/>
                  <a:gd name="connsiteX5" fmla="*/ 725112 w 812734"/>
                  <a:gd name="connsiteY5" fmla="*/ 39342 h 571087"/>
                  <a:gd name="connsiteX6" fmla="*/ 77464 w 812734"/>
                  <a:gd name="connsiteY6" fmla="*/ 39342 h 571087"/>
                  <a:gd name="connsiteX7" fmla="*/ 77464 w 812734"/>
                  <a:gd name="connsiteY7" fmla="*/ 16498 h 571087"/>
                  <a:gd name="connsiteX8" fmla="*/ 60955 w 812734"/>
                  <a:gd name="connsiteY8" fmla="*/ 0 h 571087"/>
                  <a:gd name="connsiteX9" fmla="*/ 44446 w 812734"/>
                  <a:gd name="connsiteY9" fmla="*/ 16498 h 571087"/>
                  <a:gd name="connsiteX10" fmla="*/ 44446 w 812734"/>
                  <a:gd name="connsiteY10" fmla="*/ 546975 h 571087"/>
                  <a:gd name="connsiteX11" fmla="*/ 16509 w 812734"/>
                  <a:gd name="connsiteY11" fmla="*/ 546975 h 571087"/>
                  <a:gd name="connsiteX12" fmla="*/ 0 w 812734"/>
                  <a:gd name="connsiteY12" fmla="*/ 563473 h 571087"/>
                  <a:gd name="connsiteX13" fmla="*/ 16509 w 812734"/>
                  <a:gd name="connsiteY13" fmla="*/ 579971 h 571087"/>
                  <a:gd name="connsiteX14" fmla="*/ 107941 w 812734"/>
                  <a:gd name="connsiteY14" fmla="*/ 579971 h 571087"/>
                  <a:gd name="connsiteX15" fmla="*/ 124450 w 812734"/>
                  <a:gd name="connsiteY15" fmla="*/ 563473 h 571087"/>
                  <a:gd name="connsiteX16" fmla="*/ 107941 w 812734"/>
                  <a:gd name="connsiteY16" fmla="*/ 546975 h 571087"/>
                  <a:gd name="connsiteX17" fmla="*/ 80003 w 812734"/>
                  <a:gd name="connsiteY17" fmla="*/ 546975 h 571087"/>
                  <a:gd name="connsiteX18" fmla="*/ 80003 w 812734"/>
                  <a:gd name="connsiteY18" fmla="*/ 232242 h 571087"/>
                  <a:gd name="connsiteX19" fmla="*/ 727651 w 812734"/>
                  <a:gd name="connsiteY19" fmla="*/ 232242 h 571087"/>
                  <a:gd name="connsiteX20" fmla="*/ 727651 w 812734"/>
                  <a:gd name="connsiteY20" fmla="*/ 546975 h 571087"/>
                  <a:gd name="connsiteX21" fmla="*/ 704793 w 812734"/>
                  <a:gd name="connsiteY21" fmla="*/ 546975 h 571087"/>
                  <a:gd name="connsiteX22" fmla="*/ 688285 w 812734"/>
                  <a:gd name="connsiteY22" fmla="*/ 563473 h 571087"/>
                  <a:gd name="connsiteX23" fmla="*/ 704793 w 812734"/>
                  <a:gd name="connsiteY23" fmla="*/ 579971 h 571087"/>
                  <a:gd name="connsiteX24" fmla="*/ 796226 w 812734"/>
                  <a:gd name="connsiteY24" fmla="*/ 579971 h 571087"/>
                  <a:gd name="connsiteX25" fmla="*/ 812735 w 812734"/>
                  <a:gd name="connsiteY25" fmla="*/ 563473 h 571087"/>
                  <a:gd name="connsiteX26" fmla="*/ 791146 w 812734"/>
                  <a:gd name="connsiteY26" fmla="*/ 546975 h 571087"/>
                  <a:gd name="connsiteX27" fmla="*/ 255250 w 812734"/>
                  <a:gd name="connsiteY27" fmla="*/ 197977 h 571087"/>
                  <a:gd name="connsiteX28" fmla="*/ 420337 w 812734"/>
                  <a:gd name="connsiteY28" fmla="*/ 72338 h 571087"/>
                  <a:gd name="connsiteX29" fmla="*/ 567645 w 812734"/>
                  <a:gd name="connsiteY29" fmla="*/ 72338 h 571087"/>
                  <a:gd name="connsiteX30" fmla="*/ 388589 w 812734"/>
                  <a:gd name="connsiteY30" fmla="*/ 197977 h 571087"/>
                  <a:gd name="connsiteX31" fmla="*/ 255250 w 812734"/>
                  <a:gd name="connsiteY31" fmla="*/ 197977 h 571087"/>
                  <a:gd name="connsiteX32" fmla="*/ 186675 w 812734"/>
                  <a:gd name="connsiteY32" fmla="*/ 72338 h 571087"/>
                  <a:gd name="connsiteX33" fmla="*/ 76194 w 812734"/>
                  <a:gd name="connsiteY33" fmla="*/ 149752 h 571087"/>
                  <a:gd name="connsiteX34" fmla="*/ 76194 w 812734"/>
                  <a:gd name="connsiteY34" fmla="*/ 72338 h 571087"/>
                  <a:gd name="connsiteX35" fmla="*/ 186675 w 812734"/>
                  <a:gd name="connsiteY35" fmla="*/ 72338 h 571087"/>
                  <a:gd name="connsiteX36" fmla="*/ 655268 w 812734"/>
                  <a:gd name="connsiteY36" fmla="*/ 197977 h 571087"/>
                  <a:gd name="connsiteX37" fmla="*/ 723842 w 812734"/>
                  <a:gd name="connsiteY37" fmla="*/ 147214 h 571087"/>
                  <a:gd name="connsiteX38" fmla="*/ 723842 w 812734"/>
                  <a:gd name="connsiteY38" fmla="*/ 197977 h 571087"/>
                  <a:gd name="connsiteX39" fmla="*/ 655268 w 812734"/>
                  <a:gd name="connsiteY39" fmla="*/ 197977 h 57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2734" h="571087">
                    <a:moveTo>
                      <a:pt x="791146" y="546975"/>
                    </a:moveTo>
                    <a:lnTo>
                      <a:pt x="758129" y="546975"/>
                    </a:lnTo>
                    <a:lnTo>
                      <a:pt x="758129" y="16498"/>
                    </a:lnTo>
                    <a:cubicBezTo>
                      <a:pt x="758129" y="7615"/>
                      <a:pt x="750510" y="0"/>
                      <a:pt x="741621" y="0"/>
                    </a:cubicBezTo>
                    <a:cubicBezTo>
                      <a:pt x="732731" y="0"/>
                      <a:pt x="725112" y="7615"/>
                      <a:pt x="725112" y="16498"/>
                    </a:cubicBezTo>
                    <a:lnTo>
                      <a:pt x="725112" y="39342"/>
                    </a:lnTo>
                    <a:lnTo>
                      <a:pt x="77464" y="39342"/>
                    </a:lnTo>
                    <a:lnTo>
                      <a:pt x="77464" y="16498"/>
                    </a:lnTo>
                    <a:cubicBezTo>
                      <a:pt x="77464" y="7615"/>
                      <a:pt x="69844" y="0"/>
                      <a:pt x="60955" y="0"/>
                    </a:cubicBezTo>
                    <a:cubicBezTo>
                      <a:pt x="52066" y="0"/>
                      <a:pt x="44446" y="7615"/>
                      <a:pt x="44446" y="16498"/>
                    </a:cubicBezTo>
                    <a:lnTo>
                      <a:pt x="44446" y="546975"/>
                    </a:lnTo>
                    <a:lnTo>
                      <a:pt x="16509" y="546975"/>
                    </a:lnTo>
                    <a:cubicBezTo>
                      <a:pt x="7620" y="546975"/>
                      <a:pt x="0" y="554589"/>
                      <a:pt x="0" y="563473"/>
                    </a:cubicBezTo>
                    <a:cubicBezTo>
                      <a:pt x="0" y="572357"/>
                      <a:pt x="7620" y="579971"/>
                      <a:pt x="16509" y="579971"/>
                    </a:cubicBezTo>
                    <a:lnTo>
                      <a:pt x="107941" y="579971"/>
                    </a:lnTo>
                    <a:cubicBezTo>
                      <a:pt x="116831" y="579971"/>
                      <a:pt x="124450" y="572357"/>
                      <a:pt x="124450" y="563473"/>
                    </a:cubicBezTo>
                    <a:cubicBezTo>
                      <a:pt x="124450" y="554589"/>
                      <a:pt x="116831" y="546975"/>
                      <a:pt x="107941" y="546975"/>
                    </a:cubicBezTo>
                    <a:lnTo>
                      <a:pt x="80003" y="546975"/>
                    </a:lnTo>
                    <a:lnTo>
                      <a:pt x="80003" y="232242"/>
                    </a:lnTo>
                    <a:lnTo>
                      <a:pt x="727651" y="232242"/>
                    </a:lnTo>
                    <a:lnTo>
                      <a:pt x="727651" y="546975"/>
                    </a:lnTo>
                    <a:lnTo>
                      <a:pt x="704793" y="546975"/>
                    </a:lnTo>
                    <a:cubicBezTo>
                      <a:pt x="695904" y="546975"/>
                      <a:pt x="688285" y="554589"/>
                      <a:pt x="688285" y="563473"/>
                    </a:cubicBezTo>
                    <a:cubicBezTo>
                      <a:pt x="688285" y="572357"/>
                      <a:pt x="695904" y="579971"/>
                      <a:pt x="704793" y="579971"/>
                    </a:cubicBezTo>
                    <a:lnTo>
                      <a:pt x="796226" y="579971"/>
                    </a:lnTo>
                    <a:cubicBezTo>
                      <a:pt x="805116" y="579971"/>
                      <a:pt x="812735" y="572357"/>
                      <a:pt x="812735" y="563473"/>
                    </a:cubicBezTo>
                    <a:cubicBezTo>
                      <a:pt x="812735" y="554589"/>
                      <a:pt x="800036" y="546975"/>
                      <a:pt x="791146" y="546975"/>
                    </a:cubicBezTo>
                    <a:close/>
                    <a:moveTo>
                      <a:pt x="255250" y="197977"/>
                    </a:moveTo>
                    <a:lnTo>
                      <a:pt x="420337" y="72338"/>
                    </a:lnTo>
                    <a:lnTo>
                      <a:pt x="567645" y="72338"/>
                    </a:lnTo>
                    <a:lnTo>
                      <a:pt x="388589" y="197977"/>
                    </a:lnTo>
                    <a:lnTo>
                      <a:pt x="255250" y="197977"/>
                    </a:lnTo>
                    <a:close/>
                    <a:moveTo>
                      <a:pt x="186675" y="72338"/>
                    </a:moveTo>
                    <a:lnTo>
                      <a:pt x="76194" y="149752"/>
                    </a:lnTo>
                    <a:lnTo>
                      <a:pt x="76194" y="72338"/>
                    </a:lnTo>
                    <a:lnTo>
                      <a:pt x="186675" y="72338"/>
                    </a:lnTo>
                    <a:close/>
                    <a:moveTo>
                      <a:pt x="655268" y="197977"/>
                    </a:moveTo>
                    <a:lnTo>
                      <a:pt x="723842" y="147214"/>
                    </a:lnTo>
                    <a:lnTo>
                      <a:pt x="723842" y="197977"/>
                    </a:lnTo>
                    <a:lnTo>
                      <a:pt x="655268" y="197977"/>
                    </a:lnTo>
                    <a:close/>
                  </a:path>
                </a:pathLst>
              </a:custGeom>
              <a:solidFill>
                <a:schemeClr val="bg1"/>
              </a:solidFill>
              <a:ln w="12692" cap="flat">
                <a:noFill/>
                <a:prstDash val="solid"/>
                <a:miter/>
              </a:ln>
            </p:spPr>
            <p:txBody>
              <a:bodyPr rtlCol="0" anchor="ctr"/>
              <a:lstStyle/>
              <a:p>
                <a:endParaRPr lang="es-MX" sz="900"/>
              </a:p>
            </p:txBody>
          </p:sp>
        </p:grpSp>
      </p:grpSp>
      <p:grpSp>
        <p:nvGrpSpPr>
          <p:cNvPr id="200" name="Group 199">
            <a:extLst>
              <a:ext uri="{FF2B5EF4-FFF2-40B4-BE49-F238E27FC236}">
                <a16:creationId xmlns:a16="http://schemas.microsoft.com/office/drawing/2014/main" id="{1C260140-5444-8912-E1D3-9AFCE58E36A7}"/>
              </a:ext>
            </a:extLst>
          </p:cNvPr>
          <p:cNvGrpSpPr/>
          <p:nvPr/>
        </p:nvGrpSpPr>
        <p:grpSpPr>
          <a:xfrm>
            <a:off x="9325960" y="1467918"/>
            <a:ext cx="2264635" cy="2855985"/>
            <a:chOff x="9325960" y="1467918"/>
            <a:chExt cx="2264635" cy="2855985"/>
          </a:xfrm>
        </p:grpSpPr>
        <p:grpSp>
          <p:nvGrpSpPr>
            <p:cNvPr id="38" name="Group 37">
              <a:extLst>
                <a:ext uri="{FF2B5EF4-FFF2-40B4-BE49-F238E27FC236}">
                  <a16:creationId xmlns:a16="http://schemas.microsoft.com/office/drawing/2014/main" id="{7C28487E-748D-1F14-A5D3-B6E25986C6CA}"/>
                </a:ext>
              </a:extLst>
            </p:cNvPr>
            <p:cNvGrpSpPr/>
            <p:nvPr/>
          </p:nvGrpSpPr>
          <p:grpSpPr>
            <a:xfrm>
              <a:off x="9325960" y="2098585"/>
              <a:ext cx="2264635" cy="2225318"/>
              <a:chOff x="8849471" y="3527158"/>
              <a:chExt cx="2264635" cy="2225318"/>
            </a:xfrm>
          </p:grpSpPr>
          <p:sp>
            <p:nvSpPr>
              <p:cNvPr id="39" name="Freeform 164">
                <a:extLst>
                  <a:ext uri="{FF2B5EF4-FFF2-40B4-BE49-F238E27FC236}">
                    <a16:creationId xmlns:a16="http://schemas.microsoft.com/office/drawing/2014/main" id="{2A7BD646-3BD0-171D-7357-80771A57813F}"/>
                  </a:ext>
                </a:extLst>
              </p:cNvPr>
              <p:cNvSpPr>
                <a:spLocks noChangeArrowheads="1"/>
              </p:cNvSpPr>
              <p:nvPr/>
            </p:nvSpPr>
            <p:spPr bwMode="auto">
              <a:xfrm>
                <a:off x="8849471" y="3527158"/>
                <a:ext cx="2264635" cy="2225318"/>
              </a:xfrm>
              <a:custGeom>
                <a:avLst/>
                <a:gdLst>
                  <a:gd name="T0" fmla="*/ 340 w 3810"/>
                  <a:gd name="T1" fmla="*/ 3741 h 3746"/>
                  <a:gd name="T2" fmla="*/ 3578 w 3810"/>
                  <a:gd name="T3" fmla="*/ 3602 h 3746"/>
                  <a:gd name="T4" fmla="*/ 3578 w 3810"/>
                  <a:gd name="T5" fmla="*/ 3602 h 3746"/>
                  <a:gd name="T6" fmla="*/ 3748 w 3810"/>
                  <a:gd name="T7" fmla="*/ 3439 h 3746"/>
                  <a:gd name="T8" fmla="*/ 3748 w 3810"/>
                  <a:gd name="T9" fmla="*/ 3439 h 3746"/>
                  <a:gd name="T10" fmla="*/ 3775 w 3810"/>
                  <a:gd name="T11" fmla="*/ 1679 h 3746"/>
                  <a:gd name="T12" fmla="*/ 3775 w 3810"/>
                  <a:gd name="T13" fmla="*/ 1679 h 3746"/>
                  <a:gd name="T14" fmla="*/ 3608 w 3810"/>
                  <a:gd name="T15" fmla="*/ 153 h 3746"/>
                  <a:gd name="T16" fmla="*/ 3608 w 3810"/>
                  <a:gd name="T17" fmla="*/ 153 h 3746"/>
                  <a:gd name="T18" fmla="*/ 3424 w 3810"/>
                  <a:gd name="T19" fmla="*/ 5 h 3746"/>
                  <a:gd name="T20" fmla="*/ 186 w 3810"/>
                  <a:gd name="T21" fmla="*/ 143 h 3746"/>
                  <a:gd name="T22" fmla="*/ 186 w 3810"/>
                  <a:gd name="T23" fmla="*/ 143 h 3746"/>
                  <a:gd name="T24" fmla="*/ 18 w 3810"/>
                  <a:gd name="T25" fmla="*/ 350 h 3746"/>
                  <a:gd name="T26" fmla="*/ 18 w 3810"/>
                  <a:gd name="T27" fmla="*/ 350 h 3746"/>
                  <a:gd name="T28" fmla="*/ 185 w 3810"/>
                  <a:gd name="T29" fmla="*/ 1959 h 3746"/>
                  <a:gd name="T30" fmla="*/ 185 w 3810"/>
                  <a:gd name="T31" fmla="*/ 1959 h 3746"/>
                  <a:gd name="T32" fmla="*/ 154 w 3810"/>
                  <a:gd name="T33" fmla="*/ 3548 h 3746"/>
                  <a:gd name="T34" fmla="*/ 154 w 3810"/>
                  <a:gd name="T35" fmla="*/ 3548 h 3746"/>
                  <a:gd name="T36" fmla="*/ 340 w 3810"/>
                  <a:gd name="T37" fmla="*/ 3741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0" h="3746">
                    <a:moveTo>
                      <a:pt x="340" y="3741"/>
                    </a:moveTo>
                    <a:lnTo>
                      <a:pt x="3578" y="3602"/>
                    </a:lnTo>
                    <a:lnTo>
                      <a:pt x="3578" y="3602"/>
                    </a:lnTo>
                    <a:cubicBezTo>
                      <a:pt x="3668" y="3598"/>
                      <a:pt x="3741" y="3528"/>
                      <a:pt x="3748" y="3439"/>
                    </a:cubicBezTo>
                    <a:lnTo>
                      <a:pt x="3748" y="3439"/>
                    </a:lnTo>
                    <a:cubicBezTo>
                      <a:pt x="3791" y="2919"/>
                      <a:pt x="3809" y="2327"/>
                      <a:pt x="3775" y="1679"/>
                    </a:cubicBezTo>
                    <a:lnTo>
                      <a:pt x="3775" y="1679"/>
                    </a:lnTo>
                    <a:cubicBezTo>
                      <a:pt x="3747" y="1120"/>
                      <a:pt x="3685" y="609"/>
                      <a:pt x="3608" y="153"/>
                    </a:cubicBezTo>
                    <a:lnTo>
                      <a:pt x="3608" y="153"/>
                    </a:lnTo>
                    <a:cubicBezTo>
                      <a:pt x="3593" y="64"/>
                      <a:pt x="3514" y="0"/>
                      <a:pt x="3424" y="5"/>
                    </a:cubicBezTo>
                    <a:lnTo>
                      <a:pt x="186" y="143"/>
                    </a:lnTo>
                    <a:lnTo>
                      <a:pt x="186" y="143"/>
                    </a:lnTo>
                    <a:cubicBezTo>
                      <a:pt x="78" y="147"/>
                      <a:pt x="0" y="245"/>
                      <a:pt x="18" y="350"/>
                    </a:cubicBezTo>
                    <a:lnTo>
                      <a:pt x="18" y="350"/>
                    </a:lnTo>
                    <a:cubicBezTo>
                      <a:pt x="98" y="826"/>
                      <a:pt x="161" y="1366"/>
                      <a:pt x="185" y="1959"/>
                    </a:cubicBezTo>
                    <a:lnTo>
                      <a:pt x="185" y="1959"/>
                    </a:lnTo>
                    <a:cubicBezTo>
                      <a:pt x="209" y="2541"/>
                      <a:pt x="192" y="3074"/>
                      <a:pt x="154" y="3548"/>
                    </a:cubicBezTo>
                    <a:lnTo>
                      <a:pt x="154" y="3548"/>
                    </a:lnTo>
                    <a:cubicBezTo>
                      <a:pt x="146" y="3655"/>
                      <a:pt x="233" y="3745"/>
                      <a:pt x="340" y="3741"/>
                    </a:cubicBezTo>
                  </a:path>
                </a:pathLst>
              </a:custGeom>
              <a:solidFill>
                <a:schemeClr val="accent6"/>
              </a:solidFill>
              <a:ln>
                <a:noFill/>
              </a:ln>
              <a:effectLst/>
            </p:spPr>
            <p:txBody>
              <a:bodyPr wrap="none" anchor="ctr"/>
              <a:lstStyle/>
              <a:p>
                <a:endParaRPr lang="en-US" sz="900"/>
              </a:p>
            </p:txBody>
          </p:sp>
          <p:sp>
            <p:nvSpPr>
              <p:cNvPr id="46" name="CuadroTexto 4">
                <a:extLst>
                  <a:ext uri="{FF2B5EF4-FFF2-40B4-BE49-F238E27FC236}">
                    <a16:creationId xmlns:a16="http://schemas.microsoft.com/office/drawing/2014/main" id="{29597D9A-91C1-BA52-805C-132E755D0519}"/>
                  </a:ext>
                </a:extLst>
              </p:cNvPr>
              <p:cNvSpPr txBox="1"/>
              <p:nvPr/>
            </p:nvSpPr>
            <p:spPr>
              <a:xfrm>
                <a:off x="9146711" y="4758006"/>
                <a:ext cx="1732376" cy="523220"/>
              </a:xfrm>
              <a:prstGeom prst="rect">
                <a:avLst/>
              </a:prstGeom>
              <a:noFill/>
            </p:spPr>
            <p:txBody>
              <a:bodyPr wrap="square" rtlCol="0">
                <a:spAutoFit/>
              </a:bodyPr>
              <a:lstStyle/>
              <a:p>
                <a:pPr algn="ctr"/>
                <a:r>
                  <a:rPr lang="en-US" sz="1400" dirty="0">
                    <a:latin typeface="Lato Light" charset="0"/>
                    <a:ea typeface="Lato Light" charset="0"/>
                    <a:cs typeface="Lato Light" charset="0"/>
                  </a:rPr>
                  <a:t>Identify areas for improvements. </a:t>
                </a:r>
              </a:p>
            </p:txBody>
          </p:sp>
        </p:grpSp>
        <p:grpSp>
          <p:nvGrpSpPr>
            <p:cNvPr id="54" name="Group 53">
              <a:extLst>
                <a:ext uri="{FF2B5EF4-FFF2-40B4-BE49-F238E27FC236}">
                  <a16:creationId xmlns:a16="http://schemas.microsoft.com/office/drawing/2014/main" id="{52E777B7-0FC7-BF9F-5002-109173193066}"/>
                </a:ext>
              </a:extLst>
            </p:cNvPr>
            <p:cNvGrpSpPr/>
            <p:nvPr/>
          </p:nvGrpSpPr>
          <p:grpSpPr>
            <a:xfrm>
              <a:off x="9961887" y="1467918"/>
              <a:ext cx="979715" cy="979715"/>
              <a:chOff x="5679621" y="4686630"/>
              <a:chExt cx="979715" cy="979715"/>
            </a:xfrm>
          </p:grpSpPr>
          <p:sp>
            <p:nvSpPr>
              <p:cNvPr id="55" name="Oval 54">
                <a:extLst>
                  <a:ext uri="{FF2B5EF4-FFF2-40B4-BE49-F238E27FC236}">
                    <a16:creationId xmlns:a16="http://schemas.microsoft.com/office/drawing/2014/main" id="{3D6E0919-0F6F-C111-A608-15EE1D52B765}"/>
                  </a:ext>
                </a:extLst>
              </p:cNvPr>
              <p:cNvSpPr/>
              <p:nvPr/>
            </p:nvSpPr>
            <p:spPr>
              <a:xfrm>
                <a:off x="5679621" y="4686630"/>
                <a:ext cx="979715" cy="9797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6" name="Forma libre 64">
                <a:extLst>
                  <a:ext uri="{FF2B5EF4-FFF2-40B4-BE49-F238E27FC236}">
                    <a16:creationId xmlns:a16="http://schemas.microsoft.com/office/drawing/2014/main" id="{5DDAEE4D-C7EA-ACEA-6C21-2CF67DEB2F97}"/>
                  </a:ext>
                </a:extLst>
              </p:cNvPr>
              <p:cNvSpPr/>
              <p:nvPr/>
            </p:nvSpPr>
            <p:spPr>
              <a:xfrm>
                <a:off x="5957384" y="4959784"/>
                <a:ext cx="406368" cy="406107"/>
              </a:xfrm>
              <a:custGeom>
                <a:avLst/>
                <a:gdLst>
                  <a:gd name="connsiteX0" fmla="*/ 739589 w 812734"/>
                  <a:gd name="connsiteY0" fmla="*/ 671939 h 812212"/>
                  <a:gd name="connsiteX1" fmla="*/ 566883 w 812734"/>
                  <a:gd name="connsiteY1" fmla="*/ 671939 h 812212"/>
                  <a:gd name="connsiteX2" fmla="*/ 566883 w 812734"/>
                  <a:gd name="connsiteY2" fmla="*/ 635135 h 812212"/>
                  <a:gd name="connsiteX3" fmla="*/ 723080 w 812734"/>
                  <a:gd name="connsiteY3" fmla="*/ 635135 h 812212"/>
                  <a:gd name="connsiteX4" fmla="*/ 739589 w 812734"/>
                  <a:gd name="connsiteY4" fmla="*/ 618638 h 812212"/>
                  <a:gd name="connsiteX5" fmla="*/ 739589 w 812734"/>
                  <a:gd name="connsiteY5" fmla="*/ 472693 h 812212"/>
                  <a:gd name="connsiteX6" fmla="*/ 620218 w 812734"/>
                  <a:gd name="connsiteY6" fmla="*/ 353399 h 812212"/>
                  <a:gd name="connsiteX7" fmla="*/ 451322 w 812734"/>
                  <a:gd name="connsiteY7" fmla="*/ 353399 h 812212"/>
                  <a:gd name="connsiteX8" fmla="*/ 434813 w 812734"/>
                  <a:gd name="connsiteY8" fmla="*/ 369898 h 812212"/>
                  <a:gd name="connsiteX9" fmla="*/ 434813 w 812734"/>
                  <a:gd name="connsiteY9" fmla="*/ 462540 h 812212"/>
                  <a:gd name="connsiteX10" fmla="*/ 29716 w 812734"/>
                  <a:gd name="connsiteY10" fmla="*/ 5670 h 812212"/>
                  <a:gd name="connsiteX11" fmla="*/ 6858 w 812734"/>
                  <a:gd name="connsiteY11" fmla="*/ 3133 h 812212"/>
                  <a:gd name="connsiteX12" fmla="*/ 3048 w 812734"/>
                  <a:gd name="connsiteY12" fmla="*/ 25975 h 812212"/>
                  <a:gd name="connsiteX13" fmla="*/ 58923 w 812734"/>
                  <a:gd name="connsiteY13" fmla="*/ 113542 h 812212"/>
                  <a:gd name="connsiteX14" fmla="*/ 65273 w 812734"/>
                  <a:gd name="connsiteY14" fmla="*/ 432082 h 812212"/>
                  <a:gd name="connsiteX15" fmla="*/ 1778 w 812734"/>
                  <a:gd name="connsiteY15" fmla="*/ 510766 h 812212"/>
                  <a:gd name="connsiteX16" fmla="*/ 84321 w 812734"/>
                  <a:gd name="connsiteY16" fmla="*/ 593256 h 812212"/>
                  <a:gd name="connsiteX17" fmla="*/ 165595 w 812734"/>
                  <a:gd name="connsiteY17" fmla="*/ 510766 h 812212"/>
                  <a:gd name="connsiteX18" fmla="*/ 99560 w 812734"/>
                  <a:gd name="connsiteY18" fmla="*/ 430813 h 812212"/>
                  <a:gd name="connsiteX19" fmla="*/ 94480 w 812734"/>
                  <a:gd name="connsiteY19" fmla="*/ 168113 h 812212"/>
                  <a:gd name="connsiteX20" fmla="*/ 311633 w 812734"/>
                  <a:gd name="connsiteY20" fmla="*/ 510766 h 812212"/>
                  <a:gd name="connsiteX21" fmla="*/ 310363 w 812734"/>
                  <a:gd name="connsiteY21" fmla="*/ 517111 h 812212"/>
                  <a:gd name="connsiteX22" fmla="*/ 310363 w 812734"/>
                  <a:gd name="connsiteY22" fmla="*/ 616099 h 812212"/>
                  <a:gd name="connsiteX23" fmla="*/ 326872 w 812734"/>
                  <a:gd name="connsiteY23" fmla="*/ 632597 h 812212"/>
                  <a:gd name="connsiteX24" fmla="*/ 434813 w 812734"/>
                  <a:gd name="connsiteY24" fmla="*/ 632597 h 812212"/>
                  <a:gd name="connsiteX25" fmla="*/ 434813 w 812734"/>
                  <a:gd name="connsiteY25" fmla="*/ 669401 h 812212"/>
                  <a:gd name="connsiteX26" fmla="*/ 263377 w 812734"/>
                  <a:gd name="connsiteY26" fmla="*/ 669401 h 812212"/>
                  <a:gd name="connsiteX27" fmla="*/ 190993 w 812734"/>
                  <a:gd name="connsiteY27" fmla="*/ 741738 h 812212"/>
                  <a:gd name="connsiteX28" fmla="*/ 263377 w 812734"/>
                  <a:gd name="connsiteY28" fmla="*/ 814077 h 812212"/>
                  <a:gd name="connsiteX29" fmla="*/ 740858 w 812734"/>
                  <a:gd name="connsiteY29" fmla="*/ 814077 h 812212"/>
                  <a:gd name="connsiteX30" fmla="*/ 813243 w 812734"/>
                  <a:gd name="connsiteY30" fmla="*/ 741738 h 812212"/>
                  <a:gd name="connsiteX31" fmla="*/ 739589 w 812734"/>
                  <a:gd name="connsiteY31" fmla="*/ 671939 h 812212"/>
                  <a:gd name="connsiteX32" fmla="*/ 465291 w 812734"/>
                  <a:gd name="connsiteY32" fmla="*/ 731586 h 812212"/>
                  <a:gd name="connsiteX33" fmla="*/ 524976 w 812734"/>
                  <a:gd name="connsiteY33" fmla="*/ 731586 h 812212"/>
                  <a:gd name="connsiteX34" fmla="*/ 541485 w 812734"/>
                  <a:gd name="connsiteY34" fmla="*/ 748083 h 812212"/>
                  <a:gd name="connsiteX35" fmla="*/ 524976 w 812734"/>
                  <a:gd name="connsiteY35" fmla="*/ 764582 h 812212"/>
                  <a:gd name="connsiteX36" fmla="*/ 465291 w 812734"/>
                  <a:gd name="connsiteY36" fmla="*/ 764582 h 812212"/>
                  <a:gd name="connsiteX37" fmla="*/ 448782 w 812734"/>
                  <a:gd name="connsiteY37" fmla="*/ 748083 h 812212"/>
                  <a:gd name="connsiteX38" fmla="*/ 465291 w 812734"/>
                  <a:gd name="connsiteY38" fmla="*/ 731586 h 812212"/>
                  <a:gd name="connsiteX39" fmla="*/ 305284 w 812734"/>
                  <a:gd name="connsiteY39" fmla="*/ 731586 h 812212"/>
                  <a:gd name="connsiteX40" fmla="*/ 364969 w 812734"/>
                  <a:gd name="connsiteY40" fmla="*/ 731586 h 812212"/>
                  <a:gd name="connsiteX41" fmla="*/ 381477 w 812734"/>
                  <a:gd name="connsiteY41" fmla="*/ 748083 h 812212"/>
                  <a:gd name="connsiteX42" fmla="*/ 364969 w 812734"/>
                  <a:gd name="connsiteY42" fmla="*/ 764582 h 812212"/>
                  <a:gd name="connsiteX43" fmla="*/ 305284 w 812734"/>
                  <a:gd name="connsiteY43" fmla="*/ 764582 h 812212"/>
                  <a:gd name="connsiteX44" fmla="*/ 288775 w 812734"/>
                  <a:gd name="connsiteY44" fmla="*/ 748083 h 812212"/>
                  <a:gd name="connsiteX45" fmla="*/ 305284 w 812734"/>
                  <a:gd name="connsiteY45" fmla="*/ 731586 h 812212"/>
                  <a:gd name="connsiteX46" fmla="*/ 683713 w 812734"/>
                  <a:gd name="connsiteY46" fmla="*/ 765851 h 812212"/>
                  <a:gd name="connsiteX47" fmla="*/ 624028 w 812734"/>
                  <a:gd name="connsiteY47" fmla="*/ 765851 h 812212"/>
                  <a:gd name="connsiteX48" fmla="*/ 607519 w 812734"/>
                  <a:gd name="connsiteY48" fmla="*/ 749352 h 812212"/>
                  <a:gd name="connsiteX49" fmla="*/ 624028 w 812734"/>
                  <a:gd name="connsiteY49" fmla="*/ 732855 h 812212"/>
                  <a:gd name="connsiteX50" fmla="*/ 683713 w 812734"/>
                  <a:gd name="connsiteY50" fmla="*/ 732855 h 812212"/>
                  <a:gd name="connsiteX51" fmla="*/ 700222 w 812734"/>
                  <a:gd name="connsiteY51" fmla="*/ 749352 h 812212"/>
                  <a:gd name="connsiteX52" fmla="*/ 683713 w 812734"/>
                  <a:gd name="connsiteY52" fmla="*/ 765851 h 81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12734" h="812212">
                    <a:moveTo>
                      <a:pt x="739589" y="671939"/>
                    </a:moveTo>
                    <a:lnTo>
                      <a:pt x="566883" y="671939"/>
                    </a:lnTo>
                    <a:lnTo>
                      <a:pt x="566883" y="635135"/>
                    </a:lnTo>
                    <a:lnTo>
                      <a:pt x="723080" y="635135"/>
                    </a:lnTo>
                    <a:cubicBezTo>
                      <a:pt x="733239" y="635135"/>
                      <a:pt x="739589" y="627521"/>
                      <a:pt x="739589" y="618638"/>
                    </a:cubicBezTo>
                    <a:lnTo>
                      <a:pt x="739589" y="472693"/>
                    </a:lnTo>
                    <a:cubicBezTo>
                      <a:pt x="739589" y="406700"/>
                      <a:pt x="686253" y="353399"/>
                      <a:pt x="620218" y="353399"/>
                    </a:cubicBezTo>
                    <a:lnTo>
                      <a:pt x="451322" y="353399"/>
                    </a:lnTo>
                    <a:cubicBezTo>
                      <a:pt x="442432" y="353399"/>
                      <a:pt x="434813" y="361013"/>
                      <a:pt x="434813" y="369898"/>
                    </a:cubicBezTo>
                    <a:lnTo>
                      <a:pt x="434813" y="462540"/>
                    </a:lnTo>
                    <a:lnTo>
                      <a:pt x="29716" y="5670"/>
                    </a:lnTo>
                    <a:cubicBezTo>
                      <a:pt x="23366" y="-675"/>
                      <a:pt x="13207" y="-1944"/>
                      <a:pt x="6858" y="3133"/>
                    </a:cubicBezTo>
                    <a:cubicBezTo>
                      <a:pt x="-762" y="8209"/>
                      <a:pt x="-2032" y="18361"/>
                      <a:pt x="3048" y="25975"/>
                    </a:cubicBezTo>
                    <a:lnTo>
                      <a:pt x="58923" y="113542"/>
                    </a:lnTo>
                    <a:lnTo>
                      <a:pt x="65273" y="432082"/>
                    </a:lnTo>
                    <a:cubicBezTo>
                      <a:pt x="29716" y="440966"/>
                      <a:pt x="1778" y="472693"/>
                      <a:pt x="1778" y="510766"/>
                    </a:cubicBezTo>
                    <a:cubicBezTo>
                      <a:pt x="1778" y="556452"/>
                      <a:pt x="38605" y="593256"/>
                      <a:pt x="84321" y="593256"/>
                    </a:cubicBezTo>
                    <a:cubicBezTo>
                      <a:pt x="128768" y="593256"/>
                      <a:pt x="165595" y="556452"/>
                      <a:pt x="165595" y="510766"/>
                    </a:cubicBezTo>
                    <a:cubicBezTo>
                      <a:pt x="165595" y="471424"/>
                      <a:pt x="136387" y="437158"/>
                      <a:pt x="99560" y="430813"/>
                    </a:cubicBezTo>
                    <a:lnTo>
                      <a:pt x="94480" y="168113"/>
                    </a:lnTo>
                    <a:lnTo>
                      <a:pt x="311633" y="510766"/>
                    </a:lnTo>
                    <a:cubicBezTo>
                      <a:pt x="310363" y="513303"/>
                      <a:pt x="310363" y="514572"/>
                      <a:pt x="310363" y="517111"/>
                    </a:cubicBezTo>
                    <a:lnTo>
                      <a:pt x="310363" y="616099"/>
                    </a:lnTo>
                    <a:cubicBezTo>
                      <a:pt x="310363" y="626252"/>
                      <a:pt x="317983" y="632597"/>
                      <a:pt x="326872" y="632597"/>
                    </a:cubicBezTo>
                    <a:lnTo>
                      <a:pt x="434813" y="632597"/>
                    </a:lnTo>
                    <a:lnTo>
                      <a:pt x="434813" y="669401"/>
                    </a:lnTo>
                    <a:lnTo>
                      <a:pt x="263377" y="669401"/>
                    </a:lnTo>
                    <a:cubicBezTo>
                      <a:pt x="222740" y="669401"/>
                      <a:pt x="190993" y="702397"/>
                      <a:pt x="190993" y="741738"/>
                    </a:cubicBezTo>
                    <a:cubicBezTo>
                      <a:pt x="190993" y="781079"/>
                      <a:pt x="224010" y="814077"/>
                      <a:pt x="263377" y="814077"/>
                    </a:cubicBezTo>
                    <a:lnTo>
                      <a:pt x="740858" y="814077"/>
                    </a:lnTo>
                    <a:cubicBezTo>
                      <a:pt x="780225" y="814077"/>
                      <a:pt x="813243" y="781079"/>
                      <a:pt x="813243" y="741738"/>
                    </a:cubicBezTo>
                    <a:cubicBezTo>
                      <a:pt x="813243" y="703666"/>
                      <a:pt x="780225" y="671939"/>
                      <a:pt x="739589" y="671939"/>
                    </a:cubicBezTo>
                    <a:close/>
                    <a:moveTo>
                      <a:pt x="465291" y="731586"/>
                    </a:moveTo>
                    <a:lnTo>
                      <a:pt x="524976" y="731586"/>
                    </a:lnTo>
                    <a:cubicBezTo>
                      <a:pt x="535135" y="731586"/>
                      <a:pt x="541485" y="739201"/>
                      <a:pt x="541485" y="748083"/>
                    </a:cubicBezTo>
                    <a:cubicBezTo>
                      <a:pt x="541485" y="756968"/>
                      <a:pt x="533865" y="764582"/>
                      <a:pt x="524976" y="764582"/>
                    </a:cubicBezTo>
                    <a:lnTo>
                      <a:pt x="465291" y="764582"/>
                    </a:lnTo>
                    <a:cubicBezTo>
                      <a:pt x="456401" y="764582"/>
                      <a:pt x="448782" y="756968"/>
                      <a:pt x="448782" y="748083"/>
                    </a:cubicBezTo>
                    <a:cubicBezTo>
                      <a:pt x="447512" y="739201"/>
                      <a:pt x="456401" y="731586"/>
                      <a:pt x="465291" y="731586"/>
                    </a:cubicBezTo>
                    <a:close/>
                    <a:moveTo>
                      <a:pt x="305284" y="731586"/>
                    </a:moveTo>
                    <a:lnTo>
                      <a:pt x="364969" y="731586"/>
                    </a:lnTo>
                    <a:cubicBezTo>
                      <a:pt x="375128" y="731586"/>
                      <a:pt x="381477" y="739201"/>
                      <a:pt x="381477" y="748083"/>
                    </a:cubicBezTo>
                    <a:cubicBezTo>
                      <a:pt x="381477" y="756968"/>
                      <a:pt x="373858" y="764582"/>
                      <a:pt x="364969" y="764582"/>
                    </a:cubicBezTo>
                    <a:lnTo>
                      <a:pt x="305284" y="764582"/>
                    </a:lnTo>
                    <a:cubicBezTo>
                      <a:pt x="295125" y="764582"/>
                      <a:pt x="288775" y="756968"/>
                      <a:pt x="288775" y="748083"/>
                    </a:cubicBezTo>
                    <a:cubicBezTo>
                      <a:pt x="288775" y="739201"/>
                      <a:pt x="296394" y="731586"/>
                      <a:pt x="305284" y="731586"/>
                    </a:cubicBezTo>
                    <a:close/>
                    <a:moveTo>
                      <a:pt x="683713" y="765851"/>
                    </a:moveTo>
                    <a:lnTo>
                      <a:pt x="624028" y="765851"/>
                    </a:lnTo>
                    <a:cubicBezTo>
                      <a:pt x="613869" y="765851"/>
                      <a:pt x="607519" y="758237"/>
                      <a:pt x="607519" y="749352"/>
                    </a:cubicBezTo>
                    <a:cubicBezTo>
                      <a:pt x="607519" y="739201"/>
                      <a:pt x="615139" y="732855"/>
                      <a:pt x="624028" y="732855"/>
                    </a:cubicBezTo>
                    <a:lnTo>
                      <a:pt x="683713" y="732855"/>
                    </a:lnTo>
                    <a:cubicBezTo>
                      <a:pt x="693872" y="732855"/>
                      <a:pt x="700222" y="740469"/>
                      <a:pt x="700222" y="749352"/>
                    </a:cubicBezTo>
                    <a:cubicBezTo>
                      <a:pt x="701492" y="756968"/>
                      <a:pt x="693872" y="765851"/>
                      <a:pt x="683713" y="765851"/>
                    </a:cubicBezTo>
                    <a:close/>
                  </a:path>
                </a:pathLst>
              </a:custGeom>
              <a:solidFill>
                <a:schemeClr val="bg1"/>
              </a:solidFill>
              <a:ln w="12692" cap="flat">
                <a:noFill/>
                <a:prstDash val="solid"/>
                <a:miter/>
              </a:ln>
            </p:spPr>
            <p:txBody>
              <a:bodyPr rtlCol="0" anchor="ctr"/>
              <a:lstStyle/>
              <a:p>
                <a:endParaRPr lang="es-MX" sz="900" dirty="0"/>
              </a:p>
            </p:txBody>
          </p:sp>
        </p:grpSp>
      </p:grpSp>
      <p:grpSp>
        <p:nvGrpSpPr>
          <p:cNvPr id="198" name="Group 197">
            <a:extLst>
              <a:ext uri="{FF2B5EF4-FFF2-40B4-BE49-F238E27FC236}">
                <a16:creationId xmlns:a16="http://schemas.microsoft.com/office/drawing/2014/main" id="{8C79271B-5716-E22C-09F7-CE22E0A2B063}"/>
              </a:ext>
            </a:extLst>
          </p:cNvPr>
          <p:cNvGrpSpPr/>
          <p:nvPr/>
        </p:nvGrpSpPr>
        <p:grpSpPr>
          <a:xfrm>
            <a:off x="4789749" y="1517279"/>
            <a:ext cx="2267255" cy="2793828"/>
            <a:chOff x="4789749" y="1517279"/>
            <a:chExt cx="2267255" cy="2793828"/>
          </a:xfrm>
        </p:grpSpPr>
        <p:grpSp>
          <p:nvGrpSpPr>
            <p:cNvPr id="36" name="Group 35">
              <a:extLst>
                <a:ext uri="{FF2B5EF4-FFF2-40B4-BE49-F238E27FC236}">
                  <a16:creationId xmlns:a16="http://schemas.microsoft.com/office/drawing/2014/main" id="{9A5E58AE-A852-030A-AC2C-616EC0ACD218}"/>
                </a:ext>
              </a:extLst>
            </p:cNvPr>
            <p:cNvGrpSpPr/>
            <p:nvPr/>
          </p:nvGrpSpPr>
          <p:grpSpPr>
            <a:xfrm>
              <a:off x="4789749" y="2080547"/>
              <a:ext cx="2267255" cy="2230560"/>
              <a:chOff x="6283410" y="2426294"/>
              <a:chExt cx="2267255" cy="2230560"/>
            </a:xfrm>
          </p:grpSpPr>
          <p:sp>
            <p:nvSpPr>
              <p:cNvPr id="5" name="Freeform 163">
                <a:extLst>
                  <a:ext uri="{FF2B5EF4-FFF2-40B4-BE49-F238E27FC236}">
                    <a16:creationId xmlns:a16="http://schemas.microsoft.com/office/drawing/2014/main" id="{57BCFCD4-2813-9E42-9952-870F82171357}"/>
                  </a:ext>
                </a:extLst>
              </p:cNvPr>
              <p:cNvSpPr>
                <a:spLocks noChangeArrowheads="1"/>
              </p:cNvSpPr>
              <p:nvPr/>
            </p:nvSpPr>
            <p:spPr bwMode="auto">
              <a:xfrm>
                <a:off x="6283410" y="2426294"/>
                <a:ext cx="2267255" cy="2230560"/>
              </a:xfrm>
              <a:custGeom>
                <a:avLst/>
                <a:gdLst>
                  <a:gd name="T0" fmla="*/ 3466 w 3816"/>
                  <a:gd name="T1" fmla="*/ 3748 h 3754"/>
                  <a:gd name="T2" fmla="*/ 227 w 3816"/>
                  <a:gd name="T3" fmla="*/ 3600 h 3754"/>
                  <a:gd name="T4" fmla="*/ 227 w 3816"/>
                  <a:gd name="T5" fmla="*/ 3600 h 3754"/>
                  <a:gd name="T6" fmla="*/ 58 w 3816"/>
                  <a:gd name="T7" fmla="*/ 3436 h 3754"/>
                  <a:gd name="T8" fmla="*/ 58 w 3816"/>
                  <a:gd name="T9" fmla="*/ 3436 h 3754"/>
                  <a:gd name="T10" fmla="*/ 36 w 3816"/>
                  <a:gd name="T11" fmla="*/ 1676 h 3754"/>
                  <a:gd name="T12" fmla="*/ 36 w 3816"/>
                  <a:gd name="T13" fmla="*/ 1676 h 3754"/>
                  <a:gd name="T14" fmla="*/ 208 w 3816"/>
                  <a:gd name="T15" fmla="*/ 151 h 3754"/>
                  <a:gd name="T16" fmla="*/ 208 w 3816"/>
                  <a:gd name="T17" fmla="*/ 151 h 3754"/>
                  <a:gd name="T18" fmla="*/ 392 w 3816"/>
                  <a:gd name="T19" fmla="*/ 4 h 3754"/>
                  <a:gd name="T20" fmla="*/ 3630 w 3816"/>
                  <a:gd name="T21" fmla="*/ 152 h 3754"/>
                  <a:gd name="T22" fmla="*/ 3630 w 3816"/>
                  <a:gd name="T23" fmla="*/ 152 h 3754"/>
                  <a:gd name="T24" fmla="*/ 3798 w 3816"/>
                  <a:gd name="T25" fmla="*/ 360 h 3754"/>
                  <a:gd name="T26" fmla="*/ 3798 w 3816"/>
                  <a:gd name="T27" fmla="*/ 360 h 3754"/>
                  <a:gd name="T28" fmla="*/ 3625 w 3816"/>
                  <a:gd name="T29" fmla="*/ 1967 h 3754"/>
                  <a:gd name="T30" fmla="*/ 3625 w 3816"/>
                  <a:gd name="T31" fmla="*/ 1967 h 3754"/>
                  <a:gd name="T32" fmla="*/ 3652 w 3816"/>
                  <a:gd name="T33" fmla="*/ 3557 h 3754"/>
                  <a:gd name="T34" fmla="*/ 3652 w 3816"/>
                  <a:gd name="T35" fmla="*/ 3557 h 3754"/>
                  <a:gd name="T36" fmla="*/ 3466 w 3816"/>
                  <a:gd name="T37" fmla="*/ 3748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6" h="3754">
                    <a:moveTo>
                      <a:pt x="3466" y="3748"/>
                    </a:moveTo>
                    <a:lnTo>
                      <a:pt x="227" y="3600"/>
                    </a:lnTo>
                    <a:lnTo>
                      <a:pt x="227" y="3600"/>
                    </a:lnTo>
                    <a:cubicBezTo>
                      <a:pt x="138" y="3596"/>
                      <a:pt x="65" y="3526"/>
                      <a:pt x="58" y="3436"/>
                    </a:cubicBezTo>
                    <a:lnTo>
                      <a:pt x="58" y="3436"/>
                    </a:lnTo>
                    <a:cubicBezTo>
                      <a:pt x="16" y="2916"/>
                      <a:pt x="0" y="2324"/>
                      <a:pt x="36" y="1676"/>
                    </a:cubicBezTo>
                    <a:lnTo>
                      <a:pt x="36" y="1676"/>
                    </a:lnTo>
                    <a:cubicBezTo>
                      <a:pt x="66" y="1118"/>
                      <a:pt x="129" y="607"/>
                      <a:pt x="208" y="151"/>
                    </a:cubicBezTo>
                    <a:lnTo>
                      <a:pt x="208" y="151"/>
                    </a:lnTo>
                    <a:cubicBezTo>
                      <a:pt x="224" y="63"/>
                      <a:pt x="302" y="0"/>
                      <a:pt x="392" y="4"/>
                    </a:cubicBezTo>
                    <a:lnTo>
                      <a:pt x="3630" y="152"/>
                    </a:lnTo>
                    <a:lnTo>
                      <a:pt x="3630" y="152"/>
                    </a:lnTo>
                    <a:cubicBezTo>
                      <a:pt x="3737" y="157"/>
                      <a:pt x="3815" y="254"/>
                      <a:pt x="3798" y="360"/>
                    </a:cubicBezTo>
                    <a:lnTo>
                      <a:pt x="3798" y="360"/>
                    </a:lnTo>
                    <a:cubicBezTo>
                      <a:pt x="3716" y="836"/>
                      <a:pt x="3652" y="1374"/>
                      <a:pt x="3625" y="1967"/>
                    </a:cubicBezTo>
                    <a:lnTo>
                      <a:pt x="3625" y="1967"/>
                    </a:lnTo>
                    <a:cubicBezTo>
                      <a:pt x="3599" y="2549"/>
                      <a:pt x="3615" y="3083"/>
                      <a:pt x="3652" y="3557"/>
                    </a:cubicBezTo>
                    <a:lnTo>
                      <a:pt x="3652" y="3557"/>
                    </a:lnTo>
                    <a:cubicBezTo>
                      <a:pt x="3659" y="3663"/>
                      <a:pt x="3573" y="3753"/>
                      <a:pt x="3466" y="3748"/>
                    </a:cubicBezTo>
                  </a:path>
                </a:pathLst>
              </a:custGeom>
              <a:solidFill>
                <a:schemeClr val="accent3"/>
              </a:solidFill>
              <a:ln>
                <a:noFill/>
              </a:ln>
              <a:effectLst/>
            </p:spPr>
            <p:txBody>
              <a:bodyPr wrap="none" anchor="ctr"/>
              <a:lstStyle/>
              <a:p>
                <a:endParaRPr lang="en-US" sz="900"/>
              </a:p>
            </p:txBody>
          </p:sp>
          <p:grpSp>
            <p:nvGrpSpPr>
              <p:cNvPr id="230" name="Group 229">
                <a:extLst>
                  <a:ext uri="{FF2B5EF4-FFF2-40B4-BE49-F238E27FC236}">
                    <a16:creationId xmlns:a16="http://schemas.microsoft.com/office/drawing/2014/main" id="{C5F1EB55-ADB6-D24B-9622-BD91B6F0401D}"/>
                  </a:ext>
                </a:extLst>
              </p:cNvPr>
              <p:cNvGrpSpPr/>
              <p:nvPr/>
            </p:nvGrpSpPr>
            <p:grpSpPr>
              <a:xfrm>
                <a:off x="6415624" y="2924045"/>
                <a:ext cx="2026416" cy="1239860"/>
                <a:chOff x="21679438" y="3934431"/>
                <a:chExt cx="4052832" cy="2479718"/>
              </a:xfrm>
            </p:grpSpPr>
            <p:sp>
              <p:nvSpPr>
                <p:cNvPr id="231" name="CuadroTexto 4">
                  <a:extLst>
                    <a:ext uri="{FF2B5EF4-FFF2-40B4-BE49-F238E27FC236}">
                      <a16:creationId xmlns:a16="http://schemas.microsoft.com/office/drawing/2014/main" id="{D2C99ED5-5EB9-C24A-89B7-870749A6A91F}"/>
                    </a:ext>
                  </a:extLst>
                </p:cNvPr>
                <p:cNvSpPr txBox="1"/>
                <p:nvPr/>
              </p:nvSpPr>
              <p:spPr>
                <a:xfrm>
                  <a:off x="21840150" y="4936822"/>
                  <a:ext cx="3464752" cy="1477327"/>
                </a:xfrm>
                <a:prstGeom prst="rect">
                  <a:avLst/>
                </a:prstGeom>
                <a:noFill/>
              </p:spPr>
              <p:txBody>
                <a:bodyPr wrap="square" rtlCol="0">
                  <a:spAutoFit/>
                </a:bodyPr>
                <a:lstStyle/>
                <a:p>
                  <a:pPr algn="ctr"/>
                  <a:r>
                    <a:rPr lang="en-US" sz="1400" dirty="0">
                      <a:latin typeface="Lato Light" charset="0"/>
                      <a:ea typeface="Lato Light" charset="0"/>
                      <a:cs typeface="Lato Light" charset="0"/>
                    </a:rPr>
                    <a:t>Footprint of product manufacturing. </a:t>
                  </a:r>
                </a:p>
              </p:txBody>
            </p:sp>
            <p:sp>
              <p:nvSpPr>
                <p:cNvPr id="232" name="CuadroTexto 4">
                  <a:extLst>
                    <a:ext uri="{FF2B5EF4-FFF2-40B4-BE49-F238E27FC236}">
                      <a16:creationId xmlns:a16="http://schemas.microsoft.com/office/drawing/2014/main" id="{0819B15D-F5CC-1F44-A618-8FC2A50E7A76}"/>
                    </a:ext>
                  </a:extLst>
                </p:cNvPr>
                <p:cNvSpPr txBox="1"/>
                <p:nvPr/>
              </p:nvSpPr>
              <p:spPr>
                <a:xfrm>
                  <a:off x="21679438" y="3934431"/>
                  <a:ext cx="4052832" cy="738663"/>
                </a:xfrm>
                <a:prstGeom prst="rect">
                  <a:avLst/>
                </a:prstGeom>
                <a:noFill/>
              </p:spPr>
              <p:txBody>
                <a:bodyPr wrap="square" rtlCol="0">
                  <a:spAutoFit/>
                </a:bodyPr>
                <a:lstStyle/>
                <a:p>
                  <a:pPr algn="ctr"/>
                  <a:r>
                    <a:rPr lang="en-US" dirty="0">
                      <a:solidFill>
                        <a:schemeClr val="bg1"/>
                      </a:solidFill>
                      <a:latin typeface="Roboto Medium" panose="02000000000000000000" pitchFamily="2" charset="0"/>
                      <a:ea typeface="Roboto Medium" panose="02000000000000000000" pitchFamily="2" charset="0"/>
                      <a:cs typeface="Poppins" pitchFamily="2" charset="77"/>
                    </a:rPr>
                    <a:t>Product footprint</a:t>
                  </a:r>
                </a:p>
              </p:txBody>
            </p:sp>
          </p:grpSp>
        </p:grpSp>
        <p:sp>
          <p:nvSpPr>
            <p:cNvPr id="59" name="Oval 58">
              <a:extLst>
                <a:ext uri="{FF2B5EF4-FFF2-40B4-BE49-F238E27FC236}">
                  <a16:creationId xmlns:a16="http://schemas.microsoft.com/office/drawing/2014/main" id="{D25123F7-A56F-189D-E613-3C01EB88E771}"/>
                </a:ext>
              </a:extLst>
            </p:cNvPr>
            <p:cNvSpPr/>
            <p:nvPr/>
          </p:nvSpPr>
          <p:spPr>
            <a:xfrm>
              <a:off x="5536552" y="1517279"/>
              <a:ext cx="979715" cy="9797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61" name="Group 60">
              <a:extLst>
                <a:ext uri="{FF2B5EF4-FFF2-40B4-BE49-F238E27FC236}">
                  <a16:creationId xmlns:a16="http://schemas.microsoft.com/office/drawing/2014/main" id="{2AFBD3DD-2F73-FE5F-EE76-8F39174081B6}"/>
                </a:ext>
              </a:extLst>
            </p:cNvPr>
            <p:cNvGrpSpPr/>
            <p:nvPr/>
          </p:nvGrpSpPr>
          <p:grpSpPr>
            <a:xfrm>
              <a:off x="5678412" y="1672557"/>
              <a:ext cx="695994" cy="629770"/>
              <a:chOff x="3244028" y="2606010"/>
              <a:chExt cx="1041223" cy="854619"/>
            </a:xfrm>
          </p:grpSpPr>
          <p:sp>
            <p:nvSpPr>
              <p:cNvPr id="62" name="Freeform 211">
                <a:extLst>
                  <a:ext uri="{FF2B5EF4-FFF2-40B4-BE49-F238E27FC236}">
                    <a16:creationId xmlns:a16="http://schemas.microsoft.com/office/drawing/2014/main" id="{759EC247-EB9F-AF39-2FE4-DF33547E3457}"/>
                  </a:ext>
                </a:extLst>
              </p:cNvPr>
              <p:cNvSpPr/>
              <p:nvPr/>
            </p:nvSpPr>
            <p:spPr>
              <a:xfrm>
                <a:off x="3860294" y="2606010"/>
                <a:ext cx="424957" cy="417901"/>
              </a:xfrm>
              <a:custGeom>
                <a:avLst/>
                <a:gdLst/>
                <a:ahLst/>
                <a:cxnLst>
                  <a:cxn ang="3cd4">
                    <a:pos x="hc" y="t"/>
                  </a:cxn>
                  <a:cxn ang="cd2">
                    <a:pos x="l" y="vc"/>
                  </a:cxn>
                  <a:cxn ang="cd4">
                    <a:pos x="hc" y="b"/>
                  </a:cxn>
                  <a:cxn ang="0">
                    <a:pos x="r" y="vc"/>
                  </a:cxn>
                </a:cxnLst>
                <a:rect l="l" t="t" r="r" b="b"/>
                <a:pathLst>
                  <a:path w="543" h="534">
                    <a:moveTo>
                      <a:pt x="81" y="159"/>
                    </a:moveTo>
                    <a:lnTo>
                      <a:pt x="244" y="266"/>
                    </a:lnTo>
                    <a:lnTo>
                      <a:pt x="220" y="459"/>
                    </a:lnTo>
                    <a:lnTo>
                      <a:pt x="57" y="352"/>
                    </a:lnTo>
                    <a:close/>
                    <a:moveTo>
                      <a:pt x="298" y="58"/>
                    </a:moveTo>
                    <a:lnTo>
                      <a:pt x="453" y="160"/>
                    </a:lnTo>
                    <a:lnTo>
                      <a:pt x="277" y="222"/>
                    </a:lnTo>
                    <a:lnTo>
                      <a:pt x="121" y="119"/>
                    </a:lnTo>
                    <a:close/>
                    <a:moveTo>
                      <a:pt x="458" y="401"/>
                    </a:moveTo>
                    <a:lnTo>
                      <a:pt x="275" y="466"/>
                    </a:lnTo>
                    <a:lnTo>
                      <a:pt x="299" y="273"/>
                    </a:lnTo>
                    <a:lnTo>
                      <a:pt x="482" y="208"/>
                    </a:lnTo>
                    <a:close/>
                    <a:moveTo>
                      <a:pt x="543" y="168"/>
                    </a:moveTo>
                    <a:cubicBezTo>
                      <a:pt x="543" y="167"/>
                      <a:pt x="543" y="167"/>
                      <a:pt x="543" y="167"/>
                    </a:cubicBezTo>
                    <a:cubicBezTo>
                      <a:pt x="543" y="167"/>
                      <a:pt x="543" y="166"/>
                      <a:pt x="542" y="166"/>
                    </a:cubicBezTo>
                    <a:cubicBezTo>
                      <a:pt x="542" y="165"/>
                      <a:pt x="542" y="165"/>
                      <a:pt x="542" y="165"/>
                    </a:cubicBezTo>
                    <a:lnTo>
                      <a:pt x="542" y="164"/>
                    </a:lnTo>
                    <a:lnTo>
                      <a:pt x="542" y="163"/>
                    </a:lnTo>
                    <a:lnTo>
                      <a:pt x="542" y="162"/>
                    </a:lnTo>
                    <a:lnTo>
                      <a:pt x="542" y="161"/>
                    </a:lnTo>
                    <a:cubicBezTo>
                      <a:pt x="542" y="160"/>
                      <a:pt x="541" y="160"/>
                      <a:pt x="541" y="159"/>
                    </a:cubicBezTo>
                    <a:lnTo>
                      <a:pt x="541" y="158"/>
                    </a:lnTo>
                    <a:lnTo>
                      <a:pt x="541" y="157"/>
                    </a:lnTo>
                    <a:cubicBezTo>
                      <a:pt x="540" y="157"/>
                      <a:pt x="540" y="156"/>
                      <a:pt x="540" y="156"/>
                    </a:cubicBezTo>
                    <a:lnTo>
                      <a:pt x="540" y="155"/>
                    </a:lnTo>
                    <a:lnTo>
                      <a:pt x="539" y="155"/>
                    </a:lnTo>
                    <a:cubicBezTo>
                      <a:pt x="539" y="154"/>
                      <a:pt x="539" y="154"/>
                      <a:pt x="539" y="154"/>
                    </a:cubicBezTo>
                    <a:cubicBezTo>
                      <a:pt x="539" y="153"/>
                      <a:pt x="538" y="153"/>
                      <a:pt x="538" y="153"/>
                    </a:cubicBezTo>
                    <a:lnTo>
                      <a:pt x="538" y="152"/>
                    </a:lnTo>
                    <a:lnTo>
                      <a:pt x="537" y="151"/>
                    </a:lnTo>
                    <a:cubicBezTo>
                      <a:pt x="537" y="151"/>
                      <a:pt x="537" y="150"/>
                      <a:pt x="536" y="150"/>
                    </a:cubicBezTo>
                    <a:lnTo>
                      <a:pt x="536" y="149"/>
                    </a:lnTo>
                    <a:lnTo>
                      <a:pt x="535" y="149"/>
                    </a:lnTo>
                    <a:lnTo>
                      <a:pt x="535" y="148"/>
                    </a:lnTo>
                    <a:cubicBezTo>
                      <a:pt x="534" y="148"/>
                      <a:pt x="534" y="148"/>
                      <a:pt x="534" y="147"/>
                    </a:cubicBezTo>
                    <a:lnTo>
                      <a:pt x="533" y="147"/>
                    </a:lnTo>
                    <a:lnTo>
                      <a:pt x="533" y="146"/>
                    </a:lnTo>
                    <a:cubicBezTo>
                      <a:pt x="532" y="146"/>
                      <a:pt x="532" y="146"/>
                      <a:pt x="532" y="146"/>
                    </a:cubicBezTo>
                    <a:cubicBezTo>
                      <a:pt x="532" y="145"/>
                      <a:pt x="531" y="145"/>
                      <a:pt x="531" y="145"/>
                    </a:cubicBezTo>
                    <a:lnTo>
                      <a:pt x="530" y="145"/>
                    </a:lnTo>
                    <a:lnTo>
                      <a:pt x="530" y="144"/>
                    </a:lnTo>
                    <a:lnTo>
                      <a:pt x="318" y="5"/>
                    </a:lnTo>
                    <a:cubicBezTo>
                      <a:pt x="311" y="0"/>
                      <a:pt x="301" y="-2"/>
                      <a:pt x="292" y="1"/>
                    </a:cubicBezTo>
                    <a:lnTo>
                      <a:pt x="50" y="86"/>
                    </a:lnTo>
                    <a:lnTo>
                      <a:pt x="49" y="86"/>
                    </a:lnTo>
                    <a:lnTo>
                      <a:pt x="48" y="86"/>
                    </a:lnTo>
                    <a:cubicBezTo>
                      <a:pt x="48" y="87"/>
                      <a:pt x="47" y="87"/>
                      <a:pt x="47" y="87"/>
                    </a:cubicBezTo>
                    <a:cubicBezTo>
                      <a:pt x="46" y="87"/>
                      <a:pt x="46" y="88"/>
                      <a:pt x="46" y="88"/>
                    </a:cubicBezTo>
                    <a:cubicBezTo>
                      <a:pt x="45" y="88"/>
                      <a:pt x="45" y="88"/>
                      <a:pt x="44" y="88"/>
                    </a:cubicBezTo>
                    <a:cubicBezTo>
                      <a:pt x="44" y="89"/>
                      <a:pt x="44" y="89"/>
                      <a:pt x="43" y="89"/>
                    </a:cubicBezTo>
                    <a:lnTo>
                      <a:pt x="42" y="90"/>
                    </a:lnTo>
                    <a:lnTo>
                      <a:pt x="41" y="91"/>
                    </a:lnTo>
                    <a:lnTo>
                      <a:pt x="40" y="92"/>
                    </a:lnTo>
                    <a:lnTo>
                      <a:pt x="39" y="92"/>
                    </a:lnTo>
                    <a:cubicBezTo>
                      <a:pt x="39" y="93"/>
                      <a:pt x="39" y="93"/>
                      <a:pt x="38" y="94"/>
                    </a:cubicBezTo>
                    <a:cubicBezTo>
                      <a:pt x="37" y="95"/>
                      <a:pt x="37" y="95"/>
                      <a:pt x="37" y="96"/>
                    </a:cubicBezTo>
                    <a:lnTo>
                      <a:pt x="36" y="96"/>
                    </a:lnTo>
                    <a:lnTo>
                      <a:pt x="36" y="97"/>
                    </a:lnTo>
                    <a:lnTo>
                      <a:pt x="35" y="98"/>
                    </a:lnTo>
                    <a:lnTo>
                      <a:pt x="35" y="99"/>
                    </a:lnTo>
                    <a:cubicBezTo>
                      <a:pt x="34" y="99"/>
                      <a:pt x="34" y="100"/>
                      <a:pt x="34" y="100"/>
                    </a:cubicBezTo>
                    <a:lnTo>
                      <a:pt x="34" y="101"/>
                    </a:lnTo>
                    <a:cubicBezTo>
                      <a:pt x="34" y="101"/>
                      <a:pt x="33" y="101"/>
                      <a:pt x="33" y="102"/>
                    </a:cubicBezTo>
                    <a:lnTo>
                      <a:pt x="33" y="103"/>
                    </a:lnTo>
                    <a:lnTo>
                      <a:pt x="33" y="104"/>
                    </a:lnTo>
                    <a:cubicBezTo>
                      <a:pt x="33" y="105"/>
                      <a:pt x="32" y="105"/>
                      <a:pt x="32" y="105"/>
                    </a:cubicBezTo>
                    <a:lnTo>
                      <a:pt x="32" y="106"/>
                    </a:lnTo>
                    <a:lnTo>
                      <a:pt x="32" y="107"/>
                    </a:lnTo>
                    <a:lnTo>
                      <a:pt x="32" y="108"/>
                    </a:lnTo>
                    <a:lnTo>
                      <a:pt x="1" y="363"/>
                    </a:lnTo>
                    <a:cubicBezTo>
                      <a:pt x="1" y="363"/>
                      <a:pt x="0" y="364"/>
                      <a:pt x="0" y="365"/>
                    </a:cubicBezTo>
                    <a:lnTo>
                      <a:pt x="0" y="366"/>
                    </a:lnTo>
                    <a:lnTo>
                      <a:pt x="0" y="367"/>
                    </a:lnTo>
                    <a:cubicBezTo>
                      <a:pt x="0" y="368"/>
                      <a:pt x="0" y="368"/>
                      <a:pt x="1" y="369"/>
                    </a:cubicBezTo>
                    <a:lnTo>
                      <a:pt x="1" y="370"/>
                    </a:lnTo>
                    <a:lnTo>
                      <a:pt x="1" y="371"/>
                    </a:lnTo>
                    <a:lnTo>
                      <a:pt x="1" y="372"/>
                    </a:lnTo>
                    <a:cubicBezTo>
                      <a:pt x="1" y="373"/>
                      <a:pt x="1" y="373"/>
                      <a:pt x="2" y="374"/>
                    </a:cubicBezTo>
                    <a:lnTo>
                      <a:pt x="2" y="375"/>
                    </a:lnTo>
                    <a:lnTo>
                      <a:pt x="2" y="376"/>
                    </a:lnTo>
                    <a:cubicBezTo>
                      <a:pt x="3" y="377"/>
                      <a:pt x="3" y="377"/>
                      <a:pt x="3" y="377"/>
                    </a:cubicBezTo>
                    <a:cubicBezTo>
                      <a:pt x="3" y="378"/>
                      <a:pt x="3" y="378"/>
                      <a:pt x="3" y="379"/>
                    </a:cubicBezTo>
                    <a:cubicBezTo>
                      <a:pt x="4" y="379"/>
                      <a:pt x="4" y="380"/>
                      <a:pt x="4" y="380"/>
                    </a:cubicBezTo>
                    <a:lnTo>
                      <a:pt x="5" y="381"/>
                    </a:lnTo>
                    <a:lnTo>
                      <a:pt x="6" y="382"/>
                    </a:lnTo>
                    <a:lnTo>
                      <a:pt x="6" y="383"/>
                    </a:lnTo>
                    <a:cubicBezTo>
                      <a:pt x="7" y="383"/>
                      <a:pt x="7" y="384"/>
                      <a:pt x="7" y="384"/>
                    </a:cubicBezTo>
                    <a:cubicBezTo>
                      <a:pt x="8" y="384"/>
                      <a:pt x="8" y="385"/>
                      <a:pt x="8" y="385"/>
                    </a:cubicBezTo>
                    <a:lnTo>
                      <a:pt x="9" y="386"/>
                    </a:lnTo>
                    <a:cubicBezTo>
                      <a:pt x="10" y="386"/>
                      <a:pt x="10" y="387"/>
                      <a:pt x="10" y="387"/>
                    </a:cubicBezTo>
                    <a:cubicBezTo>
                      <a:pt x="10" y="387"/>
                      <a:pt x="11" y="387"/>
                      <a:pt x="11" y="388"/>
                    </a:cubicBezTo>
                    <a:cubicBezTo>
                      <a:pt x="12" y="388"/>
                      <a:pt x="12" y="388"/>
                      <a:pt x="12" y="389"/>
                    </a:cubicBezTo>
                    <a:cubicBezTo>
                      <a:pt x="13" y="389"/>
                      <a:pt x="13" y="389"/>
                      <a:pt x="13" y="389"/>
                    </a:cubicBezTo>
                    <a:lnTo>
                      <a:pt x="227" y="529"/>
                    </a:lnTo>
                    <a:lnTo>
                      <a:pt x="227" y="530"/>
                    </a:lnTo>
                    <a:cubicBezTo>
                      <a:pt x="228" y="530"/>
                      <a:pt x="228" y="530"/>
                      <a:pt x="228" y="530"/>
                    </a:cubicBezTo>
                    <a:cubicBezTo>
                      <a:pt x="229" y="531"/>
                      <a:pt x="229" y="531"/>
                      <a:pt x="229" y="531"/>
                    </a:cubicBezTo>
                    <a:cubicBezTo>
                      <a:pt x="230" y="531"/>
                      <a:pt x="230" y="531"/>
                      <a:pt x="230" y="531"/>
                    </a:cubicBezTo>
                    <a:lnTo>
                      <a:pt x="231" y="531"/>
                    </a:lnTo>
                    <a:lnTo>
                      <a:pt x="231" y="532"/>
                    </a:lnTo>
                    <a:cubicBezTo>
                      <a:pt x="232" y="532"/>
                      <a:pt x="232" y="532"/>
                      <a:pt x="232" y="532"/>
                    </a:cubicBezTo>
                    <a:lnTo>
                      <a:pt x="233" y="532"/>
                    </a:lnTo>
                    <a:lnTo>
                      <a:pt x="233" y="533"/>
                    </a:lnTo>
                    <a:cubicBezTo>
                      <a:pt x="234" y="533"/>
                      <a:pt x="234" y="533"/>
                      <a:pt x="234" y="533"/>
                    </a:cubicBezTo>
                    <a:lnTo>
                      <a:pt x="235" y="533"/>
                    </a:lnTo>
                    <a:lnTo>
                      <a:pt x="236" y="533"/>
                    </a:lnTo>
                    <a:lnTo>
                      <a:pt x="237" y="533"/>
                    </a:lnTo>
                    <a:lnTo>
                      <a:pt x="238" y="534"/>
                    </a:lnTo>
                    <a:lnTo>
                      <a:pt x="239" y="534"/>
                    </a:lnTo>
                    <a:lnTo>
                      <a:pt x="240" y="534"/>
                    </a:lnTo>
                    <a:lnTo>
                      <a:pt x="241" y="534"/>
                    </a:lnTo>
                    <a:lnTo>
                      <a:pt x="242" y="534"/>
                    </a:lnTo>
                    <a:cubicBezTo>
                      <a:pt x="243" y="534"/>
                      <a:pt x="244" y="534"/>
                      <a:pt x="244" y="534"/>
                    </a:cubicBezTo>
                    <a:cubicBezTo>
                      <a:pt x="245" y="534"/>
                      <a:pt x="245" y="534"/>
                      <a:pt x="245" y="534"/>
                    </a:cubicBezTo>
                    <a:lnTo>
                      <a:pt x="246" y="534"/>
                    </a:lnTo>
                    <a:lnTo>
                      <a:pt x="247" y="533"/>
                    </a:lnTo>
                    <a:lnTo>
                      <a:pt x="248" y="533"/>
                    </a:lnTo>
                    <a:cubicBezTo>
                      <a:pt x="249" y="533"/>
                      <a:pt x="249" y="533"/>
                      <a:pt x="249" y="533"/>
                    </a:cubicBezTo>
                    <a:cubicBezTo>
                      <a:pt x="250" y="533"/>
                      <a:pt x="250" y="533"/>
                      <a:pt x="250" y="533"/>
                    </a:cubicBezTo>
                    <a:cubicBezTo>
                      <a:pt x="251" y="533"/>
                      <a:pt x="251" y="532"/>
                      <a:pt x="251" y="532"/>
                    </a:cubicBezTo>
                    <a:lnTo>
                      <a:pt x="493" y="448"/>
                    </a:lnTo>
                    <a:cubicBezTo>
                      <a:pt x="500" y="445"/>
                      <a:pt x="506" y="440"/>
                      <a:pt x="509" y="433"/>
                    </a:cubicBezTo>
                    <a:cubicBezTo>
                      <a:pt x="509" y="432"/>
                      <a:pt x="509" y="432"/>
                      <a:pt x="510" y="431"/>
                    </a:cubicBezTo>
                    <a:cubicBezTo>
                      <a:pt x="510" y="429"/>
                      <a:pt x="511" y="427"/>
                      <a:pt x="511" y="425"/>
                    </a:cubicBezTo>
                    <a:lnTo>
                      <a:pt x="542" y="171"/>
                    </a:lnTo>
                    <a:lnTo>
                      <a:pt x="542" y="170"/>
                    </a:lnTo>
                    <a:lnTo>
                      <a:pt x="542" y="169"/>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63" name="Freeform 212">
                <a:extLst>
                  <a:ext uri="{FF2B5EF4-FFF2-40B4-BE49-F238E27FC236}">
                    <a16:creationId xmlns:a16="http://schemas.microsoft.com/office/drawing/2014/main" id="{81DFF780-3157-12A0-1306-3930FCB15C1F}"/>
                  </a:ext>
                </a:extLst>
              </p:cNvPr>
              <p:cNvSpPr/>
              <p:nvPr/>
            </p:nvSpPr>
            <p:spPr>
              <a:xfrm>
                <a:off x="3244028" y="2660894"/>
                <a:ext cx="762884" cy="799735"/>
              </a:xfrm>
              <a:custGeom>
                <a:avLst/>
                <a:gdLst/>
                <a:ahLst/>
                <a:cxnLst>
                  <a:cxn ang="3cd4">
                    <a:pos x="hc" y="t"/>
                  </a:cxn>
                  <a:cxn ang="cd2">
                    <a:pos x="l" y="vc"/>
                  </a:cxn>
                  <a:cxn ang="cd4">
                    <a:pos x="hc" y="b"/>
                  </a:cxn>
                  <a:cxn ang="0">
                    <a:pos x="r" y="vc"/>
                  </a:cxn>
                </a:cxnLst>
                <a:rect l="l" t="t" r="r" b="b"/>
                <a:pathLst>
                  <a:path w="974" h="1021">
                    <a:moveTo>
                      <a:pt x="744" y="640"/>
                    </a:moveTo>
                    <a:lnTo>
                      <a:pt x="919" y="554"/>
                    </a:lnTo>
                    <a:lnTo>
                      <a:pt x="919" y="749"/>
                    </a:lnTo>
                    <a:lnTo>
                      <a:pt x="744" y="835"/>
                    </a:lnTo>
                    <a:close/>
                    <a:moveTo>
                      <a:pt x="515" y="755"/>
                    </a:moveTo>
                    <a:lnTo>
                      <a:pt x="689" y="669"/>
                    </a:lnTo>
                    <a:lnTo>
                      <a:pt x="689" y="862"/>
                    </a:lnTo>
                    <a:lnTo>
                      <a:pt x="515" y="949"/>
                    </a:lnTo>
                    <a:close/>
                    <a:moveTo>
                      <a:pt x="285" y="669"/>
                    </a:moveTo>
                    <a:lnTo>
                      <a:pt x="460" y="755"/>
                    </a:lnTo>
                    <a:lnTo>
                      <a:pt x="460" y="949"/>
                    </a:lnTo>
                    <a:lnTo>
                      <a:pt x="285" y="862"/>
                    </a:lnTo>
                    <a:close/>
                    <a:moveTo>
                      <a:pt x="56" y="555"/>
                    </a:moveTo>
                    <a:lnTo>
                      <a:pt x="230" y="641"/>
                    </a:lnTo>
                    <a:lnTo>
                      <a:pt x="230" y="836"/>
                    </a:lnTo>
                    <a:lnTo>
                      <a:pt x="56" y="750"/>
                    </a:lnTo>
                    <a:close/>
                    <a:moveTo>
                      <a:pt x="257" y="172"/>
                    </a:moveTo>
                    <a:lnTo>
                      <a:pt x="425" y="254"/>
                    </a:lnTo>
                    <a:lnTo>
                      <a:pt x="257" y="337"/>
                    </a:lnTo>
                    <a:lnTo>
                      <a:pt x="90" y="255"/>
                    </a:lnTo>
                    <a:close/>
                    <a:moveTo>
                      <a:pt x="744" y="579"/>
                    </a:moveTo>
                    <a:lnTo>
                      <a:pt x="744" y="441"/>
                    </a:lnTo>
                    <a:lnTo>
                      <a:pt x="884" y="509"/>
                    </a:lnTo>
                    <a:close/>
                    <a:moveTo>
                      <a:pt x="230" y="580"/>
                    </a:moveTo>
                    <a:lnTo>
                      <a:pt x="55" y="493"/>
                    </a:lnTo>
                    <a:lnTo>
                      <a:pt x="55" y="299"/>
                    </a:lnTo>
                    <a:lnTo>
                      <a:pt x="230" y="385"/>
                    </a:lnTo>
                    <a:close/>
                    <a:moveTo>
                      <a:pt x="689" y="324"/>
                    </a:moveTo>
                    <a:lnTo>
                      <a:pt x="550" y="254"/>
                    </a:lnTo>
                    <a:lnTo>
                      <a:pt x="689" y="185"/>
                    </a:lnTo>
                    <a:close/>
                    <a:moveTo>
                      <a:pt x="487" y="451"/>
                    </a:moveTo>
                    <a:lnTo>
                      <a:pt x="320" y="368"/>
                    </a:lnTo>
                    <a:lnTo>
                      <a:pt x="487" y="285"/>
                    </a:lnTo>
                    <a:lnTo>
                      <a:pt x="654" y="368"/>
                    </a:lnTo>
                    <a:close/>
                    <a:moveTo>
                      <a:pt x="515" y="499"/>
                    </a:moveTo>
                    <a:lnTo>
                      <a:pt x="689" y="412"/>
                    </a:lnTo>
                    <a:lnTo>
                      <a:pt x="689" y="606"/>
                    </a:lnTo>
                    <a:lnTo>
                      <a:pt x="515" y="693"/>
                    </a:lnTo>
                    <a:close/>
                    <a:moveTo>
                      <a:pt x="285" y="413"/>
                    </a:moveTo>
                    <a:lnTo>
                      <a:pt x="459" y="499"/>
                    </a:lnTo>
                    <a:lnTo>
                      <a:pt x="459" y="693"/>
                    </a:lnTo>
                    <a:lnTo>
                      <a:pt x="285" y="606"/>
                    </a:lnTo>
                    <a:close/>
                    <a:moveTo>
                      <a:pt x="487" y="59"/>
                    </a:moveTo>
                    <a:lnTo>
                      <a:pt x="654" y="141"/>
                    </a:lnTo>
                    <a:lnTo>
                      <a:pt x="487" y="224"/>
                    </a:lnTo>
                    <a:lnTo>
                      <a:pt x="320" y="141"/>
                    </a:lnTo>
                    <a:close/>
                    <a:moveTo>
                      <a:pt x="973" y="772"/>
                    </a:moveTo>
                    <a:cubicBezTo>
                      <a:pt x="974" y="770"/>
                      <a:pt x="974" y="768"/>
                      <a:pt x="974" y="765"/>
                    </a:cubicBezTo>
                    <a:lnTo>
                      <a:pt x="974" y="509"/>
                    </a:lnTo>
                    <a:lnTo>
                      <a:pt x="974" y="508"/>
                    </a:lnTo>
                    <a:lnTo>
                      <a:pt x="974" y="507"/>
                    </a:lnTo>
                    <a:lnTo>
                      <a:pt x="974" y="506"/>
                    </a:lnTo>
                    <a:lnTo>
                      <a:pt x="973" y="505"/>
                    </a:lnTo>
                    <a:cubicBezTo>
                      <a:pt x="973" y="504"/>
                      <a:pt x="973" y="504"/>
                      <a:pt x="973" y="503"/>
                    </a:cubicBezTo>
                    <a:cubicBezTo>
                      <a:pt x="973" y="502"/>
                      <a:pt x="973" y="502"/>
                      <a:pt x="973" y="502"/>
                    </a:cubicBezTo>
                    <a:cubicBezTo>
                      <a:pt x="973" y="502"/>
                      <a:pt x="973" y="501"/>
                      <a:pt x="972" y="501"/>
                    </a:cubicBezTo>
                    <a:lnTo>
                      <a:pt x="972" y="500"/>
                    </a:lnTo>
                    <a:lnTo>
                      <a:pt x="972" y="499"/>
                    </a:lnTo>
                    <a:lnTo>
                      <a:pt x="971" y="498"/>
                    </a:lnTo>
                    <a:lnTo>
                      <a:pt x="971" y="497"/>
                    </a:lnTo>
                    <a:cubicBezTo>
                      <a:pt x="971" y="497"/>
                      <a:pt x="971" y="496"/>
                      <a:pt x="970" y="496"/>
                    </a:cubicBezTo>
                    <a:lnTo>
                      <a:pt x="970" y="495"/>
                    </a:lnTo>
                    <a:lnTo>
                      <a:pt x="969" y="495"/>
                    </a:lnTo>
                    <a:cubicBezTo>
                      <a:pt x="969" y="494"/>
                      <a:pt x="969" y="494"/>
                      <a:pt x="969" y="494"/>
                    </a:cubicBezTo>
                    <a:cubicBezTo>
                      <a:pt x="969" y="493"/>
                      <a:pt x="969" y="493"/>
                      <a:pt x="968" y="493"/>
                    </a:cubicBezTo>
                    <a:lnTo>
                      <a:pt x="968" y="492"/>
                    </a:lnTo>
                    <a:lnTo>
                      <a:pt x="967" y="492"/>
                    </a:lnTo>
                    <a:cubicBezTo>
                      <a:pt x="967" y="491"/>
                      <a:pt x="967" y="491"/>
                      <a:pt x="967" y="491"/>
                    </a:cubicBezTo>
                    <a:cubicBezTo>
                      <a:pt x="966" y="491"/>
                      <a:pt x="966" y="490"/>
                      <a:pt x="966" y="490"/>
                    </a:cubicBezTo>
                    <a:cubicBezTo>
                      <a:pt x="965" y="489"/>
                      <a:pt x="965" y="489"/>
                      <a:pt x="965" y="489"/>
                    </a:cubicBezTo>
                    <a:cubicBezTo>
                      <a:pt x="964" y="489"/>
                      <a:pt x="964" y="489"/>
                      <a:pt x="964" y="488"/>
                    </a:cubicBezTo>
                    <a:cubicBezTo>
                      <a:pt x="963" y="488"/>
                      <a:pt x="963" y="487"/>
                      <a:pt x="962" y="487"/>
                    </a:cubicBezTo>
                    <a:cubicBezTo>
                      <a:pt x="962" y="487"/>
                      <a:pt x="961" y="487"/>
                      <a:pt x="961" y="486"/>
                    </a:cubicBezTo>
                    <a:lnTo>
                      <a:pt x="960" y="486"/>
                    </a:lnTo>
                    <a:lnTo>
                      <a:pt x="960" y="485"/>
                    </a:lnTo>
                    <a:cubicBezTo>
                      <a:pt x="959" y="485"/>
                      <a:pt x="959" y="485"/>
                      <a:pt x="959" y="485"/>
                    </a:cubicBezTo>
                    <a:lnTo>
                      <a:pt x="958" y="485"/>
                    </a:lnTo>
                    <a:lnTo>
                      <a:pt x="744" y="379"/>
                    </a:lnTo>
                    <a:lnTo>
                      <a:pt x="744" y="141"/>
                    </a:lnTo>
                    <a:lnTo>
                      <a:pt x="744" y="140"/>
                    </a:lnTo>
                    <a:cubicBezTo>
                      <a:pt x="744" y="139"/>
                      <a:pt x="744" y="139"/>
                      <a:pt x="744" y="139"/>
                    </a:cubicBezTo>
                    <a:cubicBezTo>
                      <a:pt x="744" y="138"/>
                      <a:pt x="744" y="138"/>
                      <a:pt x="744" y="138"/>
                    </a:cubicBezTo>
                    <a:cubicBezTo>
                      <a:pt x="744" y="137"/>
                      <a:pt x="744" y="137"/>
                      <a:pt x="744" y="137"/>
                    </a:cubicBezTo>
                    <a:lnTo>
                      <a:pt x="744" y="136"/>
                    </a:lnTo>
                    <a:lnTo>
                      <a:pt x="744" y="135"/>
                    </a:lnTo>
                    <a:lnTo>
                      <a:pt x="743" y="134"/>
                    </a:lnTo>
                    <a:lnTo>
                      <a:pt x="743" y="133"/>
                    </a:lnTo>
                    <a:lnTo>
                      <a:pt x="743" y="132"/>
                    </a:lnTo>
                    <a:cubicBezTo>
                      <a:pt x="742" y="131"/>
                      <a:pt x="742" y="131"/>
                      <a:pt x="742" y="131"/>
                    </a:cubicBezTo>
                    <a:lnTo>
                      <a:pt x="742" y="130"/>
                    </a:lnTo>
                    <a:lnTo>
                      <a:pt x="742" y="129"/>
                    </a:lnTo>
                    <a:cubicBezTo>
                      <a:pt x="741" y="129"/>
                      <a:pt x="741" y="129"/>
                      <a:pt x="741" y="129"/>
                    </a:cubicBezTo>
                    <a:lnTo>
                      <a:pt x="741" y="128"/>
                    </a:lnTo>
                    <a:lnTo>
                      <a:pt x="741" y="127"/>
                    </a:lnTo>
                    <a:lnTo>
                      <a:pt x="740" y="127"/>
                    </a:lnTo>
                    <a:cubicBezTo>
                      <a:pt x="740" y="126"/>
                      <a:pt x="740" y="126"/>
                      <a:pt x="740" y="126"/>
                    </a:cubicBezTo>
                    <a:cubicBezTo>
                      <a:pt x="740" y="126"/>
                      <a:pt x="740" y="125"/>
                      <a:pt x="739" y="125"/>
                    </a:cubicBezTo>
                    <a:lnTo>
                      <a:pt x="739" y="124"/>
                    </a:lnTo>
                    <a:lnTo>
                      <a:pt x="738" y="124"/>
                    </a:lnTo>
                    <a:lnTo>
                      <a:pt x="738" y="123"/>
                    </a:lnTo>
                    <a:cubicBezTo>
                      <a:pt x="738" y="123"/>
                      <a:pt x="737" y="123"/>
                      <a:pt x="737" y="122"/>
                    </a:cubicBezTo>
                    <a:lnTo>
                      <a:pt x="736" y="122"/>
                    </a:lnTo>
                    <a:lnTo>
                      <a:pt x="736" y="121"/>
                    </a:lnTo>
                    <a:cubicBezTo>
                      <a:pt x="736" y="121"/>
                      <a:pt x="735" y="121"/>
                      <a:pt x="735" y="120"/>
                    </a:cubicBezTo>
                    <a:cubicBezTo>
                      <a:pt x="734" y="120"/>
                      <a:pt x="734" y="120"/>
                      <a:pt x="734" y="119"/>
                    </a:cubicBezTo>
                    <a:lnTo>
                      <a:pt x="733" y="119"/>
                    </a:lnTo>
                    <a:cubicBezTo>
                      <a:pt x="733" y="119"/>
                      <a:pt x="733" y="118"/>
                      <a:pt x="732" y="118"/>
                    </a:cubicBezTo>
                    <a:cubicBezTo>
                      <a:pt x="731" y="118"/>
                      <a:pt x="731" y="117"/>
                      <a:pt x="731" y="117"/>
                    </a:cubicBezTo>
                    <a:lnTo>
                      <a:pt x="730" y="117"/>
                    </a:lnTo>
                    <a:lnTo>
                      <a:pt x="729" y="116"/>
                    </a:lnTo>
                    <a:lnTo>
                      <a:pt x="502" y="4"/>
                    </a:lnTo>
                    <a:cubicBezTo>
                      <a:pt x="494" y="-1"/>
                      <a:pt x="484" y="-1"/>
                      <a:pt x="475" y="3"/>
                    </a:cubicBezTo>
                    <a:lnTo>
                      <a:pt x="247" y="116"/>
                    </a:lnTo>
                    <a:cubicBezTo>
                      <a:pt x="246" y="116"/>
                      <a:pt x="246" y="116"/>
                      <a:pt x="246" y="116"/>
                    </a:cubicBezTo>
                    <a:lnTo>
                      <a:pt x="16" y="230"/>
                    </a:lnTo>
                    <a:cubicBezTo>
                      <a:pt x="15" y="230"/>
                      <a:pt x="15" y="230"/>
                      <a:pt x="15" y="230"/>
                    </a:cubicBezTo>
                    <a:lnTo>
                      <a:pt x="14" y="230"/>
                    </a:lnTo>
                    <a:cubicBezTo>
                      <a:pt x="14" y="231"/>
                      <a:pt x="14" y="231"/>
                      <a:pt x="14" y="231"/>
                    </a:cubicBezTo>
                    <a:cubicBezTo>
                      <a:pt x="13" y="231"/>
                      <a:pt x="13" y="231"/>
                      <a:pt x="13" y="232"/>
                    </a:cubicBezTo>
                    <a:cubicBezTo>
                      <a:pt x="12" y="232"/>
                      <a:pt x="12" y="232"/>
                      <a:pt x="12" y="232"/>
                    </a:cubicBezTo>
                    <a:cubicBezTo>
                      <a:pt x="11" y="233"/>
                      <a:pt x="11" y="233"/>
                      <a:pt x="10" y="233"/>
                    </a:cubicBezTo>
                    <a:cubicBezTo>
                      <a:pt x="10" y="234"/>
                      <a:pt x="10" y="234"/>
                      <a:pt x="10" y="234"/>
                    </a:cubicBezTo>
                    <a:cubicBezTo>
                      <a:pt x="9" y="234"/>
                      <a:pt x="9" y="235"/>
                      <a:pt x="8" y="235"/>
                    </a:cubicBezTo>
                    <a:lnTo>
                      <a:pt x="8" y="236"/>
                    </a:lnTo>
                    <a:cubicBezTo>
                      <a:pt x="7" y="236"/>
                      <a:pt x="7" y="237"/>
                      <a:pt x="7" y="237"/>
                    </a:cubicBezTo>
                    <a:lnTo>
                      <a:pt x="6" y="237"/>
                    </a:lnTo>
                    <a:lnTo>
                      <a:pt x="6" y="238"/>
                    </a:lnTo>
                    <a:lnTo>
                      <a:pt x="5" y="239"/>
                    </a:lnTo>
                    <a:lnTo>
                      <a:pt x="5" y="240"/>
                    </a:lnTo>
                    <a:lnTo>
                      <a:pt x="4" y="240"/>
                    </a:lnTo>
                    <a:lnTo>
                      <a:pt x="4" y="241"/>
                    </a:lnTo>
                    <a:lnTo>
                      <a:pt x="3" y="242"/>
                    </a:lnTo>
                    <a:lnTo>
                      <a:pt x="3" y="243"/>
                    </a:lnTo>
                    <a:lnTo>
                      <a:pt x="3" y="244"/>
                    </a:lnTo>
                    <a:cubicBezTo>
                      <a:pt x="2" y="244"/>
                      <a:pt x="2" y="244"/>
                      <a:pt x="2" y="245"/>
                    </a:cubicBezTo>
                    <a:lnTo>
                      <a:pt x="2" y="246"/>
                    </a:lnTo>
                    <a:cubicBezTo>
                      <a:pt x="1" y="246"/>
                      <a:pt x="1" y="247"/>
                      <a:pt x="1" y="247"/>
                    </a:cubicBezTo>
                    <a:lnTo>
                      <a:pt x="1" y="248"/>
                    </a:lnTo>
                    <a:lnTo>
                      <a:pt x="1" y="249"/>
                    </a:lnTo>
                    <a:lnTo>
                      <a:pt x="1" y="250"/>
                    </a:lnTo>
                    <a:lnTo>
                      <a:pt x="1" y="251"/>
                    </a:lnTo>
                    <a:lnTo>
                      <a:pt x="0" y="251"/>
                    </a:lnTo>
                    <a:cubicBezTo>
                      <a:pt x="0" y="252"/>
                      <a:pt x="0" y="252"/>
                      <a:pt x="0" y="252"/>
                    </a:cubicBezTo>
                    <a:cubicBezTo>
                      <a:pt x="0" y="253"/>
                      <a:pt x="0" y="253"/>
                      <a:pt x="0" y="253"/>
                    </a:cubicBezTo>
                    <a:cubicBezTo>
                      <a:pt x="0" y="254"/>
                      <a:pt x="0" y="254"/>
                      <a:pt x="0" y="254"/>
                    </a:cubicBezTo>
                    <a:lnTo>
                      <a:pt x="0" y="255"/>
                    </a:lnTo>
                    <a:lnTo>
                      <a:pt x="0" y="511"/>
                    </a:lnTo>
                    <a:lnTo>
                      <a:pt x="0" y="512"/>
                    </a:lnTo>
                    <a:lnTo>
                      <a:pt x="0" y="767"/>
                    </a:lnTo>
                    <a:cubicBezTo>
                      <a:pt x="0" y="768"/>
                      <a:pt x="0" y="768"/>
                      <a:pt x="0" y="769"/>
                    </a:cubicBezTo>
                    <a:lnTo>
                      <a:pt x="1" y="770"/>
                    </a:lnTo>
                    <a:lnTo>
                      <a:pt x="1" y="771"/>
                    </a:lnTo>
                    <a:cubicBezTo>
                      <a:pt x="1" y="772"/>
                      <a:pt x="1" y="772"/>
                      <a:pt x="1" y="773"/>
                    </a:cubicBezTo>
                    <a:lnTo>
                      <a:pt x="1" y="774"/>
                    </a:lnTo>
                    <a:lnTo>
                      <a:pt x="2" y="775"/>
                    </a:lnTo>
                    <a:cubicBezTo>
                      <a:pt x="2" y="776"/>
                      <a:pt x="2" y="776"/>
                      <a:pt x="2" y="776"/>
                    </a:cubicBezTo>
                    <a:cubicBezTo>
                      <a:pt x="2" y="777"/>
                      <a:pt x="2" y="777"/>
                      <a:pt x="3" y="778"/>
                    </a:cubicBezTo>
                    <a:lnTo>
                      <a:pt x="3" y="779"/>
                    </a:lnTo>
                    <a:lnTo>
                      <a:pt x="4" y="780"/>
                    </a:lnTo>
                    <a:cubicBezTo>
                      <a:pt x="4" y="780"/>
                      <a:pt x="4" y="781"/>
                      <a:pt x="5" y="781"/>
                    </a:cubicBezTo>
                    <a:cubicBezTo>
                      <a:pt x="5" y="782"/>
                      <a:pt x="5" y="782"/>
                      <a:pt x="5" y="782"/>
                    </a:cubicBezTo>
                    <a:cubicBezTo>
                      <a:pt x="5" y="783"/>
                      <a:pt x="6" y="783"/>
                      <a:pt x="6" y="783"/>
                    </a:cubicBezTo>
                    <a:cubicBezTo>
                      <a:pt x="6" y="784"/>
                      <a:pt x="7" y="784"/>
                      <a:pt x="7" y="784"/>
                    </a:cubicBezTo>
                    <a:cubicBezTo>
                      <a:pt x="7" y="785"/>
                      <a:pt x="8" y="785"/>
                      <a:pt x="8" y="786"/>
                    </a:cubicBezTo>
                    <a:lnTo>
                      <a:pt x="9" y="786"/>
                    </a:lnTo>
                    <a:cubicBezTo>
                      <a:pt x="9" y="787"/>
                      <a:pt x="9" y="787"/>
                      <a:pt x="10" y="787"/>
                    </a:cubicBezTo>
                    <a:cubicBezTo>
                      <a:pt x="10" y="788"/>
                      <a:pt x="10" y="788"/>
                      <a:pt x="11" y="788"/>
                    </a:cubicBezTo>
                    <a:cubicBezTo>
                      <a:pt x="11" y="788"/>
                      <a:pt x="11" y="789"/>
                      <a:pt x="12" y="789"/>
                    </a:cubicBezTo>
                    <a:cubicBezTo>
                      <a:pt x="12" y="789"/>
                      <a:pt x="12" y="790"/>
                      <a:pt x="13" y="790"/>
                    </a:cubicBezTo>
                    <a:lnTo>
                      <a:pt x="14" y="790"/>
                    </a:lnTo>
                    <a:cubicBezTo>
                      <a:pt x="14" y="791"/>
                      <a:pt x="15" y="791"/>
                      <a:pt x="15" y="791"/>
                    </a:cubicBezTo>
                    <a:lnTo>
                      <a:pt x="16" y="791"/>
                    </a:lnTo>
                    <a:lnTo>
                      <a:pt x="245" y="905"/>
                    </a:lnTo>
                    <a:lnTo>
                      <a:pt x="246" y="905"/>
                    </a:lnTo>
                    <a:cubicBezTo>
                      <a:pt x="246" y="905"/>
                      <a:pt x="247" y="906"/>
                      <a:pt x="248" y="906"/>
                    </a:cubicBezTo>
                    <a:lnTo>
                      <a:pt x="249" y="906"/>
                    </a:lnTo>
                    <a:lnTo>
                      <a:pt x="250" y="906"/>
                    </a:lnTo>
                    <a:lnTo>
                      <a:pt x="475" y="1018"/>
                    </a:lnTo>
                    <a:cubicBezTo>
                      <a:pt x="476" y="1018"/>
                      <a:pt x="476" y="1018"/>
                      <a:pt x="476" y="1018"/>
                    </a:cubicBezTo>
                    <a:cubicBezTo>
                      <a:pt x="477" y="1018"/>
                      <a:pt x="477" y="1018"/>
                      <a:pt x="477" y="1019"/>
                    </a:cubicBezTo>
                    <a:lnTo>
                      <a:pt x="478" y="1019"/>
                    </a:lnTo>
                    <a:cubicBezTo>
                      <a:pt x="479" y="1019"/>
                      <a:pt x="479" y="1019"/>
                      <a:pt x="479" y="1019"/>
                    </a:cubicBezTo>
                    <a:cubicBezTo>
                      <a:pt x="480" y="1020"/>
                      <a:pt x="480" y="1020"/>
                      <a:pt x="481" y="1020"/>
                    </a:cubicBezTo>
                    <a:cubicBezTo>
                      <a:pt x="482" y="1020"/>
                      <a:pt x="482" y="1020"/>
                      <a:pt x="482" y="1020"/>
                    </a:cubicBezTo>
                    <a:cubicBezTo>
                      <a:pt x="483" y="1020"/>
                      <a:pt x="483" y="1020"/>
                      <a:pt x="484" y="1020"/>
                    </a:cubicBezTo>
                    <a:cubicBezTo>
                      <a:pt x="484" y="1021"/>
                      <a:pt x="484" y="1021"/>
                      <a:pt x="485" y="1021"/>
                    </a:cubicBezTo>
                    <a:cubicBezTo>
                      <a:pt x="485" y="1021"/>
                      <a:pt x="486" y="1021"/>
                      <a:pt x="487" y="1021"/>
                    </a:cubicBezTo>
                    <a:cubicBezTo>
                      <a:pt x="488" y="1021"/>
                      <a:pt x="489" y="1021"/>
                      <a:pt x="490" y="1021"/>
                    </a:cubicBezTo>
                    <a:lnTo>
                      <a:pt x="490" y="1020"/>
                    </a:lnTo>
                    <a:lnTo>
                      <a:pt x="491" y="1020"/>
                    </a:lnTo>
                    <a:lnTo>
                      <a:pt x="492" y="1020"/>
                    </a:lnTo>
                    <a:cubicBezTo>
                      <a:pt x="493" y="1020"/>
                      <a:pt x="493" y="1020"/>
                      <a:pt x="493" y="1020"/>
                    </a:cubicBezTo>
                    <a:lnTo>
                      <a:pt x="494" y="1020"/>
                    </a:lnTo>
                    <a:cubicBezTo>
                      <a:pt x="494" y="1020"/>
                      <a:pt x="495" y="1020"/>
                      <a:pt x="495" y="1019"/>
                    </a:cubicBezTo>
                    <a:lnTo>
                      <a:pt x="496" y="1019"/>
                    </a:lnTo>
                    <a:cubicBezTo>
                      <a:pt x="497" y="1019"/>
                      <a:pt x="497" y="1019"/>
                      <a:pt x="497" y="1019"/>
                    </a:cubicBezTo>
                    <a:cubicBezTo>
                      <a:pt x="498" y="1018"/>
                      <a:pt x="498" y="1018"/>
                      <a:pt x="498" y="1018"/>
                    </a:cubicBezTo>
                    <a:lnTo>
                      <a:pt x="499" y="1018"/>
                    </a:lnTo>
                    <a:lnTo>
                      <a:pt x="729" y="904"/>
                    </a:lnTo>
                    <a:cubicBezTo>
                      <a:pt x="730" y="904"/>
                      <a:pt x="732" y="903"/>
                      <a:pt x="733" y="902"/>
                    </a:cubicBezTo>
                    <a:lnTo>
                      <a:pt x="958" y="791"/>
                    </a:lnTo>
                    <a:cubicBezTo>
                      <a:pt x="966" y="787"/>
                      <a:pt x="970" y="781"/>
                      <a:pt x="973" y="774"/>
                    </a:cubicBezTo>
                    <a:cubicBezTo>
                      <a:pt x="973" y="773"/>
                      <a:pt x="973" y="773"/>
                      <a:pt x="973" y="772"/>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Arial Unicode MS" pitchFamily="2"/>
                  <a:cs typeface="Arial Unicode MS" pitchFamily="2"/>
                </a:endParaRPr>
              </a:p>
            </p:txBody>
          </p:sp>
        </p:grpSp>
      </p:grpSp>
      <p:grpSp>
        <p:nvGrpSpPr>
          <p:cNvPr id="197" name="Group 196">
            <a:extLst>
              <a:ext uri="{FF2B5EF4-FFF2-40B4-BE49-F238E27FC236}">
                <a16:creationId xmlns:a16="http://schemas.microsoft.com/office/drawing/2014/main" id="{2CBDC93D-9F35-A110-1AA4-C395E356EB15}"/>
              </a:ext>
            </a:extLst>
          </p:cNvPr>
          <p:cNvGrpSpPr/>
          <p:nvPr/>
        </p:nvGrpSpPr>
        <p:grpSpPr>
          <a:xfrm>
            <a:off x="2575647" y="3580478"/>
            <a:ext cx="2285604" cy="2801302"/>
            <a:chOff x="2575647" y="3580478"/>
            <a:chExt cx="2285604" cy="2801302"/>
          </a:xfrm>
        </p:grpSpPr>
        <p:grpSp>
          <p:nvGrpSpPr>
            <p:cNvPr id="35" name="Group 34">
              <a:extLst>
                <a:ext uri="{FF2B5EF4-FFF2-40B4-BE49-F238E27FC236}">
                  <a16:creationId xmlns:a16="http://schemas.microsoft.com/office/drawing/2014/main" id="{36F33BBE-618A-40B5-A368-182F527AD76F}"/>
                </a:ext>
              </a:extLst>
            </p:cNvPr>
            <p:cNvGrpSpPr/>
            <p:nvPr/>
          </p:nvGrpSpPr>
          <p:grpSpPr>
            <a:xfrm>
              <a:off x="2575647" y="4122387"/>
              <a:ext cx="2285604" cy="2259393"/>
              <a:chOff x="3641336" y="3312227"/>
              <a:chExt cx="2285604" cy="2259393"/>
            </a:xfrm>
          </p:grpSpPr>
          <p:sp>
            <p:nvSpPr>
              <p:cNvPr id="4" name="Freeform 162">
                <a:extLst>
                  <a:ext uri="{FF2B5EF4-FFF2-40B4-BE49-F238E27FC236}">
                    <a16:creationId xmlns:a16="http://schemas.microsoft.com/office/drawing/2014/main" id="{3DB97964-4614-384F-9466-831CF8FDF04A}"/>
                  </a:ext>
                </a:extLst>
              </p:cNvPr>
              <p:cNvSpPr>
                <a:spLocks noChangeArrowheads="1"/>
              </p:cNvSpPr>
              <p:nvPr/>
            </p:nvSpPr>
            <p:spPr bwMode="auto">
              <a:xfrm>
                <a:off x="3641336" y="3312227"/>
                <a:ext cx="2285604" cy="2259393"/>
              </a:xfrm>
              <a:custGeom>
                <a:avLst/>
                <a:gdLst>
                  <a:gd name="T0" fmla="*/ 398 w 3844"/>
                  <a:gd name="T1" fmla="*/ 3793 h 3800"/>
                  <a:gd name="T2" fmla="*/ 3634 w 3844"/>
                  <a:gd name="T3" fmla="*/ 3601 h 3800"/>
                  <a:gd name="T4" fmla="*/ 3634 w 3844"/>
                  <a:gd name="T5" fmla="*/ 3601 h 3800"/>
                  <a:gd name="T6" fmla="*/ 3801 w 3844"/>
                  <a:gd name="T7" fmla="*/ 3434 h 3800"/>
                  <a:gd name="T8" fmla="*/ 3801 w 3844"/>
                  <a:gd name="T9" fmla="*/ 3434 h 3800"/>
                  <a:gd name="T10" fmla="*/ 3799 w 3844"/>
                  <a:gd name="T11" fmla="*/ 1674 h 3800"/>
                  <a:gd name="T12" fmla="*/ 3799 w 3844"/>
                  <a:gd name="T13" fmla="*/ 1674 h 3800"/>
                  <a:gd name="T14" fmla="*/ 3605 w 3844"/>
                  <a:gd name="T15" fmla="*/ 151 h 3800"/>
                  <a:gd name="T16" fmla="*/ 3605 w 3844"/>
                  <a:gd name="T17" fmla="*/ 151 h 3800"/>
                  <a:gd name="T18" fmla="*/ 3420 w 3844"/>
                  <a:gd name="T19" fmla="*/ 6 h 3800"/>
                  <a:gd name="T20" fmla="*/ 184 w 3844"/>
                  <a:gd name="T21" fmla="*/ 198 h 3800"/>
                  <a:gd name="T22" fmla="*/ 184 w 3844"/>
                  <a:gd name="T23" fmla="*/ 198 h 3800"/>
                  <a:gd name="T24" fmla="*/ 19 w 3844"/>
                  <a:gd name="T25" fmla="*/ 409 h 3800"/>
                  <a:gd name="T26" fmla="*/ 19 w 3844"/>
                  <a:gd name="T27" fmla="*/ 409 h 3800"/>
                  <a:gd name="T28" fmla="*/ 214 w 3844"/>
                  <a:gd name="T29" fmla="*/ 2014 h 3800"/>
                  <a:gd name="T30" fmla="*/ 214 w 3844"/>
                  <a:gd name="T31" fmla="*/ 2014 h 3800"/>
                  <a:gd name="T32" fmla="*/ 210 w 3844"/>
                  <a:gd name="T33" fmla="*/ 3604 h 3800"/>
                  <a:gd name="T34" fmla="*/ 210 w 3844"/>
                  <a:gd name="T35" fmla="*/ 3604 h 3800"/>
                  <a:gd name="T36" fmla="*/ 398 w 3844"/>
                  <a:gd name="T37" fmla="*/ 3793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4" h="3800">
                    <a:moveTo>
                      <a:pt x="398" y="3793"/>
                    </a:moveTo>
                    <a:lnTo>
                      <a:pt x="3634" y="3601"/>
                    </a:lnTo>
                    <a:lnTo>
                      <a:pt x="3634" y="3601"/>
                    </a:lnTo>
                    <a:cubicBezTo>
                      <a:pt x="3724" y="3595"/>
                      <a:pt x="3795" y="3524"/>
                      <a:pt x="3801" y="3434"/>
                    </a:cubicBezTo>
                    <a:lnTo>
                      <a:pt x="3801" y="3434"/>
                    </a:lnTo>
                    <a:cubicBezTo>
                      <a:pt x="3835" y="2913"/>
                      <a:pt x="3843" y="2322"/>
                      <a:pt x="3799" y="1674"/>
                    </a:cubicBezTo>
                    <a:lnTo>
                      <a:pt x="3799" y="1674"/>
                    </a:lnTo>
                    <a:cubicBezTo>
                      <a:pt x="3761" y="1116"/>
                      <a:pt x="3690" y="606"/>
                      <a:pt x="3605" y="151"/>
                    </a:cubicBezTo>
                    <a:lnTo>
                      <a:pt x="3605" y="151"/>
                    </a:lnTo>
                    <a:cubicBezTo>
                      <a:pt x="3589" y="63"/>
                      <a:pt x="3509" y="0"/>
                      <a:pt x="3420" y="6"/>
                    </a:cubicBezTo>
                    <a:lnTo>
                      <a:pt x="184" y="198"/>
                    </a:lnTo>
                    <a:lnTo>
                      <a:pt x="184" y="198"/>
                    </a:lnTo>
                    <a:cubicBezTo>
                      <a:pt x="77" y="205"/>
                      <a:pt x="0" y="304"/>
                      <a:pt x="19" y="409"/>
                    </a:cubicBezTo>
                    <a:lnTo>
                      <a:pt x="19" y="409"/>
                    </a:lnTo>
                    <a:cubicBezTo>
                      <a:pt x="107" y="883"/>
                      <a:pt x="179" y="1421"/>
                      <a:pt x="214" y="2014"/>
                    </a:cubicBezTo>
                    <a:lnTo>
                      <a:pt x="214" y="2014"/>
                    </a:lnTo>
                    <a:cubicBezTo>
                      <a:pt x="247" y="2596"/>
                      <a:pt x="239" y="3130"/>
                      <a:pt x="210" y="3604"/>
                    </a:cubicBezTo>
                    <a:lnTo>
                      <a:pt x="210" y="3604"/>
                    </a:lnTo>
                    <a:cubicBezTo>
                      <a:pt x="203" y="3711"/>
                      <a:pt x="291" y="3799"/>
                      <a:pt x="398" y="3793"/>
                    </a:cubicBezTo>
                  </a:path>
                </a:pathLst>
              </a:custGeom>
              <a:solidFill>
                <a:schemeClr val="accent2"/>
              </a:solidFill>
              <a:ln>
                <a:noFill/>
              </a:ln>
              <a:effectLst/>
            </p:spPr>
            <p:txBody>
              <a:bodyPr wrap="none" anchor="ctr"/>
              <a:lstStyle/>
              <a:p>
                <a:endParaRPr lang="en-US" sz="900"/>
              </a:p>
            </p:txBody>
          </p:sp>
          <p:sp>
            <p:nvSpPr>
              <p:cNvPr id="228" name="CuadroTexto 4">
                <a:extLst>
                  <a:ext uri="{FF2B5EF4-FFF2-40B4-BE49-F238E27FC236}">
                    <a16:creationId xmlns:a16="http://schemas.microsoft.com/office/drawing/2014/main" id="{3C8FBBD6-8071-E242-8A7F-550F2932FEE3}"/>
                  </a:ext>
                </a:extLst>
              </p:cNvPr>
              <p:cNvSpPr txBox="1"/>
              <p:nvPr/>
            </p:nvSpPr>
            <p:spPr>
              <a:xfrm>
                <a:off x="3923583" y="4359420"/>
                <a:ext cx="1732376" cy="738664"/>
              </a:xfrm>
              <a:prstGeom prst="rect">
                <a:avLst/>
              </a:prstGeom>
              <a:noFill/>
            </p:spPr>
            <p:txBody>
              <a:bodyPr wrap="square" rtlCol="0">
                <a:spAutoFit/>
              </a:bodyPr>
              <a:lstStyle/>
              <a:p>
                <a:pPr algn="ctr"/>
                <a:r>
                  <a:rPr lang="en-US" sz="1400" dirty="0">
                    <a:latin typeface="Lato Light" charset="0"/>
                    <a:ea typeface="Lato Light" charset="0"/>
                    <a:cs typeface="Lato Light" charset="0"/>
                  </a:rPr>
                  <a:t>Reporting the results as per standard guidelines.</a:t>
                </a:r>
              </a:p>
            </p:txBody>
          </p:sp>
        </p:grpSp>
        <p:sp>
          <p:nvSpPr>
            <p:cNvPr id="192" name="Oval 191">
              <a:extLst>
                <a:ext uri="{FF2B5EF4-FFF2-40B4-BE49-F238E27FC236}">
                  <a16:creationId xmlns:a16="http://schemas.microsoft.com/office/drawing/2014/main" id="{45495138-097D-96D7-C942-09E405EC9743}"/>
                </a:ext>
              </a:extLst>
            </p:cNvPr>
            <p:cNvSpPr/>
            <p:nvPr/>
          </p:nvSpPr>
          <p:spPr>
            <a:xfrm>
              <a:off x="3182942" y="3580478"/>
              <a:ext cx="979715" cy="9797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3" name="Freeform 205">
              <a:extLst>
                <a:ext uri="{FF2B5EF4-FFF2-40B4-BE49-F238E27FC236}">
                  <a16:creationId xmlns:a16="http://schemas.microsoft.com/office/drawing/2014/main" id="{7BA6051E-E230-042E-A413-E957CE4FEA9F}"/>
                </a:ext>
              </a:extLst>
            </p:cNvPr>
            <p:cNvSpPr/>
            <p:nvPr/>
          </p:nvSpPr>
          <p:spPr>
            <a:xfrm>
              <a:off x="3373322" y="3720705"/>
              <a:ext cx="538759" cy="531628"/>
            </a:xfrm>
            <a:custGeom>
              <a:avLst/>
              <a:gdLst/>
              <a:ahLst/>
              <a:cxnLst>
                <a:cxn ang="3cd4">
                  <a:pos x="hc" y="t"/>
                </a:cxn>
                <a:cxn ang="cd2">
                  <a:pos x="l" y="vc"/>
                </a:cxn>
                <a:cxn ang="cd4">
                  <a:pos x="hc" y="b"/>
                </a:cxn>
                <a:cxn ang="0">
                  <a:pos x="r" y="vc"/>
                </a:cxn>
              </a:cxnLst>
              <a:rect l="l" t="t" r="r" b="b"/>
              <a:pathLst>
                <a:path w="1243" h="1192">
                  <a:moveTo>
                    <a:pt x="1180" y="957"/>
                  </a:moveTo>
                  <a:lnTo>
                    <a:pt x="592" y="957"/>
                  </a:lnTo>
                  <a:lnTo>
                    <a:pt x="798" y="345"/>
                  </a:lnTo>
                  <a:lnTo>
                    <a:pt x="1188" y="345"/>
                  </a:lnTo>
                  <a:lnTo>
                    <a:pt x="1188" y="949"/>
                  </a:lnTo>
                  <a:cubicBezTo>
                    <a:pt x="1188" y="953"/>
                    <a:pt x="1184" y="957"/>
                    <a:pt x="1180" y="957"/>
                  </a:cubicBezTo>
                  <a:close/>
                  <a:moveTo>
                    <a:pt x="429" y="1115"/>
                  </a:moveTo>
                  <a:lnTo>
                    <a:pt x="413" y="1033"/>
                  </a:lnTo>
                  <a:lnTo>
                    <a:pt x="699" y="190"/>
                  </a:lnTo>
                  <a:lnTo>
                    <a:pt x="782" y="218"/>
                  </a:lnTo>
                  <a:lnTo>
                    <a:pt x="498" y="1061"/>
                  </a:lnTo>
                  <a:close/>
                  <a:moveTo>
                    <a:pt x="63" y="957"/>
                  </a:moveTo>
                  <a:cubicBezTo>
                    <a:pt x="59" y="957"/>
                    <a:pt x="55" y="953"/>
                    <a:pt x="55" y="949"/>
                  </a:cubicBezTo>
                  <a:lnTo>
                    <a:pt x="55" y="345"/>
                  </a:lnTo>
                  <a:lnTo>
                    <a:pt x="588" y="345"/>
                  </a:lnTo>
                  <a:lnTo>
                    <a:pt x="381" y="957"/>
                  </a:lnTo>
                  <a:close/>
                  <a:moveTo>
                    <a:pt x="63" y="235"/>
                  </a:moveTo>
                  <a:lnTo>
                    <a:pt x="625" y="235"/>
                  </a:lnTo>
                  <a:lnTo>
                    <a:pt x="600" y="309"/>
                  </a:lnTo>
                  <a:lnTo>
                    <a:pt x="55" y="309"/>
                  </a:lnTo>
                  <a:lnTo>
                    <a:pt x="55" y="243"/>
                  </a:lnTo>
                  <a:cubicBezTo>
                    <a:pt x="55" y="239"/>
                    <a:pt x="59" y="235"/>
                    <a:pt x="63" y="235"/>
                  </a:cubicBezTo>
                  <a:close/>
                  <a:moveTo>
                    <a:pt x="742" y="63"/>
                  </a:moveTo>
                  <a:lnTo>
                    <a:pt x="824" y="93"/>
                  </a:lnTo>
                  <a:lnTo>
                    <a:pt x="800" y="165"/>
                  </a:lnTo>
                  <a:lnTo>
                    <a:pt x="717" y="137"/>
                  </a:lnTo>
                  <a:close/>
                  <a:moveTo>
                    <a:pt x="1188" y="243"/>
                  </a:moveTo>
                  <a:lnTo>
                    <a:pt x="1188" y="309"/>
                  </a:lnTo>
                  <a:lnTo>
                    <a:pt x="810" y="309"/>
                  </a:lnTo>
                  <a:lnTo>
                    <a:pt x="834" y="235"/>
                  </a:lnTo>
                  <a:lnTo>
                    <a:pt x="1180" y="235"/>
                  </a:lnTo>
                  <a:cubicBezTo>
                    <a:pt x="1184" y="235"/>
                    <a:pt x="1188" y="239"/>
                    <a:pt x="1188" y="243"/>
                  </a:cubicBezTo>
                  <a:close/>
                  <a:moveTo>
                    <a:pt x="1180" y="180"/>
                  </a:moveTo>
                  <a:lnTo>
                    <a:pt x="853" y="180"/>
                  </a:lnTo>
                  <a:lnTo>
                    <a:pt x="885" y="85"/>
                  </a:lnTo>
                  <a:cubicBezTo>
                    <a:pt x="890" y="71"/>
                    <a:pt x="882" y="56"/>
                    <a:pt x="868" y="50"/>
                  </a:cubicBezTo>
                  <a:lnTo>
                    <a:pt x="735" y="1"/>
                  </a:lnTo>
                  <a:cubicBezTo>
                    <a:pt x="728" y="-1"/>
                    <a:pt x="720" y="-1"/>
                    <a:pt x="713" y="2"/>
                  </a:cubicBezTo>
                  <a:cubicBezTo>
                    <a:pt x="707" y="6"/>
                    <a:pt x="701" y="11"/>
                    <a:pt x="699" y="18"/>
                  </a:cubicBezTo>
                  <a:lnTo>
                    <a:pt x="657" y="143"/>
                  </a:lnTo>
                  <a:cubicBezTo>
                    <a:pt x="656" y="144"/>
                    <a:pt x="656" y="145"/>
                    <a:pt x="656" y="146"/>
                  </a:cubicBezTo>
                  <a:cubicBezTo>
                    <a:pt x="655" y="147"/>
                    <a:pt x="655" y="147"/>
                    <a:pt x="655" y="148"/>
                  </a:cubicBezTo>
                  <a:lnTo>
                    <a:pt x="644" y="180"/>
                  </a:lnTo>
                  <a:lnTo>
                    <a:pt x="643" y="180"/>
                  </a:lnTo>
                  <a:lnTo>
                    <a:pt x="63" y="180"/>
                  </a:lnTo>
                  <a:cubicBezTo>
                    <a:pt x="28" y="180"/>
                    <a:pt x="0" y="208"/>
                    <a:pt x="0" y="243"/>
                  </a:cubicBezTo>
                  <a:lnTo>
                    <a:pt x="0" y="949"/>
                  </a:lnTo>
                  <a:cubicBezTo>
                    <a:pt x="0" y="984"/>
                    <a:pt x="28" y="1012"/>
                    <a:pt x="63" y="1012"/>
                  </a:cubicBezTo>
                  <a:lnTo>
                    <a:pt x="362" y="1012"/>
                  </a:lnTo>
                  <a:lnTo>
                    <a:pt x="358" y="1022"/>
                  </a:lnTo>
                  <a:cubicBezTo>
                    <a:pt x="357" y="1027"/>
                    <a:pt x="356" y="1032"/>
                    <a:pt x="357" y="1036"/>
                  </a:cubicBezTo>
                  <a:lnTo>
                    <a:pt x="384" y="1170"/>
                  </a:lnTo>
                  <a:cubicBezTo>
                    <a:pt x="386" y="1179"/>
                    <a:pt x="392" y="1187"/>
                    <a:pt x="401" y="1190"/>
                  </a:cubicBezTo>
                  <a:cubicBezTo>
                    <a:pt x="404" y="1192"/>
                    <a:pt x="408" y="1192"/>
                    <a:pt x="411" y="1192"/>
                  </a:cubicBezTo>
                  <a:cubicBezTo>
                    <a:pt x="417" y="1192"/>
                    <a:pt x="423" y="1190"/>
                    <a:pt x="428" y="1186"/>
                  </a:cubicBezTo>
                  <a:lnTo>
                    <a:pt x="539" y="1099"/>
                  </a:lnTo>
                  <a:cubicBezTo>
                    <a:pt x="543" y="1096"/>
                    <a:pt x="546" y="1091"/>
                    <a:pt x="548" y="1086"/>
                  </a:cubicBezTo>
                  <a:lnTo>
                    <a:pt x="573" y="1012"/>
                  </a:lnTo>
                  <a:lnTo>
                    <a:pt x="1180" y="1012"/>
                  </a:lnTo>
                  <a:cubicBezTo>
                    <a:pt x="1215" y="1012"/>
                    <a:pt x="1243" y="984"/>
                    <a:pt x="1243" y="949"/>
                  </a:cubicBezTo>
                  <a:lnTo>
                    <a:pt x="1243" y="243"/>
                  </a:lnTo>
                  <a:cubicBezTo>
                    <a:pt x="1243" y="208"/>
                    <a:pt x="1215" y="180"/>
                    <a:pt x="1180" y="180"/>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
        <p:nvSpPr>
          <p:cNvPr id="194" name="CuadroTexto 4">
            <a:extLst>
              <a:ext uri="{FF2B5EF4-FFF2-40B4-BE49-F238E27FC236}">
                <a16:creationId xmlns:a16="http://schemas.microsoft.com/office/drawing/2014/main" id="{C8090461-5416-8371-BFE9-52DA09D1971C}"/>
              </a:ext>
            </a:extLst>
          </p:cNvPr>
          <p:cNvSpPr txBox="1"/>
          <p:nvPr/>
        </p:nvSpPr>
        <p:spPr>
          <a:xfrm>
            <a:off x="2852261" y="4436179"/>
            <a:ext cx="1732376" cy="646331"/>
          </a:xfrm>
          <a:prstGeom prst="rect">
            <a:avLst/>
          </a:prstGeom>
          <a:noFill/>
        </p:spPr>
        <p:txBody>
          <a:bodyPr wrap="square" rtlCol="0">
            <a:spAutoFit/>
          </a:bodyPr>
          <a:lstStyle/>
          <a:p>
            <a:pPr algn="ctr"/>
            <a:r>
              <a:rPr lang="en-US" dirty="0">
                <a:solidFill>
                  <a:schemeClr val="bg1"/>
                </a:solidFill>
                <a:latin typeface="Roboto Medium" panose="02000000000000000000" pitchFamily="2" charset="0"/>
                <a:ea typeface="Roboto Medium" panose="02000000000000000000" pitchFamily="2" charset="0"/>
                <a:cs typeface="Poppins" pitchFamily="2" charset="77"/>
              </a:rPr>
              <a:t>Standardized Reporting </a:t>
            </a:r>
          </a:p>
        </p:txBody>
      </p:sp>
      <p:sp>
        <p:nvSpPr>
          <p:cNvPr id="195" name="CuadroTexto 4">
            <a:extLst>
              <a:ext uri="{FF2B5EF4-FFF2-40B4-BE49-F238E27FC236}">
                <a16:creationId xmlns:a16="http://schemas.microsoft.com/office/drawing/2014/main" id="{63412DCA-FD66-9AC4-3457-08800C580468}"/>
              </a:ext>
            </a:extLst>
          </p:cNvPr>
          <p:cNvSpPr txBox="1"/>
          <p:nvPr/>
        </p:nvSpPr>
        <p:spPr>
          <a:xfrm>
            <a:off x="552895" y="2255131"/>
            <a:ext cx="1732376" cy="646331"/>
          </a:xfrm>
          <a:prstGeom prst="rect">
            <a:avLst/>
          </a:prstGeom>
          <a:noFill/>
        </p:spPr>
        <p:txBody>
          <a:bodyPr wrap="square" rtlCol="0">
            <a:spAutoFit/>
          </a:bodyPr>
          <a:lstStyle/>
          <a:p>
            <a:pPr algn="ctr"/>
            <a:r>
              <a:rPr lang="en-US" dirty="0">
                <a:solidFill>
                  <a:schemeClr val="bg1"/>
                </a:solidFill>
                <a:latin typeface="Roboto Medium" panose="02000000000000000000" pitchFamily="2" charset="0"/>
                <a:ea typeface="Roboto Medium" panose="02000000000000000000" pitchFamily="2" charset="0"/>
                <a:cs typeface="Poppins" pitchFamily="2" charset="77"/>
              </a:rPr>
              <a:t>Operational Footprints </a:t>
            </a:r>
          </a:p>
        </p:txBody>
      </p:sp>
      <p:sp>
        <p:nvSpPr>
          <p:cNvPr id="201" name="CuadroTexto 4">
            <a:extLst>
              <a:ext uri="{FF2B5EF4-FFF2-40B4-BE49-F238E27FC236}">
                <a16:creationId xmlns:a16="http://schemas.microsoft.com/office/drawing/2014/main" id="{F775F002-A104-B0B8-2AF7-5EF5D6552A6C}"/>
              </a:ext>
            </a:extLst>
          </p:cNvPr>
          <p:cNvSpPr txBox="1"/>
          <p:nvPr/>
        </p:nvSpPr>
        <p:spPr>
          <a:xfrm>
            <a:off x="7398224" y="4402525"/>
            <a:ext cx="1732376" cy="646331"/>
          </a:xfrm>
          <a:prstGeom prst="rect">
            <a:avLst/>
          </a:prstGeom>
          <a:noFill/>
        </p:spPr>
        <p:txBody>
          <a:bodyPr wrap="square" rtlCol="0">
            <a:spAutoFit/>
          </a:bodyPr>
          <a:lstStyle/>
          <a:p>
            <a:pPr algn="r"/>
            <a:r>
              <a:rPr lang="en-US" dirty="0">
                <a:solidFill>
                  <a:schemeClr val="bg1"/>
                </a:solidFill>
                <a:latin typeface="Roboto Medium" panose="02000000000000000000" pitchFamily="2" charset="0"/>
                <a:ea typeface="Roboto Medium" panose="02000000000000000000" pitchFamily="2" charset="0"/>
                <a:cs typeface="Poppins" pitchFamily="2" charset="77"/>
              </a:rPr>
              <a:t>Benchmarking best practices</a:t>
            </a:r>
          </a:p>
        </p:txBody>
      </p:sp>
      <p:sp>
        <p:nvSpPr>
          <p:cNvPr id="202" name="CuadroTexto 4">
            <a:extLst>
              <a:ext uri="{FF2B5EF4-FFF2-40B4-BE49-F238E27FC236}">
                <a16:creationId xmlns:a16="http://schemas.microsoft.com/office/drawing/2014/main" id="{FBE2B256-2ED0-BD0C-B849-383E1E09E31F}"/>
              </a:ext>
            </a:extLst>
          </p:cNvPr>
          <p:cNvSpPr txBox="1"/>
          <p:nvPr/>
        </p:nvSpPr>
        <p:spPr>
          <a:xfrm>
            <a:off x="9623200" y="2255131"/>
            <a:ext cx="1732376" cy="923330"/>
          </a:xfrm>
          <a:prstGeom prst="rect">
            <a:avLst/>
          </a:prstGeom>
          <a:noFill/>
        </p:spPr>
        <p:txBody>
          <a:bodyPr wrap="square" rtlCol="0">
            <a:spAutoFit/>
          </a:bodyPr>
          <a:lstStyle/>
          <a:p>
            <a:pPr algn="ctr"/>
            <a:r>
              <a:rPr lang="en-US" b="1"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Technological Interventions, suggestions </a:t>
            </a:r>
          </a:p>
        </p:txBody>
      </p:sp>
      <p:sp>
        <p:nvSpPr>
          <p:cNvPr id="7" name="CuadroTexto 350">
            <a:extLst>
              <a:ext uri="{FF2B5EF4-FFF2-40B4-BE49-F238E27FC236}">
                <a16:creationId xmlns:a16="http://schemas.microsoft.com/office/drawing/2014/main" id="{AFCB2B0C-3A06-26E4-DAE6-E7C43F720F11}"/>
              </a:ext>
            </a:extLst>
          </p:cNvPr>
          <p:cNvSpPr txBox="1"/>
          <p:nvPr/>
        </p:nvSpPr>
        <p:spPr>
          <a:xfrm>
            <a:off x="0" y="0"/>
            <a:ext cx="12192000" cy="707886"/>
          </a:xfrm>
          <a:prstGeom prst="rect">
            <a:avLst/>
          </a:prstGeom>
          <a:solidFill>
            <a:schemeClr val="bg2">
              <a:lumMod val="60000"/>
              <a:lumOff val="40000"/>
            </a:schemeClr>
          </a:solidFill>
          <a:ln>
            <a:solidFill>
              <a:schemeClr val="bg1"/>
            </a:solidFill>
          </a:ln>
        </p:spPr>
        <p:txBody>
          <a:bodyPr wrap="square" rtlCol="0">
            <a:spAutoFit/>
          </a:bodyPr>
          <a:lstStyle/>
          <a:p>
            <a:pPr algn="ctr"/>
            <a:r>
              <a:rPr lang="en-US" sz="4000" b="1" dirty="0">
                <a:solidFill>
                  <a:schemeClr val="bg1"/>
                </a:solidFill>
                <a:latin typeface="Poppins" pitchFamily="2" charset="77"/>
                <a:ea typeface="Lato Heavy" charset="0"/>
                <a:cs typeface="Poppins" pitchFamily="2" charset="77"/>
              </a:rPr>
              <a:t>Life Cycle Assessment</a:t>
            </a:r>
          </a:p>
        </p:txBody>
      </p:sp>
    </p:spTree>
    <p:extLst>
      <p:ext uri="{BB962C8B-B14F-4D97-AF65-F5344CB8AC3E}">
        <p14:creationId xmlns:p14="http://schemas.microsoft.com/office/powerpoint/2010/main" val="14315729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11" name="Google Shape;511;g13653d0e316_0_77"/>
          <p:cNvPicPr preferRelativeResize="0"/>
          <p:nvPr/>
        </p:nvPicPr>
        <p:blipFill>
          <a:blip r:embed="rId3">
            <a:alphaModFix/>
          </a:blip>
          <a:stretch>
            <a:fillRect/>
          </a:stretch>
        </p:blipFill>
        <p:spPr>
          <a:xfrm>
            <a:off x="1366684" y="1052051"/>
            <a:ext cx="9977155" cy="559947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13653d0e316_0_84"/>
          <p:cNvPicPr preferRelativeResize="0"/>
          <p:nvPr/>
        </p:nvPicPr>
        <p:blipFill>
          <a:blip r:embed="rId3">
            <a:alphaModFix/>
          </a:blip>
          <a:stretch>
            <a:fillRect/>
          </a:stretch>
        </p:blipFill>
        <p:spPr>
          <a:xfrm>
            <a:off x="1641987" y="786581"/>
            <a:ext cx="8608953" cy="574871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g13653d0e316_0_113"/>
          <p:cNvPicPr preferRelativeResize="0"/>
          <p:nvPr/>
        </p:nvPicPr>
        <p:blipFill>
          <a:blip r:embed="rId3">
            <a:alphaModFix/>
          </a:blip>
          <a:stretch>
            <a:fillRect/>
          </a:stretch>
        </p:blipFill>
        <p:spPr>
          <a:xfrm>
            <a:off x="2360399" y="0"/>
            <a:ext cx="7471203" cy="68580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g13653d0e316_0_105"/>
          <p:cNvPicPr preferRelativeResize="0"/>
          <p:nvPr/>
        </p:nvPicPr>
        <p:blipFill>
          <a:blip r:embed="rId3">
            <a:alphaModFix/>
          </a:blip>
          <a:stretch>
            <a:fillRect/>
          </a:stretch>
        </p:blipFill>
        <p:spPr>
          <a:xfrm>
            <a:off x="1062925" y="152400"/>
            <a:ext cx="9186605" cy="65532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g13653d0e316_0_120"/>
          <p:cNvPicPr preferRelativeResize="0"/>
          <p:nvPr/>
        </p:nvPicPr>
        <p:blipFill>
          <a:blip r:embed="rId3">
            <a:alphaModFix/>
          </a:blip>
          <a:stretch>
            <a:fillRect/>
          </a:stretch>
        </p:blipFill>
        <p:spPr>
          <a:xfrm>
            <a:off x="152400" y="1843225"/>
            <a:ext cx="11887198" cy="329590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20"/>
          <p:cNvSpPr txBox="1">
            <a:spLocks noGrp="1"/>
          </p:cNvSpPr>
          <p:nvPr>
            <p:ph type="title"/>
          </p:nvPr>
        </p:nvSpPr>
        <p:spPr>
          <a:xfrm>
            <a:off x="0" y="265666"/>
            <a:ext cx="12191999" cy="585243"/>
          </a:xfrm>
          <a:prstGeom prst="rect">
            <a:avLst/>
          </a:prstGeom>
          <a:solidFill>
            <a:schemeClr val="accent2">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000" b="1" dirty="0"/>
              <a:t>Product-wise Severity for Environmental Impact</a:t>
            </a:r>
            <a:endParaRPr sz="4000" b="1" dirty="0"/>
          </a:p>
        </p:txBody>
      </p:sp>
      <p:pic>
        <p:nvPicPr>
          <p:cNvPr id="417" name="Google Shape;417;p20" descr="Table&#10;&#10;Description automatically generated"/>
          <p:cNvPicPr preferRelativeResize="0"/>
          <p:nvPr/>
        </p:nvPicPr>
        <p:blipFill rotWithShape="1">
          <a:blip r:embed="rId3">
            <a:alphaModFix/>
          </a:blip>
          <a:srcRect/>
          <a:stretch/>
        </p:blipFill>
        <p:spPr>
          <a:xfrm>
            <a:off x="702430" y="1002526"/>
            <a:ext cx="10627159" cy="5616594"/>
          </a:xfrm>
          <a:prstGeom prst="rect">
            <a:avLst/>
          </a:prstGeom>
          <a:noFill/>
          <a:ln>
            <a:noFill/>
          </a:ln>
        </p:spPr>
      </p:pic>
      <p:sp>
        <p:nvSpPr>
          <p:cNvPr id="418" name="Google Shape;418;p20"/>
          <p:cNvSpPr txBox="1"/>
          <p:nvPr/>
        </p:nvSpPr>
        <p:spPr>
          <a:xfrm>
            <a:off x="7130266" y="6517725"/>
            <a:ext cx="48699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Life Cycle Assessment and Forest Products: A White Paper September 2010 </a:t>
            </a:r>
            <a:endParaRPr sz="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247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SYoeqb_VY">
            <a:extLst>
              <a:ext uri="{FF2B5EF4-FFF2-40B4-BE49-F238E27FC236}">
                <a16:creationId xmlns:a16="http://schemas.microsoft.com/office/drawing/2014/main" id="{5A832951-003D-8CC6-EF05-E188673B2E43}"/>
              </a:ext>
            </a:extLst>
          </p:cNvPr>
          <p:cNvPicPr>
            <a:picLocks noRot="1" noChangeAspect="1"/>
          </p:cNvPicPr>
          <p:nvPr>
            <a:videoFile r:link="rId1"/>
          </p:nvPr>
        </p:nvPicPr>
        <p:blipFill>
          <a:blip r:embed="rId4"/>
          <a:stretch>
            <a:fillRect/>
          </a:stretch>
        </p:blipFill>
        <p:spPr>
          <a:xfrm>
            <a:off x="1538814" y="946355"/>
            <a:ext cx="9487035" cy="5336458"/>
          </a:xfrm>
          <a:prstGeom prst="rect">
            <a:avLst/>
          </a:prstGeom>
          <a:noFill/>
          <a:ln>
            <a:noFill/>
          </a:ln>
        </p:spPr>
      </p:pic>
    </p:spTree>
    <p:extLst>
      <p:ext uri="{BB962C8B-B14F-4D97-AF65-F5344CB8AC3E}">
        <p14:creationId xmlns:p14="http://schemas.microsoft.com/office/powerpoint/2010/main" val="300976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a:spLocks noGrp="1"/>
          </p:cNvSpPr>
          <p:nvPr>
            <p:ph type="title"/>
          </p:nvPr>
        </p:nvSpPr>
        <p:spPr>
          <a:xfrm>
            <a:off x="0" y="283170"/>
            <a:ext cx="12192000" cy="606417"/>
          </a:xfrm>
          <a:prstGeom prst="rect">
            <a:avLst/>
          </a:prstGeom>
          <a:solidFill>
            <a:schemeClr val="accent1">
              <a:lumMod val="20000"/>
              <a:lumOff val="80000"/>
            </a:schemeClr>
          </a:solid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i="0" dirty="0"/>
              <a:t>Various life cycle phases of a product</a:t>
            </a:r>
            <a:endParaRPr dirty="0"/>
          </a:p>
        </p:txBody>
      </p:sp>
      <p:grpSp>
        <p:nvGrpSpPr>
          <p:cNvPr id="142" name="Google Shape;142;p8"/>
          <p:cNvGrpSpPr/>
          <p:nvPr/>
        </p:nvGrpSpPr>
        <p:grpSpPr>
          <a:xfrm>
            <a:off x="2930012" y="1248698"/>
            <a:ext cx="6334087" cy="5077217"/>
            <a:chOff x="1331500" y="1937"/>
            <a:chExt cx="6336202" cy="5631822"/>
          </a:xfrm>
        </p:grpSpPr>
        <p:sp>
          <p:nvSpPr>
            <p:cNvPr id="143" name="Google Shape;143;p8"/>
            <p:cNvSpPr/>
            <p:nvPr/>
          </p:nvSpPr>
          <p:spPr>
            <a:xfrm>
              <a:off x="3493342" y="1937"/>
              <a:ext cx="2012517" cy="1308136"/>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
            <p:cNvSpPr txBox="1"/>
            <p:nvPr/>
          </p:nvSpPr>
          <p:spPr>
            <a:xfrm>
              <a:off x="3557200" y="65795"/>
              <a:ext cx="1884801" cy="1180420"/>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chemeClr val="dk1"/>
                </a:buClr>
                <a:buSzPts val="2100"/>
                <a:buFont typeface="Calibri"/>
                <a:buNone/>
              </a:pPr>
              <a:r>
                <a:rPr lang="en-US" sz="2100" b="0" i="0" u="none" strike="noStrike" cap="none" dirty="0">
                  <a:solidFill>
                    <a:schemeClr val="dk1"/>
                  </a:solidFill>
                  <a:latin typeface="Calibri"/>
                  <a:ea typeface="Calibri"/>
                  <a:cs typeface="Calibri"/>
                  <a:sym typeface="Calibri"/>
                </a:rPr>
                <a:t>Manufacturing of product </a:t>
              </a:r>
              <a:endParaRPr sz="1400" b="0" i="0" u="none" strike="noStrike" cap="none" dirty="0">
                <a:solidFill>
                  <a:srgbClr val="000000"/>
                </a:solidFill>
                <a:latin typeface="Arial"/>
                <a:ea typeface="Arial"/>
                <a:cs typeface="Arial"/>
                <a:sym typeface="Arial"/>
              </a:endParaRPr>
            </a:p>
          </p:txBody>
        </p:sp>
        <p:sp>
          <p:nvSpPr>
            <p:cNvPr id="145" name="Google Shape;145;p8"/>
            <p:cNvSpPr/>
            <p:nvPr/>
          </p:nvSpPr>
          <p:spPr>
            <a:xfrm>
              <a:off x="2337758" y="656005"/>
              <a:ext cx="4323685" cy="4323685"/>
            </a:xfrm>
            <a:custGeom>
              <a:avLst/>
              <a:gdLst/>
              <a:ahLst/>
              <a:cxnLst/>
              <a:rect l="l" t="t" r="r" b="b"/>
              <a:pathLst>
                <a:path w="120000" h="120000" extrusionOk="0">
                  <a:moveTo>
                    <a:pt x="95644" y="11735"/>
                  </a:moveTo>
                  <a:lnTo>
                    <a:pt x="95644" y="11735"/>
                  </a:lnTo>
                  <a:cubicBezTo>
                    <a:pt x="103328" y="17410"/>
                    <a:pt x="109547" y="24838"/>
                    <a:pt x="113782" y="33400"/>
                  </a:cubicBezTo>
                </a:path>
              </a:pathLst>
            </a:custGeom>
            <a:noFill/>
            <a:ln w="9525"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a:off x="5655185" y="2163780"/>
              <a:ext cx="2012517" cy="1308136"/>
            </a:xfrm>
            <a:prstGeom prst="roundRect">
              <a:avLst>
                <a:gd name="adj" fmla="val 16667"/>
              </a:avLst>
            </a:prstGeom>
            <a:solidFill>
              <a:srgbClr val="50C9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8"/>
            <p:cNvSpPr txBox="1"/>
            <p:nvPr/>
          </p:nvSpPr>
          <p:spPr>
            <a:xfrm>
              <a:off x="5719043" y="2227638"/>
              <a:ext cx="1884801" cy="1180420"/>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chemeClr val="dk1"/>
                </a:buClr>
                <a:buSzPts val="2100"/>
                <a:buFont typeface="Calibri"/>
                <a:buNone/>
              </a:pPr>
              <a:r>
                <a:rPr lang="en-US" sz="2100" b="0" i="0" u="none" strike="noStrike" cap="none">
                  <a:solidFill>
                    <a:schemeClr val="dk1"/>
                  </a:solidFill>
                  <a:latin typeface="Calibri"/>
                  <a:ea typeface="Calibri"/>
                  <a:cs typeface="Calibri"/>
                  <a:sym typeface="Calibri"/>
                </a:rPr>
                <a:t>Packaging and distribution</a:t>
              </a: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2337758" y="656005"/>
              <a:ext cx="4323685" cy="4323685"/>
            </a:xfrm>
            <a:custGeom>
              <a:avLst/>
              <a:gdLst/>
              <a:ahLst/>
              <a:cxnLst/>
              <a:rect l="l" t="t" r="r" b="b"/>
              <a:pathLst>
                <a:path w="120000" h="120000" extrusionOk="0">
                  <a:moveTo>
                    <a:pt x="113782" y="86600"/>
                  </a:moveTo>
                  <a:cubicBezTo>
                    <a:pt x="109547" y="95163"/>
                    <a:pt x="103329" y="102591"/>
                    <a:pt x="95644" y="108265"/>
                  </a:cubicBezTo>
                </a:path>
              </a:pathLst>
            </a:custGeom>
            <a:noFill/>
            <a:ln w="9525" cap="flat" cmpd="sng">
              <a:solidFill>
                <a:srgbClr val="50C9B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3493342" y="4325623"/>
              <a:ext cx="2012517" cy="1308136"/>
            </a:xfrm>
            <a:prstGeom prst="roundRect">
              <a:avLst>
                <a:gd name="adj" fmla="val 16667"/>
              </a:avLst>
            </a:prstGeom>
            <a:solidFill>
              <a:srgbClr val="48BD6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txBox="1"/>
            <p:nvPr/>
          </p:nvSpPr>
          <p:spPr>
            <a:xfrm>
              <a:off x="3557200" y="4389481"/>
              <a:ext cx="1884801" cy="1180420"/>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chemeClr val="dk1"/>
                </a:buClr>
                <a:buSzPts val="2100"/>
                <a:buFont typeface="Calibri"/>
                <a:buNone/>
              </a:pPr>
              <a:r>
                <a:rPr lang="en-US" sz="2100" b="0" i="0" u="none" strike="noStrike" cap="none">
                  <a:solidFill>
                    <a:schemeClr val="dk1"/>
                  </a:solidFill>
                  <a:latin typeface="Calibri"/>
                  <a:ea typeface="Calibri"/>
                  <a:cs typeface="Calibri"/>
                  <a:sym typeface="Calibri"/>
                </a:rPr>
                <a:t>Use of the product </a:t>
              </a: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2337758" y="656005"/>
              <a:ext cx="4323685" cy="4323685"/>
            </a:xfrm>
            <a:custGeom>
              <a:avLst/>
              <a:gdLst/>
              <a:ahLst/>
              <a:cxnLst/>
              <a:rect l="l" t="t" r="r" b="b"/>
              <a:pathLst>
                <a:path w="120000" h="120000" extrusionOk="0">
                  <a:moveTo>
                    <a:pt x="24356" y="108265"/>
                  </a:moveTo>
                  <a:lnTo>
                    <a:pt x="24356" y="108265"/>
                  </a:lnTo>
                  <a:cubicBezTo>
                    <a:pt x="16672" y="102590"/>
                    <a:pt x="10453" y="95162"/>
                    <a:pt x="6218" y="86600"/>
                  </a:cubicBezTo>
                </a:path>
              </a:pathLst>
            </a:custGeom>
            <a:noFill/>
            <a:ln w="9525" cap="flat" cmpd="sng">
              <a:solidFill>
                <a:srgbClr val="48BD6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1331500" y="2163780"/>
              <a:ext cx="2012517" cy="1308136"/>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
            <p:cNvSpPr txBox="1"/>
            <p:nvPr/>
          </p:nvSpPr>
          <p:spPr>
            <a:xfrm>
              <a:off x="1395358" y="2227638"/>
              <a:ext cx="1884801" cy="1180420"/>
            </a:xfrm>
            <a:prstGeom prst="rect">
              <a:avLst/>
            </a:prstGeom>
            <a:noFill/>
            <a:ln>
              <a:noFill/>
            </a:ln>
          </p:spPr>
          <p:txBody>
            <a:bodyPr spcFirstLastPara="1" wrap="square" lIns="80000" tIns="80000" rIns="80000" bIns="80000" anchor="ctr" anchorCtr="0">
              <a:noAutofit/>
            </a:bodyPr>
            <a:lstStyle/>
            <a:p>
              <a:pPr marL="0" marR="0" lvl="0" indent="0" algn="ctr" rtl="0">
                <a:lnSpc>
                  <a:spcPct val="90000"/>
                </a:lnSpc>
                <a:spcBef>
                  <a:spcPts val="0"/>
                </a:spcBef>
                <a:spcAft>
                  <a:spcPts val="0"/>
                </a:spcAft>
                <a:buClr>
                  <a:schemeClr val="dk1"/>
                </a:buClr>
                <a:buSzPts val="2100"/>
                <a:buFont typeface="Calibri"/>
                <a:buNone/>
              </a:pPr>
              <a:r>
                <a:rPr lang="en-US" sz="2100" b="0" i="0" u="none" strike="noStrike" cap="none">
                  <a:solidFill>
                    <a:schemeClr val="dk1"/>
                  </a:solidFill>
                  <a:latin typeface="Calibri"/>
                  <a:ea typeface="Calibri"/>
                  <a:cs typeface="Calibri"/>
                  <a:sym typeface="Calibri"/>
                </a:rPr>
                <a:t>Transformation</a:t>
              </a: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2337758" y="656005"/>
              <a:ext cx="4323685" cy="4323685"/>
            </a:xfrm>
            <a:custGeom>
              <a:avLst/>
              <a:gdLst/>
              <a:ahLst/>
              <a:cxnLst/>
              <a:rect l="l" t="t" r="r" b="b"/>
              <a:pathLst>
                <a:path w="120000" h="120000" extrusionOk="0">
                  <a:moveTo>
                    <a:pt x="6218" y="33400"/>
                  </a:moveTo>
                  <a:lnTo>
                    <a:pt x="6218" y="33400"/>
                  </a:lnTo>
                  <a:cubicBezTo>
                    <a:pt x="10453" y="24837"/>
                    <a:pt x="16671" y="17409"/>
                    <a:pt x="24356" y="11735"/>
                  </a:cubicBezTo>
                </a:path>
              </a:pathLst>
            </a:custGeom>
            <a:noFill/>
            <a:ln w="9525" cap="flat" cmpd="sng">
              <a:solidFill>
                <a:srgbClr val="6FAB4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8"/>
          <p:cNvSpPr txBox="1"/>
          <p:nvPr/>
        </p:nvSpPr>
        <p:spPr>
          <a:xfrm>
            <a:off x="7814711" y="5239969"/>
            <a:ext cx="85540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chemeClr val="dk1"/>
                </a:solidFill>
                <a:latin typeface="Calibri"/>
                <a:ea typeface="Calibri"/>
                <a:cs typeface="Calibri"/>
                <a:sym typeface="Calibri"/>
              </a:rPr>
              <a:t>Reuse</a:t>
            </a:r>
            <a:endParaRPr sz="1400" b="0" i="0" u="none" strike="noStrike" cap="none">
              <a:solidFill>
                <a:srgbClr val="000000"/>
              </a:solidFill>
              <a:latin typeface="Arial"/>
              <a:ea typeface="Arial"/>
              <a:cs typeface="Arial"/>
              <a:sym typeface="Arial"/>
            </a:endParaRPr>
          </a:p>
        </p:txBody>
      </p:sp>
      <p:sp>
        <p:nvSpPr>
          <p:cNvPr id="156" name="Google Shape;156;p8"/>
          <p:cNvSpPr/>
          <p:nvPr/>
        </p:nvSpPr>
        <p:spPr>
          <a:xfrm>
            <a:off x="1846233" y="1215723"/>
            <a:ext cx="1577053" cy="108099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dirty="0">
                <a:solidFill>
                  <a:schemeClr val="bg1"/>
                </a:solidFill>
                <a:latin typeface="Calibri"/>
                <a:ea typeface="Calibri"/>
                <a:cs typeface="Calibri"/>
                <a:sym typeface="Calibri"/>
              </a:rPr>
              <a:t>Mining</a:t>
            </a:r>
            <a:endParaRPr sz="1400" b="0" i="0" u="none" strike="noStrike" cap="none" dirty="0">
              <a:solidFill>
                <a:schemeClr val="bg1"/>
              </a:solidFill>
              <a:latin typeface="Arial"/>
              <a:ea typeface="Arial"/>
              <a:cs typeface="Arial"/>
              <a:sym typeface="Arial"/>
            </a:endParaRPr>
          </a:p>
        </p:txBody>
      </p:sp>
      <p:sp>
        <p:nvSpPr>
          <p:cNvPr id="157" name="Google Shape;157;p8"/>
          <p:cNvSpPr/>
          <p:nvPr/>
        </p:nvSpPr>
        <p:spPr>
          <a:xfrm rot="3728529">
            <a:off x="6653109" y="4987707"/>
            <a:ext cx="1309158" cy="674938"/>
          </a:xfrm>
          <a:prstGeom prst="curvedDownArrow">
            <a:avLst>
              <a:gd name="adj1" fmla="val 14764"/>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8"/>
          <p:cNvSpPr/>
          <p:nvPr/>
        </p:nvSpPr>
        <p:spPr>
          <a:xfrm rot="-2662723">
            <a:off x="4006231" y="1388684"/>
            <a:ext cx="421340" cy="1667940"/>
          </a:xfrm>
          <a:prstGeom prst="curvedLeft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8"/>
          <p:cNvSpPr/>
          <p:nvPr/>
        </p:nvSpPr>
        <p:spPr>
          <a:xfrm>
            <a:off x="1778110" y="4528310"/>
            <a:ext cx="1634616" cy="1080991"/>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dirty="0">
                <a:solidFill>
                  <a:schemeClr val="bg1"/>
                </a:solidFill>
                <a:latin typeface="Calibri"/>
                <a:ea typeface="Calibri"/>
                <a:cs typeface="Calibri"/>
                <a:sym typeface="Calibri"/>
              </a:rPr>
              <a:t>End of life</a:t>
            </a:r>
            <a:endParaRPr sz="1400" b="0" i="0" u="none" strike="noStrike" cap="none" dirty="0">
              <a:solidFill>
                <a:schemeClr val="bg1"/>
              </a:solidFill>
              <a:latin typeface="Arial"/>
              <a:ea typeface="Arial"/>
              <a:cs typeface="Arial"/>
              <a:sym typeface="Arial"/>
            </a:endParaRPr>
          </a:p>
        </p:txBody>
      </p:sp>
      <p:sp>
        <p:nvSpPr>
          <p:cNvPr id="160" name="Google Shape;160;p8"/>
          <p:cNvSpPr/>
          <p:nvPr/>
        </p:nvSpPr>
        <p:spPr>
          <a:xfrm rot="6461470">
            <a:off x="3870876" y="5008710"/>
            <a:ext cx="401334" cy="2068139"/>
          </a:xfrm>
          <a:prstGeom prst="curvedLeftArrow">
            <a:avLst>
              <a:gd name="adj1" fmla="val 25000"/>
              <a:gd name="adj2" fmla="val 50000"/>
              <a:gd name="adj3" fmla="val 73271"/>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3653d0e316_0_41"/>
          <p:cNvSpPr txBox="1">
            <a:spLocks noGrp="1"/>
          </p:cNvSpPr>
          <p:nvPr>
            <p:ph type="title"/>
          </p:nvPr>
        </p:nvSpPr>
        <p:spPr>
          <a:xfrm>
            <a:off x="1" y="365126"/>
            <a:ext cx="12192000" cy="559106"/>
          </a:xfrm>
          <a:prstGeom prst="rect">
            <a:avLst/>
          </a:prstGeom>
          <a:solidFill>
            <a:schemeClr val="bg2"/>
          </a:solidFill>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b="1" dirty="0">
                <a:solidFill>
                  <a:schemeClr val="bg1"/>
                </a:solidFill>
              </a:rPr>
              <a:t>Overview of LCA</a:t>
            </a:r>
            <a:endParaRPr b="1" dirty="0">
              <a:solidFill>
                <a:schemeClr val="bg1"/>
              </a:solidFill>
            </a:endParaRPr>
          </a:p>
        </p:txBody>
      </p:sp>
      <p:pic>
        <p:nvPicPr>
          <p:cNvPr id="136" name="Google Shape;136;g13653d0e316_0_41"/>
          <p:cNvPicPr preferRelativeResize="0"/>
          <p:nvPr/>
        </p:nvPicPr>
        <p:blipFill>
          <a:blip r:embed="rId3">
            <a:alphaModFix/>
          </a:blip>
          <a:stretch>
            <a:fillRect/>
          </a:stretch>
        </p:blipFill>
        <p:spPr>
          <a:xfrm>
            <a:off x="1548418" y="1238865"/>
            <a:ext cx="9345724" cy="540603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6335</TotalTime>
  <Words>3238</Words>
  <Application>Microsoft Office PowerPoint</Application>
  <PresentationFormat>Widescreen</PresentationFormat>
  <Paragraphs>527</Paragraphs>
  <Slides>66</Slides>
  <Notes>43</Notes>
  <HiddenSlides>10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66</vt:i4>
      </vt:variant>
    </vt:vector>
  </HeadingPairs>
  <TitlesOfParts>
    <vt:vector size="81" baseType="lpstr">
      <vt:lpstr>Aharoni</vt:lpstr>
      <vt:lpstr>Amasis MT Pro Light</vt:lpstr>
      <vt:lpstr>Arial</vt:lpstr>
      <vt:lpstr>Calibri</vt:lpstr>
      <vt:lpstr>Calibri Light</vt:lpstr>
      <vt:lpstr>Lato Heavy</vt:lpstr>
      <vt:lpstr>Lato Light</vt:lpstr>
      <vt:lpstr>Lato Semibold</vt:lpstr>
      <vt:lpstr>Montserrat Light </vt:lpstr>
      <vt:lpstr>Poppins</vt:lpstr>
      <vt:lpstr>Poppins Medium</vt:lpstr>
      <vt:lpstr>Roboto Medium</vt:lpstr>
      <vt:lpstr>Times New Roman</vt:lpstr>
      <vt:lpstr>Office Theme</vt:lpstr>
      <vt:lpstr>1_Office Theme</vt:lpstr>
      <vt:lpstr>Tools for RE and CE: Life Cycle Assessment </vt:lpstr>
      <vt:lpstr>PowerPoint Presentation</vt:lpstr>
      <vt:lpstr>PowerPoint Presentation</vt:lpstr>
      <vt:lpstr>PowerPoint Presentation</vt:lpstr>
      <vt:lpstr>LCA can assist in</vt:lpstr>
      <vt:lpstr>WHY LCA?</vt:lpstr>
      <vt:lpstr>PowerPoint Presentation</vt:lpstr>
      <vt:lpstr>Various life cycle phases of a product</vt:lpstr>
      <vt:lpstr>Overview of LCA</vt:lpstr>
      <vt:lpstr>ISO Codes</vt:lpstr>
      <vt:lpstr>PowerPoint Presentation</vt:lpstr>
      <vt:lpstr>Softwares to Perform LCA</vt:lpstr>
      <vt:lpstr>PowerPoint Presentation</vt:lpstr>
      <vt:lpstr>PowerPoint Presentation</vt:lpstr>
      <vt:lpstr>PowerPoint Presentation</vt:lpstr>
      <vt:lpstr>PowerPoint Presentation</vt:lpstr>
      <vt:lpstr> LCA Phases and Process </vt:lpstr>
      <vt:lpstr>Functional Unit</vt:lpstr>
      <vt:lpstr>System Boundary</vt:lpstr>
      <vt:lpstr>Example: System boundary of Paperboard Manufacturing, Consumption, and Recycling Processes</vt:lpstr>
      <vt:lpstr>PowerPoint Presentation</vt:lpstr>
      <vt:lpstr>List of input and output flows</vt:lpstr>
      <vt:lpstr>Life Cycle Inventory</vt:lpstr>
      <vt:lpstr>Impact Assessment: Midpoint and Endpoint (ReCiPe 2016 Method)</vt:lpstr>
      <vt:lpstr>PowerPoint Presentation</vt:lpstr>
      <vt:lpstr>PowerPoint Presentation</vt:lpstr>
      <vt:lpstr>PowerPoint Presentation</vt:lpstr>
      <vt:lpstr> Environmental impacts </vt:lpstr>
      <vt:lpstr>PowerPoint Presentation</vt:lpstr>
      <vt:lpstr>Perspectives in ReCiPe 2016</vt:lpstr>
      <vt:lpstr>PowerPoint Presentation</vt:lpstr>
      <vt:lpstr>PowerPoint Presentation</vt:lpstr>
      <vt:lpstr>PowerPoint Presentation</vt:lpstr>
      <vt:lpstr>PowerPoint Presentation</vt:lpstr>
      <vt:lpstr>Example 1 – Flow chart of System</vt:lpstr>
      <vt:lpstr>Production Overview</vt:lpstr>
      <vt:lpstr>Production Details</vt:lpstr>
      <vt:lpstr>Environmental Data</vt:lpstr>
      <vt:lpstr>Transportation and Energy Production</vt:lpstr>
      <vt:lpstr>How much Energy</vt:lpstr>
      <vt:lpstr>How Much Energy</vt:lpstr>
      <vt:lpstr>PowerPoint Presentation</vt:lpstr>
      <vt:lpstr>LCA of PP, Paper, and PLA material</vt:lpstr>
      <vt:lpstr>System boundary of PP, Paper, and PLA production</vt:lpstr>
      <vt:lpstr>PowerPoint Presentation</vt:lpstr>
      <vt:lpstr>Life cycle assessment of carrier bag</vt:lpstr>
      <vt:lpstr>PowerPoint Presentation</vt:lpstr>
      <vt:lpstr>Comparison of the LCA results of different bags  (normalized to the HDPE bag)</vt:lpstr>
      <vt:lpstr>Comparison of global warming potential (GWP) with littering potential (LP) of bags</vt:lpstr>
      <vt:lpstr>PowerPoint Presentation</vt:lpstr>
      <vt:lpstr>PowerPoint Presentation</vt:lpstr>
      <vt:lpstr>PowerPoint Presentation</vt:lpstr>
      <vt:lpstr>Exercise</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Product-wise Severity for Environmental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RE and CE: Life Cycle Assessment </dc:title>
  <cp:lastModifiedBy>Pratishtha Kumari</cp:lastModifiedBy>
  <cp:revision>26</cp:revision>
  <dcterms:modified xsi:type="dcterms:W3CDTF">2023-05-13T03:32:23Z</dcterms:modified>
</cp:coreProperties>
</file>